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BkHUFEV9jliIUl9AgLj9u5QY0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7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419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731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172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50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959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1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17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244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691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459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081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858"/>
            <a:ext cx="12188932" cy="68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 smtClean="0">
                <a:solidFill>
                  <a:schemeClr val="lt1"/>
                </a:solidFill>
              </a:rPr>
              <a:t>Lesson 55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3000653" y="5406421"/>
            <a:ext cx="8780016" cy="9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dirty="0" smtClean="0">
                <a:solidFill>
                  <a:schemeClr val="lt1"/>
                </a:solidFill>
              </a:rPr>
              <a:t>Working </a:t>
            </a:r>
            <a:r>
              <a:rPr lang="ru-RU" dirty="0">
                <a:solidFill>
                  <a:schemeClr val="lt1"/>
                </a:solidFill>
              </a:rPr>
              <a:t>with Arrays in Java. Binary search. Sort.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 smtClean="0">
                <a:latin typeface="Verdana"/>
                <a:ea typeface="Verdana"/>
                <a:cs typeface="Verdana"/>
                <a:sym typeface="Verdana"/>
              </a:rPr>
              <a:t>Working </a:t>
            </a: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with Arrays in Java. Binary search. Sort.</a:t>
            </a:r>
            <a:endParaRPr dirty="0"/>
          </a:p>
        </p:txBody>
      </p:sp>
      <p:sp>
        <p:nvSpPr>
          <p:cNvPr id="117" name="Google Shape;117;p2"/>
          <p:cNvSpPr txBox="1"/>
          <p:nvPr/>
        </p:nvSpPr>
        <p:spPr>
          <a:xfrm>
            <a:off x="838199" y="2292984"/>
            <a:ext cx="7696201" cy="4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 in Java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points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Creating, initializing and accessing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Multidimensional Arrays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Cloning of arrays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Binary search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Binary Search Algorithm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Sort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Ways of sorting in Java</a:t>
            </a:r>
            <a:endParaRPr sz="1600" b="0" i="0" u="none" strike="noStrike" cap="none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Важные моменты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38199" y="2166862"/>
            <a:ext cx="1113142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Массив в Java — это группа переменных одинакового типа, на которые указывает ссылка (общее имя).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Массивы хранятся как последовательные ячейки памяти.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Поскольку в Java массивы являются объектами, мы можем найти их длину, используя свойство объекта length.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Переменная массива Java также может быть объявлена, как и другие переменные, с [] после типа данных.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Переменные в массиве упорядочены, и каждая имеет индекс, </a:t>
            </a:r>
            <a:r>
              <a:rPr lang="ru-RU" sz="1800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начинающийся с 0</a:t>
            </a:r>
            <a:r>
              <a:rPr lang="ru-RU" sz="1800" dirty="0" smtClean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Важные моменты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38199" y="2441182"/>
            <a:ext cx="11131420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Массив </a:t>
            </a: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Java также можно использовать как локальную переменную или параметр метода.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Размер массива должен быть указан как целое значение.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Прямой суперкласс типа массива — Object.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Размер массива не может быть изменен (после инициализации). Однако ссылка на массив может указывать на другой массив.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82819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Создание, инициализация и доступ к массиву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530290" y="1865110"/>
            <a:ext cx="10726594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Объявление массива состоит из двух компонентов: типа и имени.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Type[] name = new Type[&lt;size&gt;];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int[] intArray;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byte byteArray[];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short shortsArray[];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boolean booleanArray[];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longArray[];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float floatArray</a:t>
            </a:r>
            <a:r>
              <a:rPr lang="ru-RU" sz="18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[];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когда размер массива и переменные массива уже известны, можно использовать литералы массива.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int[] intArray = {1,2,3,4,5,6,7,8,9,10};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047541" y="2478126"/>
            <a:ext cx="4518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Элементы в массиве, выделенном new , будут автоматически инициализированы: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нулем (для числовых типов), 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false (для логического значения), 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null (для ссылочных типов).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Многомерные массивы: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38199" y="2024352"/>
            <a:ext cx="576879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Многомерные массивы — это массивы массивов, в которых каждый элемент массива содержит ссылку на другие массивы.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Многомерный массив создается путем добавления одного набора квадратных скобок ([]) для каждого измерения. 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858962" y="3541404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362815" y="3541404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866668" y="3541404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9745231" y="261432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0249084" y="261432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10752937" y="261432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9745231" y="3541404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0249084" y="3541404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0752937" y="3541404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9745231" y="446848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0249084" y="446848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0752937" y="446848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9" name="Google Shape;149;p5"/>
          <p:cNvCxnSpPr>
            <a:stCxn id="137" idx="0"/>
            <a:endCxn id="140" idx="1"/>
          </p:cNvCxnSpPr>
          <p:nvPr/>
        </p:nvCxnSpPr>
        <p:spPr>
          <a:xfrm rot="-5400000">
            <a:off x="8075239" y="1871454"/>
            <a:ext cx="705600" cy="2634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p5"/>
          <p:cNvCxnSpPr>
            <a:stCxn id="138" idx="0"/>
            <a:endCxn id="143" idx="1"/>
          </p:cNvCxnSpPr>
          <p:nvPr/>
        </p:nvCxnSpPr>
        <p:spPr>
          <a:xfrm rot="-5400000" flipH="1">
            <a:off x="8569192" y="2586954"/>
            <a:ext cx="221700" cy="2130600"/>
          </a:xfrm>
          <a:prstGeom prst="bentConnector4">
            <a:avLst>
              <a:gd name="adj1" fmla="val -103112"/>
              <a:gd name="adj2" fmla="val 5590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5"/>
          <p:cNvCxnSpPr>
            <a:stCxn id="139" idx="2"/>
            <a:endCxn id="146" idx="1"/>
          </p:cNvCxnSpPr>
          <p:nvPr/>
        </p:nvCxnSpPr>
        <p:spPr>
          <a:xfrm rot="-5400000" flipH="1">
            <a:off x="8579095" y="3524108"/>
            <a:ext cx="705600" cy="1626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52;p5"/>
          <p:cNvSpPr txBox="1"/>
          <p:nvPr/>
        </p:nvSpPr>
        <p:spPr>
          <a:xfrm>
            <a:off x="838199" y="4539510"/>
            <a:ext cx="74178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int[][] intArray = new int[2][2]; // двумерный массив или матрица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int[][][] intArray = new int[3][3][3]; // 3D-массив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Клонирование массивов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818044" y="1889663"/>
            <a:ext cx="576563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При клонировании одномерного массива выполняется «глубокая копия», содержащим копии элементов исходного массива!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705350" y="2003337"/>
            <a:ext cx="1393371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arr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610280" y="200660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0114133" y="200660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0617986" y="200660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9611584" y="278636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115437" y="278636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0619290" y="278636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6" name="Google Shape;166;p6"/>
          <p:cNvCxnSpPr>
            <a:stCxn id="159" idx="3"/>
            <a:endCxn id="160" idx="1"/>
          </p:cNvCxnSpPr>
          <p:nvPr/>
        </p:nvCxnSpPr>
        <p:spPr>
          <a:xfrm>
            <a:off x="8098721" y="2224939"/>
            <a:ext cx="1511700" cy="3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6"/>
          <p:cNvCxnSpPr>
            <a:stCxn id="168" idx="3"/>
            <a:endCxn id="163" idx="1"/>
          </p:cNvCxnSpPr>
          <p:nvPr/>
        </p:nvCxnSpPr>
        <p:spPr>
          <a:xfrm rot="10800000" flipH="1">
            <a:off x="8100025" y="3007817"/>
            <a:ext cx="1511700" cy="2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6"/>
          <p:cNvSpPr/>
          <p:nvPr/>
        </p:nvSpPr>
        <p:spPr>
          <a:xfrm>
            <a:off x="6706654" y="2788915"/>
            <a:ext cx="1393371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clone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821701" y="2702407"/>
            <a:ext cx="297671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При клонировании многомерного массива, клон является «поверхностной копией», то есть создается только один новый массив, в котором каждый массив элементов является ссылкой на исходный массив элементов, но подмассивы являются общими. 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643870" y="4029577"/>
            <a:ext cx="1393371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arr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6548800" y="403284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7052653" y="403284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7556506" y="4032847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550104" y="481260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053957" y="481260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7557810" y="481260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7" name="Google Shape;177;p6"/>
          <p:cNvCxnSpPr>
            <a:stCxn id="170" idx="3"/>
            <a:endCxn id="171" idx="1"/>
          </p:cNvCxnSpPr>
          <p:nvPr/>
        </p:nvCxnSpPr>
        <p:spPr>
          <a:xfrm>
            <a:off x="5037241" y="4251179"/>
            <a:ext cx="1511700" cy="3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6"/>
          <p:cNvCxnSpPr>
            <a:stCxn id="179" idx="3"/>
            <a:endCxn id="174" idx="1"/>
          </p:cNvCxnSpPr>
          <p:nvPr/>
        </p:nvCxnSpPr>
        <p:spPr>
          <a:xfrm rot="10800000" flipH="1">
            <a:off x="5038545" y="5034057"/>
            <a:ext cx="1511700" cy="2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" name="Google Shape;179;p6"/>
          <p:cNvSpPr/>
          <p:nvPr/>
        </p:nvSpPr>
        <p:spPr>
          <a:xfrm>
            <a:off x="3645174" y="4815155"/>
            <a:ext cx="1393371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clone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9745287" y="3607858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0249140" y="3607858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0752993" y="3607858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9745286" y="4189078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0249139" y="4189078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0752992" y="4189078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6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9745286" y="481260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0249139" y="481260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8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752992" y="4812601"/>
            <a:ext cx="503853" cy="4432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887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9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9" name="Google Shape;189;p6"/>
          <p:cNvCxnSpPr>
            <a:stCxn id="172" idx="0"/>
            <a:endCxn id="183" idx="1"/>
          </p:cNvCxnSpPr>
          <p:nvPr/>
        </p:nvCxnSpPr>
        <p:spPr>
          <a:xfrm rot="-5400000" flipH="1">
            <a:off x="8336130" y="3001297"/>
            <a:ext cx="377700" cy="2440800"/>
          </a:xfrm>
          <a:prstGeom prst="bentConnector4">
            <a:avLst>
              <a:gd name="adj1" fmla="val -33350"/>
              <a:gd name="adj2" fmla="val 5515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6"/>
          <p:cNvCxnSpPr>
            <a:stCxn id="173" idx="3"/>
            <a:endCxn id="186" idx="1"/>
          </p:cNvCxnSpPr>
          <p:nvPr/>
        </p:nvCxnSpPr>
        <p:spPr>
          <a:xfrm>
            <a:off x="8060359" y="4254449"/>
            <a:ext cx="1684800" cy="779700"/>
          </a:xfrm>
          <a:prstGeom prst="bentConnector3">
            <a:avLst>
              <a:gd name="adj1" fmla="val 2065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6"/>
          <p:cNvCxnSpPr>
            <a:stCxn id="174" idx="2"/>
            <a:endCxn id="182" idx="3"/>
          </p:cNvCxnSpPr>
          <p:nvPr/>
        </p:nvCxnSpPr>
        <p:spPr>
          <a:xfrm rot="-5400000">
            <a:off x="8316280" y="2315355"/>
            <a:ext cx="1426200" cy="4454700"/>
          </a:xfrm>
          <a:prstGeom prst="bentConnector4">
            <a:avLst>
              <a:gd name="adj1" fmla="val -40889"/>
              <a:gd name="adj2" fmla="val 1147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6"/>
          <p:cNvCxnSpPr>
            <a:stCxn id="175" idx="2"/>
            <a:endCxn id="185" idx="3"/>
          </p:cNvCxnSpPr>
          <p:nvPr/>
        </p:nvCxnSpPr>
        <p:spPr>
          <a:xfrm rot="-5400000">
            <a:off x="8858834" y="2857755"/>
            <a:ext cx="845100" cy="3951000"/>
          </a:xfrm>
          <a:prstGeom prst="bentConnector4">
            <a:avLst>
              <a:gd name="adj1" fmla="val -48027"/>
              <a:gd name="adj2" fmla="val 11074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6"/>
          <p:cNvCxnSpPr>
            <a:stCxn id="176" idx="2"/>
            <a:endCxn id="188" idx="3"/>
          </p:cNvCxnSpPr>
          <p:nvPr/>
        </p:nvCxnSpPr>
        <p:spPr>
          <a:xfrm rot="-5400000">
            <a:off x="9422387" y="3421455"/>
            <a:ext cx="221700" cy="3447000"/>
          </a:xfrm>
          <a:prstGeom prst="bentConnector4">
            <a:avLst>
              <a:gd name="adj1" fmla="val -103112"/>
              <a:gd name="adj2" fmla="val 10663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194;p6"/>
          <p:cNvCxnSpPr>
            <a:stCxn id="171" idx="0"/>
            <a:endCxn id="180" idx="1"/>
          </p:cNvCxnSpPr>
          <p:nvPr/>
        </p:nvCxnSpPr>
        <p:spPr>
          <a:xfrm rot="-5400000">
            <a:off x="8171277" y="2458897"/>
            <a:ext cx="203400" cy="2944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Бинарный поиск алгоритм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838199" y="2127095"/>
            <a:ext cx="1035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Алгоритм бинарного поиска: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Начните со среднего элемента в массиве, в качестве ключа поиска.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значение ключа поиска равно элементу, вернуть индекс ключа поиска.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значение ключа поиска меньше элемента, продолжаем поиск в правой половины.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противном случае продолжаем поиск в левой половине.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не найден возвращаемся в пункт 2, пока значение не будет найдено или интервал не станет пустым.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 dirty="0">
                <a:latin typeface="Verdana"/>
                <a:ea typeface="Verdana"/>
                <a:cs typeface="Verdana"/>
                <a:sym typeface="Verdana"/>
              </a:rPr>
              <a:t>Сортировка в Java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838199" y="2251864"/>
            <a:ext cx="10418684" cy="157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Java есть несколько способов сортировки: 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Использование циклов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Использование метода sort() класса Arrays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Использование метода sort класса Collections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22</TotalTime>
  <Words>503</Words>
  <Application>Microsoft Office PowerPoint</Application>
  <PresentationFormat>Широкоэкранный</PresentationFormat>
  <Paragraphs>84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</vt:lpstr>
      <vt:lpstr>Gill Sans MT</vt:lpstr>
      <vt:lpstr>Twentieth Century</vt:lpstr>
      <vt:lpstr>Verdana</vt:lpstr>
      <vt:lpstr>Gallery</vt:lpstr>
      <vt:lpstr>Lesson 55</vt:lpstr>
      <vt:lpstr>Working with Arrays in Java. Binary search. Sort.</vt:lpstr>
      <vt:lpstr>Важные моменты</vt:lpstr>
      <vt:lpstr>Важные моменты</vt:lpstr>
      <vt:lpstr>Создание, инициализация и доступ к массиву</vt:lpstr>
      <vt:lpstr>Многомерные массивы:</vt:lpstr>
      <vt:lpstr>Клонирование массивов</vt:lpstr>
      <vt:lpstr>Бинарный поиск алгоритм</vt:lpstr>
      <vt:lpstr>Сортировка в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module #2</dc:title>
  <dc:creator>aleks</dc:creator>
  <cp:lastModifiedBy>Андрей</cp:lastModifiedBy>
  <cp:revision>6</cp:revision>
  <dcterms:created xsi:type="dcterms:W3CDTF">2022-05-22T08:24:57Z</dcterms:created>
  <dcterms:modified xsi:type="dcterms:W3CDTF">2023-11-27T15:15:45Z</dcterms:modified>
</cp:coreProperties>
</file>