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wxHuWP3UTFvSoVXeneanwRCT/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293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780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137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636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103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902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2000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846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503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407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668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951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0323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1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858"/>
            <a:ext cx="12188932" cy="685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41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 dirty="0" smtClean="0">
                <a:solidFill>
                  <a:schemeClr val="lt1"/>
                </a:solidFill>
              </a:rPr>
              <a:t>Lesson 67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4680093" y="5108925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 smtClean="0">
                <a:solidFill>
                  <a:schemeClr val="lt1"/>
                </a:solidFill>
              </a:rPr>
              <a:t>Thread </a:t>
            </a:r>
            <a:r>
              <a:rPr lang="en-US" dirty="0">
                <a:solidFill>
                  <a:schemeClr val="lt1"/>
                </a:solidFill>
              </a:rPr>
              <a:t>Executors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/>
            </a:r>
            <a:br>
              <a:rPr lang="en-US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Рекомендации</a:t>
            </a:r>
            <a:endParaRPr sz="1600" u="sng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838199" y="2055232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Каждая задача уникальна, поэтому стоит подходить внимательно к выбору того или иного пула потоков, который сможет помочь, а не навредить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 потоков (любой) должен быть явно завершён с помощью метода shutdown(), забывчивость завершения пула потоков создаст неуместную ситуацию с тем, что ваш код будет работать бесконечно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 стоит ставить в очередь те задачи, которые в это же самое время ожидают результатов от других задач, это приводит к неразрешимости ситуации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Стоит быть осторожным, применяя потоки для длительных операций, т.к. такой подход может создать бесконечно долгий процесс ожидания, как итог - утечка ресурсов на поддержание потоков, которые находятся в стадии ожидания. Лучше декомпозировать долгий процесс на более мелкие операции.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java.util.concurrent: синхронизаторы, коллекции + исполнители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838199" y="1817488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 executors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управляют исполнением потоков. На вершине иерархии располагается интерфейс Executor, предназначенный для запуска потока исполнения. Помимо Executor имеется интерфейс ExecutorService, который расширяет Executor и предоставляет дополнительные методы для управления исполнением. Помимо этого можно обнаружить 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реализации интерфейса ExecutorService в таких классах как: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ThreadPoolExecutor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обеспечивает поддержку управляемого пула потоков исполнения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ScheduledThreadPoolExecutor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обеспечивает поддержку планирования пула потоков исполнения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так же определяется класс Executors, в котором определены некоторые статические методы, упрощающие создание различных исполнителей (thread executor’ов)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Пул потоков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38199" y="2430136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 потоков представляет собой совокупность потоков исполнения для тех или иных нужд. Вы можете создавать несколько потоков по отдельности, а можете создать целый ряд (пул), которые будут совместно решать ту или иную задачу. Плюс с такого подхода - сокращение времени, связанное с созданием множества отдельных, самостоятельных потоков.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 можно создавать через классы ThreadPoolExecutor или ScheduledThreadPoolExecutor напрямую, но чаще всего его создают через статические методы вспомогательного класса Executors, наиболее популярные из них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Пул потоков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38199" y="2082664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ExecutorService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newSingleThreadExecutor()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метод, которые создаёт пул с одним рабочим потоком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ExecutorService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newFixedThreadPool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nThreads) - метод, который создаёт пул потоков исполнения, состоящий из указанного количества потоков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ExecutorService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newCachedThreadPool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 - метод, который формирует пул потоков, оптимизируя их за счет возможности повторного переиспользования их (кеширования)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ScheduledExecuteService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newScheduledThreadPool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corePoolSize) - метод, который создаёт пул потоков исполнения, в котором можно осуществлять планирования потоков исполнения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997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Пул потоков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838199" y="20278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наиболее популярные и часто применяемые методы у пулов потоков: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 (Runnable command)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работает по принципу “запустил и забыл”, принимает Runnable объект и выполняет его асинхронно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метод, который ставит задачу в очередь; метод возвращает объект интерфейса Future (про Future на следующем слайде) - отличная возможность контролировать состояние потока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submit(Runnable task)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можно передать уже привычный Runnable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submit(Callable&lt;V&gt; task)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а можно передать Callable (про Callable на следующем слайде)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shutdown()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завершение потоков внутри ExecutorService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Future + Callable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38199" y="2174104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Тесную связь с исполнителями имеют такие интерфейсы как Future и Callable.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содержит значение, возвращаемое после выполнения потока, это такое значение, которое определяется как бы “на будущее” уже после того, как поток завершит своё выполнение.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Callable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определяет поток исполнения, который возвращает значение (довольно часто проводят условную связь между Runnable и Callable, где последний умеет возвращать значение, в отличие от первого)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u="sng" dirty="0"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+ Callable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838199" y="2283832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обобщённый интерфейс, представляет значение, возвращаемое объектом типа Callable.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 Future&lt;V&gt;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получить значение, следует вызвать метод get() из интерфейса Future: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get() - ожидание получения результатов может длиться долго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get(long timeout, TimeUnit unit) - ожидание результатов результата длится только в течение определённого периода времени, определяемого параметром timeout, в единицах, обозначенных в параметре unit.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Future + </a:t>
            </a:r>
            <a:r>
              <a:rPr lang="en-US" sz="1600" u="sng" dirty="0">
                <a:latin typeface="Verdana"/>
                <a:ea typeface="Verdana"/>
                <a:cs typeface="Verdana"/>
                <a:sym typeface="Verdana"/>
              </a:rPr>
              <a:t>Callable</a:t>
            </a:r>
            <a:endParaRPr sz="1600" u="sng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838199" y="2567296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Callable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механизм, который представляет поток исполнения, возвращающий значение. Объекты Callable используются, например, для вычисления чего-либо и возвращения результата вызывающему потоку исполнения. Это довольно популярный и эффективный способ, поскольку он облегчает написание кода для самых разных числовых расчётов, где промежуточные, частичные результаты вычисляются одновременно. Так же его можно использовать и для запуска потока исполнения, возвращающего код состояния, который может быть гарантией успешности (или не успешности) выполнения потока.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Future + </a:t>
            </a:r>
            <a:r>
              <a:rPr lang="en-US" sz="1600" u="sng" dirty="0">
                <a:latin typeface="Verdana"/>
                <a:ea typeface="Verdana"/>
                <a:cs typeface="Verdana"/>
                <a:sym typeface="Verdana"/>
              </a:rPr>
              <a:t>Callable</a:t>
            </a:r>
            <a:endParaRPr sz="1600" u="sng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838199" y="2155816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Callable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обобщённый интерфейс: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 Callable&lt;V&gt;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интерфейса Callable определяется единственный метод: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V call()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методе call() определяется проблема, которую необходимо решить, когда функционал будет определён и выполнен, возвращается результат, но если результат нельзя выполнить, то будет сгенерировано исключение.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052463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1</TotalTime>
  <Words>732</Words>
  <Application>Microsoft Office PowerPoint</Application>
  <PresentationFormat>Широкоэкранный</PresentationFormat>
  <Paragraphs>77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Avenir</vt:lpstr>
      <vt:lpstr>Gill Sans MT</vt:lpstr>
      <vt:lpstr>Twentieth Century</vt:lpstr>
      <vt:lpstr>Verdana</vt:lpstr>
      <vt:lpstr>Gallery</vt:lpstr>
      <vt:lpstr>Lesson 67</vt:lpstr>
      <vt:lpstr>java.util.concurrent: синхронизаторы, коллекции + исполнители</vt:lpstr>
      <vt:lpstr>Пул потоков</vt:lpstr>
      <vt:lpstr>Пул потоков</vt:lpstr>
      <vt:lpstr>Пул потоков</vt:lpstr>
      <vt:lpstr>Future + Callable</vt:lpstr>
      <vt:lpstr>Future + Callable</vt:lpstr>
      <vt:lpstr>Future + Callable</vt:lpstr>
      <vt:lpstr>Future + Callable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67</dc:title>
  <cp:lastModifiedBy>Андрей</cp:lastModifiedBy>
  <cp:revision>2</cp:revision>
  <dcterms:modified xsi:type="dcterms:W3CDTF">2023-12-13T22:33:13Z</dcterms:modified>
</cp:coreProperties>
</file>