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zp0t+t07vdmNg8qlfAITZjbl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446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23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41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902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37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20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029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34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3722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27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60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858"/>
            <a:ext cx="12188932" cy="68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3999" y="1451579"/>
            <a:ext cx="9604075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 smtClean="0">
                <a:solidFill>
                  <a:schemeClr val="lt1"/>
                </a:solidFill>
              </a:rPr>
              <a:t>Lesson 56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3041780" y="5003273"/>
            <a:ext cx="8799922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dirty="0" smtClean="0">
                <a:solidFill>
                  <a:schemeClr val="lt1"/>
                </a:solidFill>
              </a:rPr>
              <a:t>Introduction </a:t>
            </a:r>
            <a:r>
              <a:rPr lang="ru-RU" dirty="0">
                <a:solidFill>
                  <a:schemeClr val="lt1"/>
                </a:solidFill>
              </a:rPr>
              <a:t>to Input and </a:t>
            </a:r>
            <a:r>
              <a:rPr lang="ru-RU" dirty="0" smtClean="0">
                <a:solidFill>
                  <a:schemeClr val="lt1"/>
                </a:solidFill>
              </a:rPr>
              <a:t>Output in Java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 smtClean="0">
                <a:latin typeface="Verdana"/>
                <a:ea typeface="Verdana"/>
                <a:cs typeface="Verdana"/>
                <a:sym typeface="Verdana"/>
              </a:rPr>
              <a:t>Introduction </a:t>
            </a: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to Input and Output in Java</a:t>
            </a:r>
            <a:endParaRPr dirty="0"/>
          </a:p>
        </p:txBody>
      </p:sp>
      <p:sp>
        <p:nvSpPr>
          <p:cNvPr id="117" name="Google Shape;117;p2"/>
          <p:cNvSpPr txBox="1"/>
          <p:nvPr/>
        </p:nvSpPr>
        <p:spPr>
          <a:xfrm>
            <a:off x="838199" y="2164730"/>
            <a:ext cx="8688356" cy="388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Output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Input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Types of Streams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OutputStream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InputStream 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IO: Files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Introduction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38199" y="2129886"/>
            <a:ext cx="1041868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Java I/O (Input and Output) используется для обработки ввода и получения вывода.</a:t>
            </a: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Пакет java.io содержит все классы, необходимые для операций ввода и вывода.</a:t>
            </a: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 помощью Java I/O API можем выполнять обработку файлов</a:t>
            </a: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Три стандартных потока. Все эти потоки привязаны к консоли.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System.out: стандартный поток вывода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System.in: стандартный поток ввода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System.err: стандартный поток ошибок</a:t>
            </a: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Java Output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38199" y="1682230"/>
            <a:ext cx="10515602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 печати, которые мы используем для вывода результата: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print() – стандартный метод</a:t>
            </a: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переводит «каретку»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println() – стандартный метод</a:t>
            </a: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Переводит «каретку»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printf() – позволяет производить форматирование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Разделитель строк %n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Логическое форматирование %b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Форматирование строк %s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Форматирование символов %c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Форматирование целых чисел %d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Форматирование не целочисленных значений %f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Форматирование даты и времени %t and T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Символы H, M, S отвечают за часы, минуты и секунды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выводит полный день недели.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форматирует двузначный день месяца.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для полного названия месяца.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 форматирует двузначный месяц.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выводит год в виде четырех цифр.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выводит две последние цифры года.</a:t>
            </a:r>
            <a:endParaRPr sz="1200"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4801" y="1947672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 : это стандартный поток вывода, который используется для создания результата программы на устройстве вывода, таком как экран компьютера.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Java Input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838199" y="1910830"/>
            <a:ext cx="10515602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System.in : это стандартный поток ввода, который используется для чтения символов с клавиатуры или любого другого стандартного устройства ввода.</a:t>
            </a: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Класс Scanner используется для получения пользовательского ввода и находится в java.util пакете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InputStreamReader — считывает байты и декодирует в символы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Класс BufferedReader считывает текст из потока ввода символов, буферизуя символы для обеспечения эффективного чтения символов, массивов и строк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38199" y="4865485"/>
            <a:ext cx="10402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System.in используется не так часто, поскольку данные обычно передаются в Java-приложение через аргументы командной строки, файлы, через сетевые подключения и т.д.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Java Output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38199" y="1929118"/>
            <a:ext cx="105156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System.err: это стандартный поток ошибок, который используется для вывода всех данных об ошибках, которые может выдать программа, на экран компьютера или любое стандартное устройство вывода.</a:t>
            </a: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для вывода данных об ошибках используются: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print()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println()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printf()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System.err работает так же, как System.out. 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Используется для вывода текстов ошибок, обычно красным текстом, чтобы было более очевидно, что это текст ошибки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Можно перенастроить потоки так, чтобы, например: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System.out выводил данные на консоль, а System.err — в файл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Потоки и Типы потоков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38198" y="2093710"/>
            <a:ext cx="1041868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зависимости от типа операций потоки можно разделить на два основных класса: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ru-RU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 Stream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Эти потоки используются для чтения данных, которые должны быть приняты в качестве входных данных из исходного массива или файла или любого периферийного устройства.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Например: FileInputStream, BufferedInputStream, ByteArrayInputStream и т. д.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2. Output Stream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Эти потоки используются для записи данных в виде выходных данных в массив, файл или любое периферийное устройство вывода.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Например: FileOutputStream, BufferedOutputStream, ByteArrayOutputStream и т. д.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Потоки и Типы потоков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838198" y="2029702"/>
            <a:ext cx="1041868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зависимости от типов файлов потоки делятся: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ByteStream:</a:t>
            </a: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используется для побайтовой обработки данных (8 бит).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FileInputStream и FileOutputStream являются наиболее популярными.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FileInputStream используется для чтения из источника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FileOutputStream — для записи в место назначения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CharacterStream: </a:t>
            </a: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Java символы хранятся с использованием соглашений Unicode.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Поток символов автоматически позволяет нам читать/записывать данные посимвольно.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FileReader и FileWriter являются наиболее популярными.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FileReader и FileWriter — это потоки символов, используемые для чтения из источника и записи в место назначения соответственно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ru-RU" sz="2000" b="1" dirty="0">
                <a:latin typeface="Verdana"/>
                <a:ea typeface="Verdana"/>
                <a:cs typeface="Verdana"/>
                <a:sym typeface="Verdana"/>
              </a:rPr>
              <a:t>Java IO: Files</a:t>
            </a:r>
            <a:br>
              <a:rPr lang="ru-RU" sz="2000" b="1" dirty="0">
                <a:latin typeface="Verdana"/>
                <a:ea typeface="Verdana"/>
                <a:cs typeface="Verdana"/>
                <a:sym typeface="Verdana"/>
              </a:rPr>
            </a:b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838199" y="2395462"/>
            <a:ext cx="1041868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Java IO API содержит следующие классы, относящиеся к работе с файлами в Java: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FileInputStream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FileReader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FileOutputStream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FileWriter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602</Words>
  <Application>Microsoft Office PowerPoint</Application>
  <PresentationFormat>Широкоэкранный</PresentationFormat>
  <Paragraphs>102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Verdana</vt:lpstr>
      <vt:lpstr>Avenir</vt:lpstr>
      <vt:lpstr>Gill Sans MT</vt:lpstr>
      <vt:lpstr>Arial</vt:lpstr>
      <vt:lpstr>Twentieth Century</vt:lpstr>
      <vt:lpstr>Inter</vt:lpstr>
      <vt:lpstr>Gallery</vt:lpstr>
      <vt:lpstr>Lesson 56</vt:lpstr>
      <vt:lpstr>Introduction to Input and Output in Java</vt:lpstr>
      <vt:lpstr>Introduction </vt:lpstr>
      <vt:lpstr>Java Output </vt:lpstr>
      <vt:lpstr>Java Input </vt:lpstr>
      <vt:lpstr>Java Output </vt:lpstr>
      <vt:lpstr>Потоки и Типы потоков </vt:lpstr>
      <vt:lpstr>Потоки и Типы потоков </vt:lpstr>
      <vt:lpstr>Java IO: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56</dc:title>
  <dc:creator>aleks</dc:creator>
  <cp:lastModifiedBy>Андрей</cp:lastModifiedBy>
  <cp:revision>5</cp:revision>
  <dcterms:created xsi:type="dcterms:W3CDTF">2022-05-22T08:24:57Z</dcterms:created>
  <dcterms:modified xsi:type="dcterms:W3CDTF">2023-11-27T15:44:14Z</dcterms:modified>
</cp:coreProperties>
</file>