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2" r:id="rId6"/>
    <p:sldId id="261" r:id="rId7"/>
    <p:sldId id="267" r:id="rId8"/>
    <p:sldId id="270" r:id="rId9"/>
    <p:sldId id="266" r:id="rId10"/>
    <p:sldId id="268" r:id="rId11"/>
    <p:sldId id="269" r:id="rId1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/>
    <p:restoredTop sz="58598" autoAdjust="0"/>
  </p:normalViewPr>
  <p:slideViewPr>
    <p:cSldViewPr snapToGrid="0">
      <p:cViewPr varScale="1">
        <p:scale>
          <a:sx n="76" d="100"/>
          <a:sy n="76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01655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business problem your application is trying to solve?</a:t>
            </a:r>
          </a:p>
          <a:p>
            <a:r>
              <a:rPr lang="en-US" dirty="0"/>
              <a:t>Darryl came up with an idea to resolve a problem for a local body shop company. </a:t>
            </a:r>
          </a:p>
          <a:p>
            <a:r>
              <a:rPr lang="en-US" dirty="0"/>
              <a:t>The company was using an outdated way of tracking their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6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1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Project Management /</a:t>
            </a:r>
            <a:r>
              <a:rPr lang="en-US" sz="2200" b="1" i="0" baseline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Communication</a:t>
            </a:r>
            <a:endParaRPr lang="en-US" sz="2200" b="1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did your team built a list of tasks and shared duties?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 did your team handle communications?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tools did you use for project management?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What was the most difficult part of project management?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2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1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3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31012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3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3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4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41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Bodyshop Profit &amp; Loss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3408099" y="5075865"/>
            <a:ext cx="8130758" cy="11303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sz="2800"/>
            </a:pPr>
            <a:r>
              <a:rPr dirty="0"/>
              <a:t>By: Darryl </a:t>
            </a:r>
            <a:r>
              <a:rPr dirty="0" err="1"/>
              <a:t>Mittlestaedt</a:t>
            </a:r>
            <a:r>
              <a:rPr dirty="0"/>
              <a:t>, Linh Nguyen, </a:t>
            </a:r>
          </a:p>
          <a:p>
            <a:pPr>
              <a:defRPr sz="2800"/>
            </a:pPr>
            <a:r>
              <a:rPr dirty="0"/>
              <a:t>Aaron Trierweiler, 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Michael Weaver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5910" cy="1492245"/>
          </a:xfrm>
        </p:spPr>
        <p:txBody>
          <a:bodyPr/>
          <a:lstStyle/>
          <a:p>
            <a:r>
              <a:rPr lang="en-US" dirty="0" err="1" smtClean="0">
                <a:ea typeface="Abadi MT Condensed Light" charset="0"/>
                <a:cs typeface="Abadi MT Condensed Light" charset="0"/>
              </a:rPr>
              <a:t>javaSCRIPT</a:t>
            </a:r>
            <a:endParaRPr lang="en-US" dirty="0"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3" y="1093549"/>
            <a:ext cx="10775954" cy="1649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4" y="3503278"/>
            <a:ext cx="10775954" cy="47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779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5910" cy="1492245"/>
          </a:xfrm>
        </p:spPr>
        <p:txBody>
          <a:bodyPr/>
          <a:lstStyle/>
          <a:p>
            <a:r>
              <a:rPr lang="en-US" dirty="0"/>
              <a:t>Firebase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19" y="173723"/>
            <a:ext cx="5555411" cy="83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0" y="520995"/>
            <a:ext cx="13004799" cy="12481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dirty="0"/>
              <a:t>Motivation</a:t>
            </a:r>
            <a:endParaRPr dirty="0"/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52500" y="2518122"/>
            <a:ext cx="11099800" cy="481612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We got our idea for this project from </a:t>
            </a:r>
            <a:r>
              <a:rPr dirty="0" smtClean="0"/>
              <a:t>a</a:t>
            </a:r>
            <a:r>
              <a:rPr lang="en-US" dirty="0" smtClean="0"/>
              <a:t> business owner of an automobile</a:t>
            </a:r>
            <a:r>
              <a:rPr dirty="0" smtClean="0"/>
              <a:t> body</a:t>
            </a:r>
            <a:r>
              <a:rPr lang="en-US" dirty="0"/>
              <a:t> </a:t>
            </a:r>
            <a:r>
              <a:rPr dirty="0" smtClean="0"/>
              <a:t>shop </a:t>
            </a:r>
            <a:r>
              <a:rPr dirty="0"/>
              <a:t>company in La Grange, </a:t>
            </a:r>
            <a:r>
              <a:rPr dirty="0" smtClean="0"/>
              <a:t>IL</a:t>
            </a:r>
            <a:endParaRPr lang="en-US" dirty="0"/>
          </a:p>
          <a:p>
            <a:r>
              <a:rPr lang="en-US" dirty="0" smtClean="0"/>
              <a:t>Client would like an updated application</a:t>
            </a:r>
            <a:r>
              <a:rPr dirty="0" smtClean="0"/>
              <a:t> </a:t>
            </a:r>
            <a:r>
              <a:rPr lang="en-US" dirty="0" smtClean="0"/>
              <a:t>to</a:t>
            </a:r>
            <a:r>
              <a:rPr dirty="0" smtClean="0"/>
              <a:t> track </a:t>
            </a:r>
            <a:r>
              <a:rPr dirty="0"/>
              <a:t>their company's </a:t>
            </a:r>
            <a:r>
              <a:rPr dirty="0" smtClean="0"/>
              <a:t>profit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and loss for the </a:t>
            </a:r>
            <a:r>
              <a:rPr dirty="0" smtClean="0"/>
              <a:t>various </a:t>
            </a:r>
            <a:r>
              <a:rPr dirty="0"/>
              <a:t>parts </a:t>
            </a:r>
            <a:r>
              <a:rPr lang="en-US" dirty="0" smtClean="0"/>
              <a:t>of </a:t>
            </a:r>
            <a:r>
              <a:rPr dirty="0" smtClean="0"/>
              <a:t>the business</a:t>
            </a:r>
            <a:endParaRPr lang="en-US" dirty="0"/>
          </a:p>
          <a:p>
            <a:r>
              <a:rPr lang="en-US" dirty="0" smtClean="0"/>
              <a:t>Big Picture: similar companies can </a:t>
            </a:r>
            <a:r>
              <a:rPr lang="en-US" dirty="0"/>
              <a:t>utilize this </a:t>
            </a:r>
            <a:r>
              <a:rPr lang="en-US" dirty="0" smtClean="0"/>
              <a:t>application as </a:t>
            </a:r>
            <a:r>
              <a:rPr lang="en-US" dirty="0" smtClean="0"/>
              <a:t>well </a:t>
            </a:r>
            <a:r>
              <a:rPr lang="en-US" dirty="0" smtClean="0"/>
              <a:t>and project is reasonable with the scope of our coding experience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xfrm>
            <a:off x="0" y="557711"/>
            <a:ext cx="13004800" cy="1427844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b="1" dirty="0"/>
              <a:t>Design</a:t>
            </a:r>
          </a:p>
        </p:txBody>
      </p:sp>
      <p:sp>
        <p:nvSpPr>
          <p:cNvPr id="4" name="Shape 131"/>
          <p:cNvSpPr>
            <a:spLocks noGrp="1"/>
          </p:cNvSpPr>
          <p:nvPr>
            <p:ph type="body" idx="1"/>
          </p:nvPr>
        </p:nvSpPr>
        <p:spPr>
          <a:xfrm>
            <a:off x="259000" y="1985555"/>
            <a:ext cx="6352377" cy="49075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Previous class exercises</a:t>
            </a:r>
          </a:p>
          <a:p>
            <a:pPr lvl="1"/>
            <a:r>
              <a:rPr lang="en-US" dirty="0"/>
              <a:t>Timesheet  </a:t>
            </a:r>
            <a:endParaRPr dirty="0"/>
          </a:p>
          <a:p>
            <a:r>
              <a:rPr dirty="0"/>
              <a:t>We contacted the client and scheduled a meeting to review their </a:t>
            </a:r>
            <a:r>
              <a:rPr dirty="0" smtClean="0"/>
              <a:t>needs </a:t>
            </a:r>
            <a:endParaRPr dirty="0"/>
          </a:p>
          <a:p>
            <a:r>
              <a:rPr dirty="0"/>
              <a:t>Client wanted app to be on one page to resemble a Microsoft Excel </a:t>
            </a:r>
            <a:r>
              <a:rPr dirty="0" smtClean="0"/>
              <a:t>document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72" y="1985555"/>
            <a:ext cx="5758433" cy="41503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0" y="203681"/>
            <a:ext cx="6220311" cy="74612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3600" b="1" dirty="0"/>
              <a:t>First Wireframe</a:t>
            </a:r>
          </a:p>
        </p:txBody>
      </p:sp>
      <p:pic>
        <p:nvPicPr>
          <p:cNvPr id="140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403" y="951451"/>
            <a:ext cx="6126908" cy="7437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00800" y="949802"/>
            <a:ext cx="6479177" cy="743876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39"/>
          <p:cNvSpPr txBox="1">
            <a:spLocks/>
          </p:cNvSpPr>
          <p:nvPr/>
        </p:nvSpPr>
        <p:spPr>
          <a:xfrm>
            <a:off x="6659666" y="180938"/>
            <a:ext cx="6220311" cy="746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/>
              <a:t>reviseD</a:t>
            </a:r>
            <a:r>
              <a:rPr lang="en-US" sz="3600" b="1" dirty="0" smtClean="0"/>
              <a:t> </a:t>
            </a:r>
            <a:r>
              <a:rPr lang="en-US" sz="3600" b="1" dirty="0"/>
              <a:t>Wireframe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0" y="403979"/>
            <a:ext cx="13004800" cy="97197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rPr sz="5300" b="1" dirty="0"/>
              <a:t>Original</a:t>
            </a:r>
          </a:p>
        </p:txBody>
      </p:sp>
      <p:pic>
        <p:nvPicPr>
          <p:cNvPr id="137" name="bodyshop-profit-loss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0231" y="1496604"/>
            <a:ext cx="69850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0" y="273350"/>
            <a:ext cx="13004800" cy="1492245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b="1" dirty="0"/>
              <a:t>tools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1837871" y="1547405"/>
            <a:ext cx="4982029" cy="6286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Pencil</a:t>
            </a:r>
            <a:r>
              <a:rPr lang="en-US" dirty="0"/>
              <a:t>	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/>
              <a:t>Sublime Text </a:t>
            </a:r>
            <a:endParaRPr lang="en-US" dirty="0" smtClean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Bootstrap</a:t>
            </a:r>
            <a:r>
              <a:rPr lang="en-US" dirty="0"/>
              <a:t>	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j</a:t>
            </a:r>
            <a:r>
              <a:rPr lang="en-US" dirty="0"/>
              <a:t>Q</a:t>
            </a:r>
            <a:r>
              <a:rPr lang="en-US" dirty="0" smtClean="0"/>
              <a:t>uery</a:t>
            </a:r>
            <a:endParaRPr lang="en-US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CSS</a:t>
            </a:r>
            <a:endParaRPr dirty="0"/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dirty="0" smtClean="0"/>
              <a:t>Firebase 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dirty="0" smtClean="0"/>
              <a:t>Google </a:t>
            </a:r>
            <a:r>
              <a:rPr lang="en-US" dirty="0"/>
              <a:t>FOO!!! </a:t>
            </a:r>
            <a:endParaRPr dirty="0"/>
          </a:p>
        </p:txBody>
      </p:sp>
      <p:sp>
        <p:nvSpPr>
          <p:cNvPr id="4" name="Shape 134"/>
          <p:cNvSpPr txBox="1">
            <a:spLocks/>
          </p:cNvSpPr>
          <p:nvPr/>
        </p:nvSpPr>
        <p:spPr>
          <a:xfrm>
            <a:off x="7322819" y="1547405"/>
            <a:ext cx="4664529" cy="6286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91159" indent="-391159" defTabSz="514095">
              <a:spcBef>
                <a:spcPts val="3600"/>
              </a:spcBef>
              <a:defRPr sz="3168"/>
            </a:pPr>
            <a:r>
              <a:rPr lang="en-US" sz="3168" dirty="0"/>
              <a:t>Communication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err="1" smtClean="0"/>
              <a:t>Trello</a:t>
            </a:r>
            <a:endParaRPr lang="en-US" sz="3200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smtClean="0"/>
              <a:t>Slack</a:t>
            </a:r>
          </a:p>
          <a:p>
            <a:pPr marL="1041389" lvl="1" indent="-391159" defTabSz="514095">
              <a:spcBef>
                <a:spcPts val="3600"/>
              </a:spcBef>
              <a:defRPr sz="3168"/>
            </a:pPr>
            <a:r>
              <a:rPr lang="en-US" sz="3200" dirty="0" smtClean="0"/>
              <a:t>Google Hangout</a:t>
            </a:r>
            <a:endParaRPr lang="en-US" sz="3200" dirty="0"/>
          </a:p>
          <a:p>
            <a:pPr marL="1041389" lvl="1" indent="-391159" defTabSz="514095">
              <a:spcBef>
                <a:spcPts val="3600"/>
              </a:spcBef>
              <a:defRPr sz="3168"/>
            </a:pPr>
            <a:endParaRPr lang="en-US"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0" y="540295"/>
            <a:ext cx="13004800" cy="2159000"/>
          </a:xfrm>
          <a:prstGeom prst="rect">
            <a:avLst/>
          </a:prstGeom>
        </p:spPr>
        <p:txBody>
          <a:bodyPr/>
          <a:lstStyle/>
          <a:p>
            <a:pPr algn="ctr"/>
            <a:r>
              <a:rPr b="1" dirty="0"/>
              <a:t>Technology</a:t>
            </a:r>
          </a:p>
        </p:txBody>
      </p:sp>
      <p:sp>
        <p:nvSpPr>
          <p:cNvPr id="4" name="Shape 153"/>
          <p:cNvSpPr>
            <a:spLocks noGrp="1"/>
          </p:cNvSpPr>
          <p:nvPr>
            <p:ph type="body" idx="1"/>
          </p:nvPr>
        </p:nvSpPr>
        <p:spPr>
          <a:xfrm>
            <a:off x="1829445" y="1619795"/>
            <a:ext cx="9345910" cy="4907538"/>
          </a:xfrm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dirty="0" smtClean="0"/>
              <a:t>technology</a:t>
            </a:r>
            <a:r>
              <a:rPr lang="en-US" dirty="0" smtClean="0"/>
              <a:t> used</a:t>
            </a:r>
            <a:r>
              <a:rPr dirty="0" smtClean="0"/>
              <a:t> </a:t>
            </a:r>
            <a:r>
              <a:rPr dirty="0"/>
              <a:t>was determined by the needs of the </a:t>
            </a:r>
            <a:r>
              <a:rPr dirty="0" smtClean="0"/>
              <a:t>application</a:t>
            </a:r>
            <a:endParaRPr dirty="0"/>
          </a:p>
          <a:p>
            <a:r>
              <a:rPr dirty="0" smtClean="0"/>
              <a:t>Java</a:t>
            </a:r>
            <a:r>
              <a:rPr lang="en-US" dirty="0" smtClean="0"/>
              <a:t>S</a:t>
            </a:r>
            <a:r>
              <a:rPr dirty="0" smtClean="0"/>
              <a:t>cript </a:t>
            </a:r>
            <a:r>
              <a:rPr dirty="0"/>
              <a:t>and </a:t>
            </a:r>
            <a:r>
              <a:rPr dirty="0" smtClean="0"/>
              <a:t>Firebase</a:t>
            </a:r>
            <a:r>
              <a:rPr lang="en-US" dirty="0" smtClean="0"/>
              <a:t> implementation</a:t>
            </a:r>
            <a:r>
              <a:rPr dirty="0" smtClean="0"/>
              <a:t> </a:t>
            </a:r>
            <a:r>
              <a:rPr dirty="0"/>
              <a:t>were the most difficult to use</a:t>
            </a:r>
            <a:r>
              <a:rPr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hape 156"/>
          <p:cNvSpPr txBox="1">
            <a:spLocks/>
          </p:cNvSpPr>
          <p:nvPr/>
        </p:nvSpPr>
        <p:spPr>
          <a:xfrm>
            <a:off x="1829445" y="4333953"/>
            <a:ext cx="9345910" cy="4386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Issues: 	1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Version control    </a:t>
            </a:r>
            <a:endParaRPr lang="en-US" sz="36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			2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Firebase calculations    </a:t>
            </a:r>
            <a:endParaRPr lang="en-US" sz="3600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96570">
              <a:spcBef>
                <a:spcPts val="3500"/>
              </a:spcBef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				3</a:t>
            </a:r>
            <a:r>
              <a:rPr lang="en-US" sz="3600" dirty="0">
                <a:latin typeface="Helvetica"/>
                <a:ea typeface="Helvetica"/>
                <a:cs typeface="Helvetica"/>
                <a:sym typeface="Helvetica"/>
              </a:rPr>
              <a:t>. </a:t>
            </a:r>
            <a:r>
              <a:rPr lang="en-US" sz="3600" dirty="0" smtClean="0">
                <a:latin typeface="Helvetica"/>
                <a:ea typeface="Helvetica"/>
                <a:cs typeface="Helvetica"/>
                <a:sym typeface="Helvetica"/>
              </a:rPr>
              <a:t>Authentication</a:t>
            </a:r>
            <a:endParaRPr lang="en-US" sz="36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636452"/>
            <a:ext cx="9345910" cy="4907538"/>
          </a:xfr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What features would you add if you had more time?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Customizable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features for the client (logo) </a:t>
            </a:r>
          </a:p>
          <a:p>
            <a:pPr marL="377825" indent="-377825" defTabSz="496570">
              <a:spcBef>
                <a:spcPts val="3500"/>
              </a:spcBef>
              <a:defRPr sz="30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b="1" dirty="0">
                <a:latin typeface="Helvetica"/>
                <a:ea typeface="Helvetica"/>
                <a:cs typeface="Helvetica"/>
                <a:sym typeface="Helvetica"/>
              </a:rPr>
              <a:t>What would you do different if you could start again? </a:t>
            </a:r>
          </a:p>
          <a:p>
            <a:pPr marL="0" indent="0" defTabSz="496570">
              <a:spcBef>
                <a:spcPts val="3500"/>
              </a:spcBef>
              <a:buSzTx/>
              <a:buNone/>
              <a:defRPr sz="306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Have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better organization, re-evaluate database </a:t>
            </a:r>
            <a:r>
              <a:rPr lang="en-US" sz="2800" dirty="0" smtClean="0">
                <a:latin typeface="Helvetica"/>
                <a:ea typeface="Helvetica"/>
                <a:cs typeface="Helvetica"/>
                <a:sym typeface="Helvetica"/>
              </a:rPr>
              <a:t>	structure </a:t>
            </a:r>
            <a:r>
              <a:rPr lang="en-US" sz="2800" dirty="0">
                <a:latin typeface="Helvetica"/>
                <a:ea typeface="Helvetica"/>
                <a:cs typeface="Helvetica"/>
                <a:sym typeface="Helvetica"/>
              </a:rPr>
              <a:t>and layout.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13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xfrm>
            <a:off x="60959" y="334309"/>
            <a:ext cx="12943841" cy="1492245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6719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b="1" dirty="0" smtClean="0"/>
              <a:t>hurdles</a:t>
            </a:r>
            <a:endParaRPr b="1" dirty="0"/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468006" y="1665038"/>
            <a:ext cx="9345910" cy="4907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/>
              <a:t>Merging </a:t>
            </a:r>
            <a:r>
              <a:rPr sz="3600" dirty="0" smtClean="0"/>
              <a:t>branches/conflicts</a:t>
            </a:r>
            <a:endParaRPr sz="3600" dirty="0"/>
          </a:p>
          <a:p>
            <a:r>
              <a:rPr sz="3600" dirty="0" smtClean="0"/>
              <a:t>Dividing work</a:t>
            </a:r>
            <a:endParaRPr lang="en-US" sz="3600" dirty="0"/>
          </a:p>
          <a:p>
            <a:pPr marL="325115" lvl="1">
              <a:spcBef>
                <a:spcPts val="1422"/>
              </a:spcBef>
            </a:pPr>
            <a:r>
              <a:rPr lang="en-US" sz="3600" dirty="0"/>
              <a:t>We are all beginners</a:t>
            </a:r>
            <a:r>
              <a:rPr lang="en-US" sz="3600" dirty="0" smtClean="0"/>
              <a:t>!</a:t>
            </a:r>
            <a:endParaRPr lang="en-US" sz="3600" dirty="0"/>
          </a:p>
          <a:p>
            <a:r>
              <a:rPr lang="en-US" sz="3600" dirty="0" smtClean="0"/>
              <a:t>Meeting up outside of class</a:t>
            </a:r>
            <a:endParaRPr lang="en-US" sz="3600" dirty="0"/>
          </a:p>
          <a:p>
            <a:r>
              <a:rPr lang="en-US" sz="3600" dirty="0" smtClean="0"/>
              <a:t>Bugs and code organization!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79" y="1665038"/>
            <a:ext cx="5770606" cy="48354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272</Words>
  <Application>Microsoft Macintosh PowerPoint</Application>
  <PresentationFormat>Custom</PresentationFormat>
  <Paragraphs>54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MT Condensed Light</vt:lpstr>
      <vt:lpstr>Gill Sans MT</vt:lpstr>
      <vt:lpstr>Helvetica</vt:lpstr>
      <vt:lpstr>Helvetica Neue</vt:lpstr>
      <vt:lpstr>Arial</vt:lpstr>
      <vt:lpstr>Gallery</vt:lpstr>
      <vt:lpstr>Bodyshop Profit &amp; Loss</vt:lpstr>
      <vt:lpstr>Motivation</vt:lpstr>
      <vt:lpstr>Design</vt:lpstr>
      <vt:lpstr>First Wireframe</vt:lpstr>
      <vt:lpstr>Original</vt:lpstr>
      <vt:lpstr>tools</vt:lpstr>
      <vt:lpstr>Technology</vt:lpstr>
      <vt:lpstr>Technology</vt:lpstr>
      <vt:lpstr>hurdles</vt:lpstr>
      <vt:lpstr>javaSCRIPT</vt:lpstr>
      <vt:lpstr>Firebase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Bodyshop Profit &amp; Loss</dc:title>
  <dc:creator>Linh Nguyen</dc:creator>
  <cp:lastModifiedBy>Aaron  Trierweiler</cp:lastModifiedBy>
  <cp:revision>20</cp:revision>
  <dcterms:modified xsi:type="dcterms:W3CDTF">2017-03-26T23:57:04Z</dcterms:modified>
</cp:coreProperties>
</file>