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Open Sans"/>
              </a:rPr>
              <a:t>&lt;date/time&gt;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Open Sans"/>
              </a:rPr>
              <a:t>&lt;footer&gt;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A98E895-44B4-427C-92C2-DA635615D840}" type="slidenum">
              <a:rPr b="0" lang="en-IN" sz="1400" spc="-1" strike="noStrike">
                <a:latin typeface="Open Sans"/>
              </a:rPr>
              <a:t>&lt;number&gt;</a:t>
            </a:fld>
            <a:r>
              <a:rPr b="0" lang="en-IN" sz="1400" spc="-1" strike="noStrike">
                <a:latin typeface="Open Sans"/>
              </a:rPr>
              <a:t> / </a:t>
            </a:r>
            <a:fld id="{A10817B8-985B-481C-A8C3-BFF30F889A56}" type="slidecount">
              <a:rPr b="0" lang="en-IN" sz="1400" spc="-1" strike="noStrike">
                <a:latin typeface="Open Sans"/>
              </a:rPr>
              <a:t>6</a:t>
            </a:fld>
            <a:endParaRPr b="0" lang="en-IN" sz="1400" spc="-1" strike="noStrike"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Open Sans"/>
              </a:rPr>
              <a:t>&lt;date/time&gt;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Open Sans"/>
              </a:rPr>
              <a:t>&lt;footer&gt;</a:t>
            </a:r>
            <a:endParaRPr b="0" lang="en-IN" sz="1400" spc="-1" strike="noStrike">
              <a:latin typeface="Open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CBF2DD-A613-4731-B08C-B277AB2DA6E0}" type="slidenum">
              <a:rPr b="0" lang="en-IN" sz="1400" spc="-1" strike="noStrike">
                <a:latin typeface="Open Sans"/>
              </a:rPr>
              <a:t>&lt;number&gt;</a:t>
            </a:fld>
            <a:r>
              <a:rPr b="0" lang="en-IN" sz="1400" spc="-1" strike="noStrike">
                <a:latin typeface="Open Sans"/>
              </a:rPr>
              <a:t> / </a:t>
            </a:r>
            <a:fld id="{8D2B1DFE-1CB9-452E-BB00-C4FCC93BB98C}" type="slidecount">
              <a:rPr b="0" lang="en-IN" sz="1400" spc="-1" strike="noStrike">
                <a:latin typeface="Open Sans"/>
              </a:rPr>
              <a:t>6</a:t>
            </a:fld>
            <a:endParaRPr b="0" lang="en-IN" sz="1400" spc="-1" strike="noStrike"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Open Sans"/>
              </a:rPr>
              <a:t>Vue.js for bug-free interactive web pages</a:t>
            </a:r>
            <a:endParaRPr b="1" lang="en-IN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Open Sans"/>
              </a:rPr>
              <a:t>Jesvin Jose</a:t>
            </a:r>
            <a:endParaRPr b="0" lang="en-IN" sz="3200" spc="-1" strike="noStrike">
              <a:latin typeface="Open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Me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Working at Nuventure Technology solutions, Kaloor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Python, JS, PHP for profit; Clojure, Elm, Scala for fun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Involved in Student Developers Society, KochiPython, KeralaJS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Vue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Approachable - start building things in no time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Whole point of this workshop!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Versatile - between a library and a full-featured framework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Performant - Blazing Fast Virtual DOM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Replace JQuery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Easy to setup – just include a &lt;script&gt;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Declarative UI – define UI as a function of state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Data and UI changes are defined in only one place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Rich ecosystem of components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Scalable / Versatile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Drop it in existing page quickly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Build a complex app later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Single-file components – markup, JS and CSS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Linting – coding standards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Unit testing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hot reload with persistent state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Bundles – faster, smaller and fewer files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router - multiple pages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Open Sans"/>
              </a:rPr>
              <a:t>Declarative Programming</a:t>
            </a:r>
            <a:endParaRPr b="1" lang="en-IN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Declarative – what to accomplish, Imperative </a:t>
            </a: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– steps how to accomplish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Let the system do the heavy lifting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Lesser, more clear, bug-free code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Data is easier to reason about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Bad programmers worry about the code. </a:t>
            </a: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Good programmers worry about data </a:t>
            </a: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structures and their relationships. Linus </a:t>
            </a:r>
            <a:r>
              <a:rPr b="0" lang="en-IN" sz="2800" spc="-1" strike="noStrike">
                <a:solidFill>
                  <a:srgbClr val="333333"/>
                </a:solidFill>
                <a:latin typeface="Open Sans"/>
              </a:rPr>
              <a:t>Torvalds</a:t>
            </a:r>
            <a:endParaRPr b="0" lang="en-IN" sz="28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LibreOffice/5.4.1.2$Linux_X86_64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2017-11-23T23:56:11Z</dcterms:created>
  <dc:creator/>
  <dc:description/>
  <dc:language>en-IN</dc:language>
  <cp:lastModifiedBy/>
  <dcterms:modified xsi:type="dcterms:W3CDTF">2017-11-24T10:38:29Z</dcterms:modified>
  <cp:revision>4</cp:revision>
  <dc:subject/>
  <dc:title/>
</cp:coreProperties>
</file>