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6B472B-51C1-435F-82F1-0DB2D294D7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codeproject.com/Articles/33052/Visual-Representation-of-SQL-Joins" TargetMode="External"/><Relationship Id="rId2" Type="http://schemas.openxmlformats.org/officeDocument/2006/relationships/hyperlink" Target="http://joins.spathon.com/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Flask and Effective SQLAlchemy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Jesvin Jose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Nuventure Technology Solutions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on the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Flask, Django, Postgres, Solr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Amazon Web Services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PHP, Java too for profit; Scala, Clojure, Elm for fun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22960" y="1737720"/>
            <a:ext cx="7329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set up a Flask Project with SQLAlchemy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Fetching using joins, avoid N+1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 outer joins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53240" y="1768680"/>
            <a:ext cx="55728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https://www.codeproject.com/Articles/33052/Visual-Representation-of-SQL-Joins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http://joins.spathon.com/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N+1 select problem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ORMs have lazy-loading enabled by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query for N child records, N queries for each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Joined eager loading - loading the associated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of the objects returned by using as few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queries as possible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subquery eager loading - emit a second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statement for each relationship to be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loaded, across all result objects at once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http://docs.sqlalchemy.org/en/latest/orm/loadin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g_relationships.html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2017-07-07T23:00:41Z</dcterms:created>
  <dc:creator/>
  <dc:description/>
  <dc:language>en-US</dc:language>
  <cp:lastModifiedBy/>
  <dcterms:modified xsi:type="dcterms:W3CDTF">2017-07-08T00:20:35Z</dcterms:modified>
  <cp:revision>2</cp:revision>
  <dc:subject/>
  <dc:title/>
</cp:coreProperties>
</file>