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DD0EB-B29B-4C5E-9677-36CE55D2AA40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CC2AD-A463-44B8-A744-2ABDB87B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88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CC2AD-A463-44B8-A744-2ABDB87B08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27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7" y="1742342"/>
            <a:ext cx="6815669" cy="1515533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DECIPHER</a:t>
            </a:r>
            <a:br>
              <a:rPr lang="en-US" dirty="0" smtClean="0">
                <a:latin typeface="Algerian" panose="04020705040A02060702" pitchFamily="82" charset="0"/>
              </a:rPr>
            </a:br>
            <a:r>
              <a:rPr lang="en-US" sz="2000" i="1" dirty="0" smtClean="0">
                <a:latin typeface="+mn-lt"/>
              </a:rPr>
              <a:t>education made interesting</a:t>
            </a:r>
            <a:endParaRPr lang="en-US" sz="2000" i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545071"/>
              </p:ext>
            </p:extLst>
          </p:nvPr>
        </p:nvGraphicFramePr>
        <p:xfrm>
          <a:off x="2794714" y="3657597"/>
          <a:ext cx="5022762" cy="135636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57590"/>
                <a:gridCol w="3065172"/>
              </a:tblGrid>
              <a:tr h="330201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Team Name : CRYPTIC</a:t>
                      </a:r>
                      <a:endParaRPr lang="en-US" b="1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020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Shreya </a:t>
                      </a:r>
                      <a:r>
                        <a:rPr lang="en-US" sz="1400" dirty="0" err="1" smtClean="0"/>
                        <a:t>Sawant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shreya26187@gmail.com</a:t>
                      </a:r>
                      <a:endParaRPr lang="en-US" sz="1400" i="0" dirty="0"/>
                    </a:p>
                  </a:txBody>
                  <a:tcPr/>
                </a:tc>
              </a:tr>
              <a:tr h="330201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Samiksha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Gawade</a:t>
                      </a:r>
                      <a:endParaRPr lang="en-US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17co36@aitdgoa.edu.in</a:t>
                      </a:r>
                      <a:endParaRPr lang="en-US" sz="1400" i="0" dirty="0"/>
                    </a:p>
                  </a:txBody>
                  <a:tcPr/>
                </a:tc>
              </a:tr>
              <a:tr h="330201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Vibhuti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Velgekar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17co60@aitdgoa.edu.in</a:t>
                      </a:r>
                      <a:endParaRPr lang="en-US" sz="1400" i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50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interest in learning</a:t>
            </a:r>
          </a:p>
          <a:p>
            <a:r>
              <a:rPr lang="en-US" dirty="0" smtClean="0"/>
              <a:t>Lack of understanding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7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propose a platform wherein a student can post his/her queries along with a price amount (not more than Rs.100) and receive a solution for the same.</a:t>
            </a:r>
          </a:p>
          <a:p>
            <a:r>
              <a:rPr lang="en-US" dirty="0" smtClean="0"/>
              <a:t>On submitting a solution, the solution giving student can earn a small price amount which can be added in his/her pocket money.</a:t>
            </a:r>
          </a:p>
          <a:p>
            <a:r>
              <a:rPr lang="en-US" dirty="0" smtClean="0"/>
              <a:t>The solution giving student will be among the same class level. If the problem cannot be solved by any student then that question will be moved to a higher class student.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65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student can get a solution for his/her query</a:t>
            </a:r>
          </a:p>
          <a:p>
            <a:r>
              <a:rPr lang="en-US" dirty="0" smtClean="0"/>
              <a:t>A student can use his/her knowledge to earn  some pocket money</a:t>
            </a:r>
          </a:p>
          <a:p>
            <a:r>
              <a:rPr lang="en-US" dirty="0" smtClean="0"/>
              <a:t>Gain better understanding of the topic</a:t>
            </a:r>
          </a:p>
          <a:p>
            <a:r>
              <a:rPr lang="en-US" dirty="0" smtClean="0"/>
              <a:t>Personal Teacher or Tutor App on Demand</a:t>
            </a:r>
          </a:p>
          <a:p>
            <a:r>
              <a:rPr lang="en-US" dirty="0" smtClean="0"/>
              <a:t>Education made fun &amp; interesting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5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Question and Answers within the same age group are paid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Question and Answers </a:t>
            </a:r>
            <a:r>
              <a:rPr lang="en-US" dirty="0" smtClean="0"/>
              <a:t>with higher </a:t>
            </a:r>
            <a:r>
              <a:rPr lang="en-US" dirty="0"/>
              <a:t>age group are </a:t>
            </a:r>
            <a:r>
              <a:rPr lang="en-US" dirty="0" smtClean="0"/>
              <a:t>NOT paid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Project help (same age or higher age) are paid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Sell notes, textbooks</a:t>
            </a:r>
            <a:r>
              <a:rPr lang="en-US" dirty="0"/>
              <a:t> </a:t>
            </a:r>
            <a:r>
              <a:rPr lang="en-US" dirty="0" smtClean="0"/>
              <a:t>and other reference material are priced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43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44053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>
                <a:solidFill>
                  <a:schemeClr val="accent4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.</a:t>
            </a:r>
            <a:r>
              <a:rPr lang="en-US" dirty="0" smtClean="0"/>
              <a:t> Tutor 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Single topic </a:t>
            </a:r>
            <a:r>
              <a:rPr lang="en-US" dirty="0" err="1"/>
              <a:t>tutions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Subject wise </a:t>
            </a:r>
            <a:r>
              <a:rPr lang="en-US" dirty="0" err="1"/>
              <a:t>tutions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Class wise </a:t>
            </a:r>
            <a:r>
              <a:rPr lang="en-US" dirty="0" err="1" smtClean="0"/>
              <a:t>tutions</a:t>
            </a:r>
            <a:endParaRPr lang="en-US" dirty="0" smtClean="0"/>
          </a:p>
          <a:p>
            <a:pPr marL="457200" lvl="1" indent="0">
              <a:buNone/>
            </a:pPr>
            <a:r>
              <a:rPr lang="en-US" sz="2200" dirty="0" smtClean="0"/>
              <a:t>It depends on the tutor whether or not to receive the price amount. </a:t>
            </a:r>
          </a:p>
          <a:p>
            <a:pPr marL="457200" lvl="1" indent="0">
              <a:buNone/>
            </a:pPr>
            <a:r>
              <a:rPr lang="en-US" sz="2200" dirty="0" smtClean="0"/>
              <a:t>Mentors </a:t>
            </a:r>
            <a:r>
              <a:rPr lang="en-US" sz="2200" dirty="0"/>
              <a:t>who needs to be paid needs to get themselves certified by answering small test which will be their rating on the 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27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6231" y="2060620"/>
            <a:ext cx="55559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 smtClean="0"/>
              <a:t>Thank You</a:t>
            </a:r>
            <a:endParaRPr lang="en-US" sz="9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402176" y="5525037"/>
            <a:ext cx="2674016" cy="349875"/>
          </a:xfrm>
        </p:spPr>
        <p:txBody>
          <a:bodyPr/>
          <a:lstStyle/>
          <a:p>
            <a:r>
              <a:rPr lang="en-US" sz="2400" dirty="0" smtClean="0"/>
              <a:t>Date: 27/04/2021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8147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</TotalTime>
  <Words>249</Words>
  <Application>Microsoft Office PowerPoint</Application>
  <PresentationFormat>Widescreen</PresentationFormat>
  <Paragraphs>36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</vt:lpstr>
      <vt:lpstr>Calibri</vt:lpstr>
      <vt:lpstr>Garamond</vt:lpstr>
      <vt:lpstr>Wingdings</vt:lpstr>
      <vt:lpstr>Organic</vt:lpstr>
      <vt:lpstr>DECIPHER education made interesting</vt:lpstr>
      <vt:lpstr>Problem Statement</vt:lpstr>
      <vt:lpstr>Proposed System</vt:lpstr>
      <vt:lpstr>Advantages</vt:lpstr>
      <vt:lpstr>Features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VIBHUTI</dc:creator>
  <cp:lastModifiedBy>VIBHUTI</cp:lastModifiedBy>
  <cp:revision>7</cp:revision>
  <dcterms:created xsi:type="dcterms:W3CDTF">2021-04-27T19:49:41Z</dcterms:created>
  <dcterms:modified xsi:type="dcterms:W3CDTF">2021-04-27T21:11:47Z</dcterms:modified>
</cp:coreProperties>
</file>