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0" y="786325"/>
            <a:ext cx="9144000" cy="75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Personal Medical Assistant</a:t>
            </a: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380700" y="3850500"/>
            <a:ext cx="276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Sujit Maiti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Rahul Das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Jason D’Souza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Sanish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Aukhale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56000" y="1523675"/>
            <a:ext cx="7128900" cy="3046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The modern visionary of healthcare industry is to provide better healthcare to people in a more economic and patient friendly manner.</a:t>
            </a:r>
            <a:endParaRPr sz="150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Therefore, for increasing the patient care efficiency, there arises a need to improve the system in place. </a:t>
            </a:r>
            <a:r>
              <a:rPr lang="en" sz="150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It is important to give some kind of remote medical assistance whenever possible.</a:t>
            </a:r>
            <a:endParaRPr sz="150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Automated medical assistance is the key. It is highly scalable, as many users can use it at a time and receive basic health assistance in a very </a:t>
            </a:r>
            <a:r>
              <a:rPr lang="en" sz="150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convenient</a:t>
            </a:r>
            <a:r>
              <a:rPr lang="en" sz="150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 and easy way. </a:t>
            </a:r>
            <a:endParaRPr sz="150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74350"/>
            <a:ext cx="60486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18"/>
              <a:buFont typeface="Georgia"/>
              <a:buChar char="●"/>
            </a:pPr>
            <a:r>
              <a:rPr b="1"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Reminders</a:t>
            </a:r>
            <a:endParaRPr b="1" sz="15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Sending timely alerts to the user to remind him/her to take medicines at the right time, if any, etc.</a:t>
            </a:r>
            <a:endParaRPr sz="15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4961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18"/>
              <a:buFont typeface="Georgia"/>
              <a:buChar char="●"/>
            </a:pPr>
            <a:r>
              <a:rPr b="1"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Health Monitoring</a:t>
            </a:r>
            <a:endParaRPr b="1" sz="15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Provides necessary steps to be taken if user is having, any abnormal behaviour/symptoms shown by the body (</a:t>
            </a: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high body temperature, </a:t>
            </a: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difficulty in </a:t>
            </a: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breathing, headaches </a:t>
            </a: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etc.</a:t>
            </a:r>
            <a:endParaRPr sz="15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In case of extreme </a:t>
            </a: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symptoms,</a:t>
            </a: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 user is provided with further medical assistance.</a:t>
            </a:r>
            <a:endParaRPr sz="15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7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4961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18"/>
              <a:buFont typeface="Georgia"/>
              <a:buChar char="●"/>
            </a:pPr>
            <a:r>
              <a:rPr b="1"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Medical Emergency Phonebook</a:t>
            </a:r>
            <a:endParaRPr b="1" sz="1517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517"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Provides contact details of nearest hospitals or health center.</a:t>
            </a:r>
            <a:endParaRPr sz="1750">
              <a:highlight>
                <a:srgbClr val="202124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75100" y="1034250"/>
            <a:ext cx="679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Use Google APIs like Actions, Dialogflow to create the main conversational chat model in order to get appropriate solutions.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With the help of Flask, backend will be handled via a webhook.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In order to get quick replies, it will be kept minimalistic.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Integration with assistant will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allow to use it on any device with ease.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025" y="2527350"/>
            <a:ext cx="6151751" cy="237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672550" y="15834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7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