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00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530B-E259-498C-B72C-C7C9CB71F6A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74339-3043-4223-9F36-F7F24C8F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Hello. This is </a:t>
            </a:r>
            <a:r>
              <a:rPr lang="en-US" dirty="0" err="1"/>
              <a:t>steve</a:t>
            </a:r>
            <a:r>
              <a:rPr lang="en-US" dirty="0"/>
              <a:t>. I </a:t>
            </a:r>
            <a:r>
              <a:rPr lang="en-US" dirty="0" err="1"/>
              <a:t>gonna</a:t>
            </a:r>
            <a:r>
              <a:rPr lang="en-US" dirty="0"/>
              <a:t> start my presentation with the title of code generation with </a:t>
            </a:r>
            <a:r>
              <a:rPr lang="en-US" dirty="0" err="1"/>
              <a:t>codellama</a:t>
            </a:r>
            <a:r>
              <a:rPr lang="en-US" dirty="0"/>
              <a:t> 70b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it comes back to agent node, and it’s output is finish, so the agent returns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project, we are </a:t>
            </a:r>
            <a:r>
              <a:rPr lang="en-US" dirty="0" err="1"/>
              <a:t>gonna</a:t>
            </a:r>
            <a:r>
              <a:rPr lang="en-US" dirty="0"/>
              <a:t> use </a:t>
            </a:r>
            <a:r>
              <a:rPr lang="en-US" dirty="0" err="1"/>
              <a:t>langgraph</a:t>
            </a:r>
            <a:r>
              <a:rPr lang="en-US" dirty="0"/>
              <a:t> and </a:t>
            </a:r>
            <a:r>
              <a:rPr lang="en-US" dirty="0" err="1"/>
              <a:t>langchain</a:t>
            </a:r>
            <a:r>
              <a:rPr lang="en-US" dirty="0"/>
              <a:t> expression.</a:t>
            </a:r>
          </a:p>
          <a:p>
            <a:r>
              <a:rPr lang="en-US" dirty="0"/>
              <a:t>This is diagram showing node and edges of </a:t>
            </a:r>
            <a:r>
              <a:rPr lang="en-US" dirty="0" err="1"/>
              <a:t>langgraph</a:t>
            </a:r>
            <a:r>
              <a:rPr lang="en-US" dirty="0"/>
              <a:t>.</a:t>
            </a:r>
          </a:p>
          <a:p>
            <a:r>
              <a:rPr lang="en-US" dirty="0"/>
              <a:t>The code is generated by Codellama7b and of course the logic of agent is generated by GPT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step,  user input feature request. </a:t>
            </a:r>
          </a:p>
          <a:p>
            <a:r>
              <a:rPr lang="en-US" dirty="0"/>
              <a:t>So the </a:t>
            </a:r>
            <a:r>
              <a:rPr lang="en-US" dirty="0" err="1"/>
              <a:t>original_request</a:t>
            </a:r>
            <a:r>
              <a:rPr lang="en-US" dirty="0"/>
              <a:t> </a:t>
            </a:r>
            <a:r>
              <a:rPr lang="en-US" dirty="0" err="1"/>
              <a:t>propery</a:t>
            </a:r>
            <a:r>
              <a:rPr lang="en-US" dirty="0"/>
              <a:t> of </a:t>
            </a:r>
            <a:r>
              <a:rPr lang="en-US" dirty="0" err="1"/>
              <a:t>gragh</a:t>
            </a:r>
            <a:r>
              <a:rPr lang="en-US" dirty="0"/>
              <a:t> state is </a:t>
            </a:r>
            <a:r>
              <a:rPr lang="en-US" dirty="0" err="1"/>
              <a:t>initizlied</a:t>
            </a:r>
            <a:r>
              <a:rPr lang="en-US" dirty="0"/>
              <a:t> with user input.</a:t>
            </a:r>
          </a:p>
          <a:p>
            <a:r>
              <a:rPr lang="en-US" dirty="0"/>
              <a:t>Then, it automatically moves from initial state node to agent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second step,  the agent decide what action is to. In this case, the next action is </a:t>
            </a:r>
            <a:r>
              <a:rPr lang="en-US" dirty="0" err="1"/>
              <a:t>retreive</a:t>
            </a:r>
            <a:r>
              <a:rPr lang="en-US" dirty="0"/>
              <a:t>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third step, Agent retrieves context from </a:t>
            </a:r>
            <a:r>
              <a:rPr lang="en-US" dirty="0" err="1"/>
              <a:t>weaviate</a:t>
            </a:r>
            <a:r>
              <a:rPr lang="en-US" dirty="0"/>
              <a:t> vector store, so the context property of graph state is initialized with this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fourth step, it automatically moves from action node to agent node. </a:t>
            </a:r>
          </a:p>
          <a:p>
            <a:r>
              <a:rPr lang="en-US" dirty="0"/>
              <a:t>Then, agent decide take write code action.</a:t>
            </a:r>
          </a:p>
          <a:p>
            <a:r>
              <a:rPr lang="en-US" dirty="0"/>
              <a:t>These decisions are determined using </a:t>
            </a:r>
            <a:r>
              <a:rPr lang="en-US" dirty="0" err="1"/>
              <a:t>gpt</a:t>
            </a:r>
            <a:r>
              <a:rPr lang="en-US" dirty="0"/>
              <a:t>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fifth step, the agent write code using </a:t>
            </a:r>
            <a:r>
              <a:rPr lang="en-US" dirty="0" err="1"/>
              <a:t>codellama</a:t>
            </a:r>
            <a:r>
              <a:rPr lang="en-US" dirty="0"/>
              <a:t> in together cloud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sixth step, the agent decide to review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on action node, the agent </a:t>
            </a:r>
            <a:r>
              <a:rPr lang="en-US" dirty="0" err="1"/>
              <a:t>reivew</a:t>
            </a:r>
            <a:r>
              <a:rPr lang="en-US" dirty="0"/>
              <a:t> code and </a:t>
            </a:r>
            <a:r>
              <a:rPr lang="en-US" dirty="0" err="1"/>
              <a:t>code_approved</a:t>
            </a:r>
            <a:r>
              <a:rPr lang="en-US" dirty="0"/>
              <a:t> property of graph state is set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4339-3043-4223-9F36-F7F24C8F0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138A-71B7-F3DF-E25A-5D0F06B56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034" y="0"/>
            <a:ext cx="7315200" cy="3255264"/>
          </a:xfrm>
        </p:spPr>
        <p:txBody>
          <a:bodyPr/>
          <a:lstStyle/>
          <a:p>
            <a:r>
              <a:rPr lang="en-US" dirty="0"/>
              <a:t>Code Generation With </a:t>
            </a:r>
            <a:r>
              <a:rPr lang="en-US" dirty="0" err="1"/>
              <a:t>CodeLlama</a:t>
            </a:r>
            <a:r>
              <a:rPr lang="en-US" dirty="0"/>
              <a:t> 70b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5EF47-2F13-2F73-171B-3E5CEDFB4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467" y="4679124"/>
            <a:ext cx="7315200" cy="914400"/>
          </a:xfrm>
        </p:spPr>
        <p:txBody>
          <a:bodyPr/>
          <a:lstStyle/>
          <a:p>
            <a:r>
              <a:rPr lang="en-US" dirty="0" err="1"/>
              <a:t>AITechGuy</a:t>
            </a:r>
            <a:r>
              <a:rPr lang="en-US"/>
              <a:t>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5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8DE9-CC34-016B-CABE-E4F60EF7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>
            <a:extLst>
              <a:ext uri="{FF2B5EF4-FFF2-40B4-BE49-F238E27FC236}">
                <a16:creationId xmlns:a16="http://schemas.microsoft.com/office/drawing/2014/main" id="{A4D21B7F-94C6-A8E9-F6DF-44DC715CA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D7D417-A7AC-4F04-6E7F-50E404B12BC4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8661B8-5076-933A-B7A6-65E4450BF527}"/>
              </a:ext>
            </a:extLst>
          </p:cNvPr>
          <p:cNvSpPr/>
          <p:nvPr/>
        </p:nvSpPr>
        <p:spPr>
          <a:xfrm>
            <a:off x="2467577" y="1935331"/>
            <a:ext cx="2477285" cy="149366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40222-1BF3-5FBC-9207-366CC482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63" y="1908005"/>
            <a:ext cx="4705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96DB-93F7-476F-6138-AC76B02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74CF-DE8D-B0A4-61DC-81B2E275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678EB3-B9CE-A60B-B0F7-3B1CA4CD0C40}"/>
              </a:ext>
            </a:extLst>
          </p:cNvPr>
          <p:cNvSpPr/>
          <p:nvPr/>
        </p:nvSpPr>
        <p:spPr>
          <a:xfrm>
            <a:off x="3657600" y="2352583"/>
            <a:ext cx="36175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4375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EE841D01-3F56-51C8-85E1-84F1CEA2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65" y="1414556"/>
            <a:ext cx="20478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46F58FDF-32B7-21E3-131F-25D2E9677235}"/>
              </a:ext>
            </a:extLst>
          </p:cNvPr>
          <p:cNvSpPr/>
          <p:nvPr/>
        </p:nvSpPr>
        <p:spPr>
          <a:xfrm>
            <a:off x="8176335" y="411054"/>
            <a:ext cx="2112884" cy="126682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CodeLlama</a:t>
            </a:r>
            <a:r>
              <a:rPr lang="en-US" dirty="0"/>
              <a:t> 70b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D9E0EA7-31D2-C5B2-CA1B-BF21AACE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06" y="2921123"/>
            <a:ext cx="22098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F96B2D21-8F6D-E899-A605-820A5CE890C8}"/>
              </a:ext>
            </a:extLst>
          </p:cNvPr>
          <p:cNvSpPr/>
          <p:nvPr/>
        </p:nvSpPr>
        <p:spPr>
          <a:xfrm>
            <a:off x="9503571" y="1649883"/>
            <a:ext cx="2317024" cy="137421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Gpt-3.5-turbo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6269422B-4C32-0DE4-B826-476C82B3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00" y="4825775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2BE49C-CA41-76B1-F8DA-7E28B1B10FDC}"/>
              </a:ext>
            </a:extLst>
          </p:cNvPr>
          <p:cNvSpPr/>
          <p:nvPr/>
        </p:nvSpPr>
        <p:spPr>
          <a:xfrm>
            <a:off x="6560289" y="5730393"/>
            <a:ext cx="32196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Vector Store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7C97D063-13AD-1906-B478-435EBAC4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5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431B7-72EE-6280-999C-166550CC6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>
            <a:extLst>
              <a:ext uri="{FF2B5EF4-FFF2-40B4-BE49-F238E27FC236}">
                <a16:creationId xmlns:a16="http://schemas.microsoft.com/office/drawing/2014/main" id="{3FF110AE-1379-4282-8127-C991502C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3522DE-F716-92B5-5605-AC272915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63" y="2058247"/>
            <a:ext cx="5524500" cy="39147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D51BE1-7F93-AC8E-B62D-4AE6CF563484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78DAC-34EF-8E60-A23D-6DCCB6C81A5D}"/>
              </a:ext>
            </a:extLst>
          </p:cNvPr>
          <p:cNvSpPr/>
          <p:nvPr/>
        </p:nvSpPr>
        <p:spPr>
          <a:xfrm>
            <a:off x="2539013" y="1074198"/>
            <a:ext cx="2353340" cy="11259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CA3A4-CA67-D4E7-EAEE-FB4C01B6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>
            <a:extLst>
              <a:ext uri="{FF2B5EF4-FFF2-40B4-BE49-F238E27FC236}">
                <a16:creationId xmlns:a16="http://schemas.microsoft.com/office/drawing/2014/main" id="{7E02C2D6-BEC8-8131-9C19-60A970D9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24F5F6-6BAD-0B40-3BD7-B5354484FC94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093BC-5C9F-0014-0667-DBE851483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65" y="1800657"/>
            <a:ext cx="5172075" cy="4572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DE77BF-E4F6-12C2-85A6-73201850E514}"/>
              </a:ext>
            </a:extLst>
          </p:cNvPr>
          <p:cNvSpPr/>
          <p:nvPr/>
        </p:nvSpPr>
        <p:spPr>
          <a:xfrm>
            <a:off x="2530135" y="1997480"/>
            <a:ext cx="2353340" cy="11259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D7AE-3037-6CEB-1F13-75DBD63C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>
            <a:extLst>
              <a:ext uri="{FF2B5EF4-FFF2-40B4-BE49-F238E27FC236}">
                <a16:creationId xmlns:a16="http://schemas.microsoft.com/office/drawing/2014/main" id="{1CA5E0DA-A57A-B3C9-ED10-AE3F8DD0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A177C9-8E90-6D20-4D8A-38AC38778E39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F6E591-8C02-349B-210A-60270BA56A53}"/>
              </a:ext>
            </a:extLst>
          </p:cNvPr>
          <p:cNvSpPr/>
          <p:nvPr/>
        </p:nvSpPr>
        <p:spPr>
          <a:xfrm rot="16200000">
            <a:off x="1501167" y="2520417"/>
            <a:ext cx="2743200" cy="35438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5C3B2-CEB7-840B-EE36-9E1B0E9CB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65" y="2045886"/>
            <a:ext cx="51244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EC3B7-28DB-4836-66E5-18A4634DF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>
            <a:extLst>
              <a:ext uri="{FF2B5EF4-FFF2-40B4-BE49-F238E27FC236}">
                <a16:creationId xmlns:a16="http://schemas.microsoft.com/office/drawing/2014/main" id="{3EDB4089-EE6D-697B-4BA2-91758981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E6D59B-FC70-DDE1-2D22-A8772398CB4F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D48A8A-E216-4660-233B-8075BCD43798}"/>
              </a:ext>
            </a:extLst>
          </p:cNvPr>
          <p:cNvSpPr/>
          <p:nvPr/>
        </p:nvSpPr>
        <p:spPr>
          <a:xfrm>
            <a:off x="2517430" y="1884166"/>
            <a:ext cx="2329775" cy="13612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A8537-246B-614D-CB17-FFF9EEF8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63" y="1824885"/>
            <a:ext cx="52292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6B0D-8B79-62C6-1C9E-F7DC2B6D8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>
            <a:extLst>
              <a:ext uri="{FF2B5EF4-FFF2-40B4-BE49-F238E27FC236}">
                <a16:creationId xmlns:a16="http://schemas.microsoft.com/office/drawing/2014/main" id="{2C928163-A6BF-2FF0-1DD7-97E68C3C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0B9668-8397-53F0-6285-8477526E20EF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9BCD3A-7326-BA4C-05C3-420159934B60}"/>
              </a:ext>
            </a:extLst>
          </p:cNvPr>
          <p:cNvSpPr/>
          <p:nvPr/>
        </p:nvSpPr>
        <p:spPr>
          <a:xfrm>
            <a:off x="2663298" y="2902999"/>
            <a:ext cx="2059620" cy="355106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3CC52-93BC-A103-298A-8CF8652A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63" y="1791205"/>
            <a:ext cx="5181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125D-5064-0AEB-E465-9B01E9440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>
            <a:extLst>
              <a:ext uri="{FF2B5EF4-FFF2-40B4-BE49-F238E27FC236}">
                <a16:creationId xmlns:a16="http://schemas.microsoft.com/office/drawing/2014/main" id="{822CEC9E-16EC-31E7-4CB1-E493FBA1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C1DDF2-2398-8BD0-A76A-4B84879671A1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E7DD93-EBBA-AB97-41AD-2809B23C1906}"/>
              </a:ext>
            </a:extLst>
          </p:cNvPr>
          <p:cNvSpPr/>
          <p:nvPr/>
        </p:nvSpPr>
        <p:spPr>
          <a:xfrm>
            <a:off x="2557370" y="1935331"/>
            <a:ext cx="2254328" cy="14287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FFBF7-23DF-F9F6-0743-39B64D388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63" y="1772852"/>
            <a:ext cx="5086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FC9F3-F602-38C5-CC8C-B225BE3EC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>
            <a:extLst>
              <a:ext uri="{FF2B5EF4-FFF2-40B4-BE49-F238E27FC236}">
                <a16:creationId xmlns:a16="http://schemas.microsoft.com/office/drawing/2014/main" id="{5D8BA28D-3F69-8CDA-2271-CD5B837E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1" y="0"/>
            <a:ext cx="707707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443C2B-3841-50F2-5811-6F96D477AA62}"/>
              </a:ext>
            </a:extLst>
          </p:cNvPr>
          <p:cNvSpPr/>
          <p:nvPr/>
        </p:nvSpPr>
        <p:spPr>
          <a:xfrm>
            <a:off x="6830863" y="862071"/>
            <a:ext cx="24752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State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8DF1CF-50B4-7D33-068A-9E904CDFD1DF}"/>
              </a:ext>
            </a:extLst>
          </p:cNvPr>
          <p:cNvSpPr/>
          <p:nvPr/>
        </p:nvSpPr>
        <p:spPr>
          <a:xfrm>
            <a:off x="2971661" y="3027284"/>
            <a:ext cx="3730980" cy="23081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1CB7A-D74A-C2B3-5D4B-14BF1997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1901085"/>
            <a:ext cx="5210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59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3003</TotalTime>
  <Words>290</Words>
  <Application>Microsoft Office PowerPoint</Application>
  <PresentationFormat>Widescreen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Code Generation With CodeLlama 70b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MingLee</dc:creator>
  <cp:lastModifiedBy>Kai MingLee</cp:lastModifiedBy>
  <cp:revision>3</cp:revision>
  <dcterms:created xsi:type="dcterms:W3CDTF">2024-02-27T14:43:55Z</dcterms:created>
  <dcterms:modified xsi:type="dcterms:W3CDTF">2024-03-12T13:49:35Z</dcterms:modified>
</cp:coreProperties>
</file>