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55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注意：不需要软件市场，或者将发布后的软件也发布到组件市场中，因为项目列表本身就可以看为软件市场。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4664075" y="3769360"/>
            <a:ext cx="1057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2705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180" y="3429000"/>
            <a:ext cx="119189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托管平台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114743" y="3389630"/>
            <a:ext cx="1288415" cy="75946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2403475" y="3769360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2198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8390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24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25335" y="3764280"/>
            <a:ext cx="935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0275" y="3432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23230" y="64135"/>
            <a:ext cx="122047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1775" y="1121410"/>
            <a:ext cx="72072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30" y="1121410"/>
            <a:ext cx="68326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6230" y="2374265"/>
            <a:ext cx="538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135" y="2374265"/>
            <a:ext cx="89598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 Azure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33180" y="2374265"/>
            <a:ext cx="65024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0260" y="2374265"/>
            <a:ext cx="665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9" idx="2"/>
            <a:endCxn id="2" idx="0"/>
          </p:cNvCxnSpPr>
          <p:nvPr/>
        </p:nvCxnSpPr>
        <p:spPr>
          <a:xfrm rot="5400000">
            <a:off x="5542915" y="530860"/>
            <a:ext cx="720090" cy="4610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895273" y="-1360487"/>
            <a:ext cx="678180" cy="4201795"/>
          </a:xfrm>
          <a:prstGeom prst="bentConnector3">
            <a:avLst>
              <a:gd name="adj1" fmla="val 49953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4" idx="0"/>
          </p:cNvCxnSpPr>
          <p:nvPr/>
        </p:nvCxnSpPr>
        <p:spPr>
          <a:xfrm rot="5400000">
            <a:off x="9338945" y="1377950"/>
            <a:ext cx="915670" cy="10769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13" idx="0"/>
          </p:cNvCxnSpPr>
          <p:nvPr/>
        </p:nvCxnSpPr>
        <p:spPr>
          <a:xfrm rot="5400000" flipV="1">
            <a:off x="10490518" y="1303338"/>
            <a:ext cx="915670" cy="122618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0"/>
          </p:cNvCxnSpPr>
          <p:nvPr/>
        </p:nvCxnSpPr>
        <p:spPr>
          <a:xfrm rot="5400000" flipV="1">
            <a:off x="10082530" y="1711325"/>
            <a:ext cx="915670" cy="4102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5" idx="0"/>
          </p:cNvCxnSpPr>
          <p:nvPr/>
        </p:nvCxnSpPr>
        <p:spPr>
          <a:xfrm rot="5400000">
            <a:off x="9726295" y="1765300"/>
            <a:ext cx="915670" cy="302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74370" y="2492375"/>
            <a:ext cx="9220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源码托管平台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5820" y="2492375"/>
            <a:ext cx="5251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4575" y="48323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全面融合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1596390" y="2661285"/>
            <a:ext cx="519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79245" y="2355850"/>
            <a:ext cx="495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2" idx="2"/>
            <a:endCxn id="27" idx="0"/>
          </p:cNvCxnSpPr>
          <p:nvPr/>
        </p:nvCxnSpPr>
        <p:spPr>
          <a:xfrm rot="5400000">
            <a:off x="3508693" y="328613"/>
            <a:ext cx="1033780" cy="329374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15130" y="2492375"/>
            <a:ext cx="6178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软件开发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6895" y="249237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软件发布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1140" y="2484755"/>
            <a:ext cx="5238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软件部署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3180" y="2806700"/>
            <a:ext cx="86487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Docker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05060" y="2806700"/>
            <a:ext cx="7188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16285" y="2806700"/>
            <a:ext cx="109283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自建主机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7" idx="3"/>
            <a:endCxn id="38" idx="1"/>
          </p:cNvCxnSpPr>
          <p:nvPr/>
        </p:nvCxnSpPr>
        <p:spPr>
          <a:xfrm>
            <a:off x="2640965" y="2675255"/>
            <a:ext cx="1574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53740" y="2346325"/>
            <a:ext cx="62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3"/>
            <a:endCxn id="39" idx="1"/>
          </p:cNvCxnSpPr>
          <p:nvPr/>
        </p:nvCxnSpPr>
        <p:spPr>
          <a:xfrm>
            <a:off x="4832985" y="2675255"/>
            <a:ext cx="2073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0" idx="1"/>
          </p:cNvCxnSpPr>
          <p:nvPr/>
        </p:nvCxnSpPr>
        <p:spPr>
          <a:xfrm flipV="1">
            <a:off x="7541895" y="2667635"/>
            <a:ext cx="30924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42975" y="3897630"/>
            <a:ext cx="6781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395" y="3897630"/>
            <a:ext cx="596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26" idx="2"/>
            <a:endCxn id="49" idx="0"/>
          </p:cNvCxnSpPr>
          <p:nvPr/>
        </p:nvCxnSpPr>
        <p:spPr>
          <a:xfrm rot="5400000">
            <a:off x="239078" y="3001328"/>
            <a:ext cx="1068070" cy="72453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2"/>
            <a:endCxn id="48" idx="0"/>
          </p:cNvCxnSpPr>
          <p:nvPr/>
        </p:nvCxnSpPr>
        <p:spPr>
          <a:xfrm rot="5400000" flipV="1">
            <a:off x="674688" y="3290253"/>
            <a:ext cx="1068070" cy="14668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925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8380" y="5028565"/>
            <a:ext cx="5511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64385" y="3897630"/>
            <a:ext cx="5721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26" idx="2"/>
            <a:endCxn id="56" idx="0"/>
          </p:cNvCxnSpPr>
          <p:nvPr/>
        </p:nvCxnSpPr>
        <p:spPr>
          <a:xfrm rot="5400000" flipV="1">
            <a:off x="1209040" y="2755900"/>
            <a:ext cx="1068070" cy="12153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66875" y="502856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74265" y="5028565"/>
            <a:ext cx="5994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3984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" idx="2"/>
            <a:endCxn id="38" idx="0"/>
          </p:cNvCxnSpPr>
          <p:nvPr/>
        </p:nvCxnSpPr>
        <p:spPr>
          <a:xfrm rot="5400000">
            <a:off x="4581525" y="1401445"/>
            <a:ext cx="1033780" cy="11480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" idx="2"/>
            <a:endCxn id="39" idx="0"/>
          </p:cNvCxnSpPr>
          <p:nvPr/>
        </p:nvCxnSpPr>
        <p:spPr>
          <a:xfrm rot="5400000" flipV="1">
            <a:off x="5931535" y="1199515"/>
            <a:ext cx="1033780" cy="1551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" idx="2"/>
            <a:endCxn id="40" idx="0"/>
          </p:cNvCxnSpPr>
          <p:nvPr/>
        </p:nvCxnSpPr>
        <p:spPr>
          <a:xfrm rot="5400000" flipV="1">
            <a:off x="6379845" y="751205"/>
            <a:ext cx="1026160" cy="2440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3"/>
          </p:cNvCxnSpPr>
          <p:nvPr/>
        </p:nvCxnSpPr>
        <p:spPr>
          <a:xfrm>
            <a:off x="8375015" y="2653665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58" idx="0"/>
          </p:cNvCxnSpPr>
          <p:nvPr/>
        </p:nvCxnSpPr>
        <p:spPr>
          <a:xfrm rot="5400000">
            <a:off x="1777683" y="4455478"/>
            <a:ext cx="793750" cy="352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6" idx="2"/>
            <a:endCxn id="59" idx="0"/>
          </p:cNvCxnSpPr>
          <p:nvPr/>
        </p:nvCxnSpPr>
        <p:spPr>
          <a:xfrm rot="5400000" flipV="1">
            <a:off x="2102803" y="4470083"/>
            <a:ext cx="793750" cy="32321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40470" y="2273300"/>
            <a:ext cx="3210560" cy="9391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895" y="504888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375" y="5466080"/>
            <a:ext cx="5842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61915" y="3897630"/>
            <a:ext cx="66802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38" idx="2"/>
            <a:endCxn id="52" idx="0"/>
          </p:cNvCxnSpPr>
          <p:nvPr/>
        </p:nvCxnSpPr>
        <p:spPr>
          <a:xfrm rot="5400000">
            <a:off x="3318828" y="2692083"/>
            <a:ext cx="1068070" cy="134302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2"/>
          </p:cNvCxnSpPr>
          <p:nvPr/>
        </p:nvCxnSpPr>
        <p:spPr>
          <a:xfrm rot="5400000">
            <a:off x="3771900" y="3151505"/>
            <a:ext cx="1074420" cy="4298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95980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维护项目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496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维护分组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31310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维护页面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243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维护服务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0" idx="2"/>
            <a:endCxn id="77" idx="0"/>
          </p:cNvCxnSpPr>
          <p:nvPr/>
        </p:nvCxnSpPr>
        <p:spPr>
          <a:xfrm rot="5400000">
            <a:off x="3421698" y="4358323"/>
            <a:ext cx="793750" cy="54673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0"/>
          </p:cNvCxnSpPr>
          <p:nvPr/>
        </p:nvCxnSpPr>
        <p:spPr>
          <a:xfrm rot="5400000">
            <a:off x="3618230" y="4547870"/>
            <a:ext cx="760730" cy="200025"/>
          </a:xfrm>
          <a:prstGeom prst="bentConnector3">
            <a:avLst>
              <a:gd name="adj1" fmla="val 4762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9" idx="0"/>
          </p:cNvCxnSpPr>
          <p:nvPr/>
        </p:nvCxnSpPr>
        <p:spPr>
          <a:xfrm rot="5400000" flipV="1">
            <a:off x="3809365" y="4557395"/>
            <a:ext cx="756285" cy="186055"/>
          </a:xfrm>
          <a:prstGeom prst="bentConnector3">
            <a:avLst>
              <a:gd name="adj1" fmla="val 4836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 flipV="1">
            <a:off x="4001770" y="4339590"/>
            <a:ext cx="767715" cy="585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8" idx="2"/>
            <a:endCxn id="72" idx="0"/>
          </p:cNvCxnSpPr>
          <p:nvPr/>
        </p:nvCxnSpPr>
        <p:spPr>
          <a:xfrm rot="5400000" flipV="1">
            <a:off x="4476115" y="2877820"/>
            <a:ext cx="1068070" cy="971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96951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51145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44640" y="3897630"/>
            <a:ext cx="70866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转码器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41035" y="5013325"/>
            <a:ext cx="298450" cy="16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数据存储结构设计器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72" idx="2"/>
            <a:endCxn id="87" idx="0"/>
          </p:cNvCxnSpPr>
          <p:nvPr/>
        </p:nvCxnSpPr>
        <p:spPr>
          <a:xfrm rot="5400000">
            <a:off x="4910455" y="4443095"/>
            <a:ext cx="793750" cy="377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2" idx="2"/>
            <a:endCxn id="88" idx="0"/>
          </p:cNvCxnSpPr>
          <p:nvPr/>
        </p:nvCxnSpPr>
        <p:spPr>
          <a:xfrm rot="5400000" flipV="1">
            <a:off x="5101273" y="4629468"/>
            <a:ext cx="793750" cy="44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2" idx="2"/>
            <a:endCxn id="90" idx="0"/>
          </p:cNvCxnSpPr>
          <p:nvPr/>
        </p:nvCxnSpPr>
        <p:spPr>
          <a:xfrm rot="5400000" flipV="1">
            <a:off x="5303838" y="4426903"/>
            <a:ext cx="778510" cy="3943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153285" y="1121410"/>
            <a:ext cx="11252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软件研发管理工具云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5" name="肘形连接符 94"/>
          <p:cNvCxnSpPr>
            <a:stCxn id="38" idx="2"/>
            <a:endCxn id="89" idx="0"/>
          </p:cNvCxnSpPr>
          <p:nvPr/>
        </p:nvCxnSpPr>
        <p:spPr>
          <a:xfrm rot="5400000" flipV="1">
            <a:off x="5227638" y="2126298"/>
            <a:ext cx="1068070" cy="24745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34619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43700" y="5028565"/>
            <a:ext cx="298450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994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5269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安卓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6417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89" idx="2"/>
            <a:endCxn id="96" idx="0"/>
          </p:cNvCxnSpPr>
          <p:nvPr/>
        </p:nvCxnSpPr>
        <p:spPr>
          <a:xfrm rot="5400000">
            <a:off x="6350318" y="4379913"/>
            <a:ext cx="793750" cy="50355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7" idx="0"/>
          </p:cNvCxnSpPr>
          <p:nvPr/>
        </p:nvCxnSpPr>
        <p:spPr>
          <a:xfrm rot="5400000">
            <a:off x="6561455" y="4589145"/>
            <a:ext cx="770255" cy="1079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8" idx="0"/>
          </p:cNvCxnSpPr>
          <p:nvPr/>
        </p:nvCxnSpPr>
        <p:spPr>
          <a:xfrm rot="5400000" flipV="1">
            <a:off x="6757035" y="4496435"/>
            <a:ext cx="781685" cy="281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9" idx="2"/>
            <a:endCxn id="99" idx="0"/>
          </p:cNvCxnSpPr>
          <p:nvPr/>
        </p:nvCxnSpPr>
        <p:spPr>
          <a:xfrm rot="5400000" flipV="1">
            <a:off x="6953568" y="4280218"/>
            <a:ext cx="793750" cy="7029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100" idx="0"/>
          </p:cNvCxnSpPr>
          <p:nvPr/>
        </p:nvCxnSpPr>
        <p:spPr>
          <a:xfrm rot="5400000" flipV="1">
            <a:off x="7159308" y="4074478"/>
            <a:ext cx="793750" cy="1114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8" idx="2"/>
            <a:endCxn id="53" idx="0"/>
          </p:cNvCxnSpPr>
          <p:nvPr/>
        </p:nvCxnSpPr>
        <p:spPr>
          <a:xfrm rot="5400000" flipV="1">
            <a:off x="886143" y="4630738"/>
            <a:ext cx="793750" cy="190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495" y="5010785"/>
            <a:ext cx="7670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8" name="肘形连接符 107"/>
          <p:cNvCxnSpPr>
            <a:stCxn id="49" idx="2"/>
            <a:endCxn id="107" idx="0"/>
          </p:cNvCxnSpPr>
          <p:nvPr/>
        </p:nvCxnSpPr>
        <p:spPr>
          <a:xfrm rot="5400000">
            <a:off x="20955" y="4620895"/>
            <a:ext cx="775970" cy="3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48" idx="2"/>
            <a:endCxn id="107" idx="0"/>
          </p:cNvCxnSpPr>
          <p:nvPr/>
        </p:nvCxnSpPr>
        <p:spPr>
          <a:xfrm rot="5400000">
            <a:off x="456565" y="4185285"/>
            <a:ext cx="775970" cy="8750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" idx="2"/>
            <a:endCxn id="94" idx="0"/>
          </p:cNvCxnSpPr>
          <p:nvPr/>
        </p:nvCxnSpPr>
        <p:spPr>
          <a:xfrm rot="5400000">
            <a:off x="4064635" y="-947420"/>
            <a:ext cx="720090" cy="341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968740" y="3909695"/>
            <a:ext cx="12477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定义数据环境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82015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216390" y="5030470"/>
            <a:ext cx="298450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647555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文件数据库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6729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>
            <a:stCxn id="111" idx="2"/>
            <a:endCxn id="113" idx="0"/>
          </p:cNvCxnSpPr>
          <p:nvPr/>
        </p:nvCxnSpPr>
        <p:spPr>
          <a:xfrm rot="5400000">
            <a:off x="888936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1" idx="2"/>
            <a:endCxn id="114" idx="0"/>
          </p:cNvCxnSpPr>
          <p:nvPr/>
        </p:nvCxnSpPr>
        <p:spPr>
          <a:xfrm rot="5400000">
            <a:off x="9087485" y="4525010"/>
            <a:ext cx="783590" cy="2273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1" idx="2"/>
            <a:endCxn id="115" idx="0"/>
          </p:cNvCxnSpPr>
          <p:nvPr/>
        </p:nvCxnSpPr>
        <p:spPr>
          <a:xfrm rot="5400000" flipV="1">
            <a:off x="9303068" y="4536758"/>
            <a:ext cx="783590" cy="2038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1" idx="2"/>
            <a:endCxn id="116" idx="0"/>
          </p:cNvCxnSpPr>
          <p:nvPr/>
        </p:nvCxnSpPr>
        <p:spPr>
          <a:xfrm rot="5400000" flipV="1">
            <a:off x="951293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113395" y="392112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软件编译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2" name="肘形连接符 121"/>
          <p:cNvCxnSpPr>
            <a:stCxn id="39" idx="2"/>
            <a:endCxn id="121" idx="0"/>
          </p:cNvCxnSpPr>
          <p:nvPr/>
        </p:nvCxnSpPr>
        <p:spPr>
          <a:xfrm rot="5400000" flipV="1">
            <a:off x="7282180" y="2771775"/>
            <a:ext cx="1091565" cy="1206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9" idx="2"/>
            <a:endCxn id="111" idx="0"/>
          </p:cNvCxnSpPr>
          <p:nvPr/>
        </p:nvCxnSpPr>
        <p:spPr>
          <a:xfrm rot="5400000" flipV="1">
            <a:off x="7868920" y="2185035"/>
            <a:ext cx="1080135" cy="2368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宽屏</PresentationFormat>
  <Paragraphs>284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85</cp:revision>
  <dcterms:created xsi:type="dcterms:W3CDTF">2019-01-04T08:19:00Z</dcterms:created>
  <dcterms:modified xsi:type="dcterms:W3CDTF">2019-10-01T12:27:17Z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