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238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注意：不需要软件市场，或者将发布后的软件也发布到组件市场中，因为项目列表本身就可以看为软件市场。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依赖图谱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BlockLang </a:t>
            </a:r>
            <a:r>
              <a:rPr lang="zh-CN" altLang="en-US"/>
              <a:t>平台提供最基础功能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三层功能：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拼装功能</a:t>
            </a:r>
            <a:endParaRPr lang="zh-CN" altLang="en-US"/>
          </a:p>
          <a:p>
            <a:r>
              <a:rPr lang="zh-CN" altLang="en-US"/>
              <a:t>技术组件（核心组件</a:t>
            </a:r>
            <a:r>
              <a:rPr lang="en-US" altLang="zh-CN"/>
              <a:t>-&gt;</a:t>
            </a:r>
            <a:r>
              <a:rPr lang="zh-CN" altLang="en-US"/>
              <a:t>自定义组件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业务功能（）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178810" y="4744720"/>
            <a:ext cx="3053715" cy="6800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拼装能力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9730" y="4756150"/>
            <a:ext cx="2925445" cy="6800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部署能力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8810" y="2555240"/>
            <a:ext cx="3053080" cy="1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9295" y="3567430"/>
            <a:ext cx="2925445" cy="6800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0725" y="2705100"/>
            <a:ext cx="2925445" cy="680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用户定义组件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8810" y="1598930"/>
            <a:ext cx="2925445" cy="680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1735" y="24320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一个优秀的平台，</a:t>
            </a:r>
            <a:endParaRPr lang="zh-CN" altLang="en-US"/>
          </a:p>
          <a:p>
            <a:r>
              <a:rPr lang="zh-CN" altLang="en-US"/>
              <a:t>不是把同行都排挤出去，</a:t>
            </a:r>
            <a:endParaRPr lang="zh-CN" altLang="en-US"/>
          </a:p>
          <a:p>
            <a:r>
              <a:rPr lang="zh-CN" altLang="en-US"/>
              <a:t>而是广迎四方客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77965" y="2705100"/>
            <a:ext cx="3228340" cy="680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云、小程序宿主、本地主机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2765" y="3489960"/>
            <a:ext cx="6954520" cy="214630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5945" y="4376420"/>
            <a:ext cx="1113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BlockLang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4664075" y="3769360"/>
            <a:ext cx="1057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2705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180" y="3429000"/>
            <a:ext cx="119189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托管平台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114743" y="3389630"/>
            <a:ext cx="1288415" cy="75946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2403475" y="3769360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2198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8390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24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25335" y="3764280"/>
            <a:ext cx="935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0275" y="3432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23230" y="64135"/>
            <a:ext cx="122047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8500" y="1121410"/>
            <a:ext cx="72072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30" y="1121410"/>
            <a:ext cx="68326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6230" y="2374265"/>
            <a:ext cx="538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135" y="2374265"/>
            <a:ext cx="89598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 Azure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33180" y="2374265"/>
            <a:ext cx="65024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0260" y="2374265"/>
            <a:ext cx="665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9" idx="2"/>
            <a:endCxn id="2" idx="0"/>
          </p:cNvCxnSpPr>
          <p:nvPr/>
        </p:nvCxnSpPr>
        <p:spPr>
          <a:xfrm rot="5400000" flipV="1">
            <a:off x="5776278" y="758508"/>
            <a:ext cx="720090" cy="5715"/>
          </a:xfrm>
          <a:prstGeom prst="bentConnector3">
            <a:avLst>
              <a:gd name="adj1" fmla="val 49956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895273" y="-1360487"/>
            <a:ext cx="678180" cy="4201795"/>
          </a:xfrm>
          <a:prstGeom prst="bentConnector3">
            <a:avLst>
              <a:gd name="adj1" fmla="val 5365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4" idx="0"/>
          </p:cNvCxnSpPr>
          <p:nvPr/>
        </p:nvCxnSpPr>
        <p:spPr>
          <a:xfrm rot="5400000">
            <a:off x="9338945" y="1377950"/>
            <a:ext cx="915670" cy="10769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13" idx="0"/>
          </p:cNvCxnSpPr>
          <p:nvPr/>
        </p:nvCxnSpPr>
        <p:spPr>
          <a:xfrm rot="5400000" flipV="1">
            <a:off x="10490518" y="1303338"/>
            <a:ext cx="915670" cy="122618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0"/>
          </p:cNvCxnSpPr>
          <p:nvPr/>
        </p:nvCxnSpPr>
        <p:spPr>
          <a:xfrm rot="5400000" flipV="1">
            <a:off x="10082530" y="1711325"/>
            <a:ext cx="915670" cy="4102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5" idx="0"/>
          </p:cNvCxnSpPr>
          <p:nvPr/>
        </p:nvCxnSpPr>
        <p:spPr>
          <a:xfrm rot="5400000">
            <a:off x="9726295" y="1765300"/>
            <a:ext cx="915670" cy="302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74370" y="2492375"/>
            <a:ext cx="9220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源码托管平台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5820" y="2492375"/>
            <a:ext cx="5251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4575" y="48323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全面融合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1596390" y="2661285"/>
            <a:ext cx="519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79245" y="2355850"/>
            <a:ext cx="495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2" idx="2"/>
            <a:endCxn id="27" idx="0"/>
          </p:cNvCxnSpPr>
          <p:nvPr/>
        </p:nvCxnSpPr>
        <p:spPr>
          <a:xfrm rot="5400000">
            <a:off x="3742055" y="95250"/>
            <a:ext cx="1033780" cy="3760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15130" y="2492375"/>
            <a:ext cx="6178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软件开发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6895" y="249237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软件发布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1140" y="2484755"/>
            <a:ext cx="5238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软件部署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3180" y="2806700"/>
            <a:ext cx="86487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Docker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05060" y="2806700"/>
            <a:ext cx="7188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16285" y="2806700"/>
            <a:ext cx="109283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自建主机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7" idx="3"/>
            <a:endCxn id="38" idx="1"/>
          </p:cNvCxnSpPr>
          <p:nvPr/>
        </p:nvCxnSpPr>
        <p:spPr>
          <a:xfrm>
            <a:off x="2640965" y="2675255"/>
            <a:ext cx="1574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53740" y="2346325"/>
            <a:ext cx="62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3"/>
            <a:endCxn id="39" idx="1"/>
          </p:cNvCxnSpPr>
          <p:nvPr/>
        </p:nvCxnSpPr>
        <p:spPr>
          <a:xfrm>
            <a:off x="4832985" y="2675255"/>
            <a:ext cx="2073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0" idx="1"/>
          </p:cNvCxnSpPr>
          <p:nvPr/>
        </p:nvCxnSpPr>
        <p:spPr>
          <a:xfrm flipV="1">
            <a:off x="7541895" y="2667635"/>
            <a:ext cx="30924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42975" y="3897630"/>
            <a:ext cx="6781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395" y="3897630"/>
            <a:ext cx="596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26" idx="2"/>
            <a:endCxn id="49" idx="0"/>
          </p:cNvCxnSpPr>
          <p:nvPr/>
        </p:nvCxnSpPr>
        <p:spPr>
          <a:xfrm rot="5400000">
            <a:off x="239078" y="3001328"/>
            <a:ext cx="1068070" cy="72453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2"/>
            <a:endCxn id="48" idx="0"/>
          </p:cNvCxnSpPr>
          <p:nvPr/>
        </p:nvCxnSpPr>
        <p:spPr>
          <a:xfrm rot="5400000" flipV="1">
            <a:off x="674688" y="3290253"/>
            <a:ext cx="1068070" cy="14668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925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7435" y="5026660"/>
            <a:ext cx="429895" cy="78994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19605" y="3897630"/>
            <a:ext cx="5721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26" idx="2"/>
            <a:endCxn id="56" idx="0"/>
          </p:cNvCxnSpPr>
          <p:nvPr/>
        </p:nvCxnSpPr>
        <p:spPr>
          <a:xfrm rot="5400000" flipV="1">
            <a:off x="1136650" y="2828290"/>
            <a:ext cx="1068070" cy="10706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66875" y="5028565"/>
            <a:ext cx="397510" cy="7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74265" y="5028565"/>
            <a:ext cx="34163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3984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" idx="2"/>
            <a:endCxn id="38" idx="0"/>
          </p:cNvCxnSpPr>
          <p:nvPr/>
        </p:nvCxnSpPr>
        <p:spPr>
          <a:xfrm rot="5400000">
            <a:off x="4814888" y="1168083"/>
            <a:ext cx="1033780" cy="161480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" idx="2"/>
            <a:endCxn id="39" idx="0"/>
          </p:cNvCxnSpPr>
          <p:nvPr/>
        </p:nvCxnSpPr>
        <p:spPr>
          <a:xfrm rot="5400000" flipV="1">
            <a:off x="6164898" y="1432878"/>
            <a:ext cx="1033780" cy="1085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" idx="2"/>
            <a:endCxn id="40" idx="0"/>
          </p:cNvCxnSpPr>
          <p:nvPr/>
        </p:nvCxnSpPr>
        <p:spPr>
          <a:xfrm rot="5400000" flipV="1">
            <a:off x="6613208" y="984568"/>
            <a:ext cx="1026160" cy="1974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3"/>
          </p:cNvCxnSpPr>
          <p:nvPr/>
        </p:nvCxnSpPr>
        <p:spPr>
          <a:xfrm>
            <a:off x="8375015" y="2653665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58" idx="0"/>
          </p:cNvCxnSpPr>
          <p:nvPr/>
        </p:nvCxnSpPr>
        <p:spPr>
          <a:xfrm rot="5400000">
            <a:off x="1638935" y="4461510"/>
            <a:ext cx="793750" cy="3403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6" idx="2"/>
            <a:endCxn id="59" idx="0"/>
          </p:cNvCxnSpPr>
          <p:nvPr/>
        </p:nvCxnSpPr>
        <p:spPr>
          <a:xfrm rot="5400000" flipV="1">
            <a:off x="1978660" y="4462145"/>
            <a:ext cx="793750" cy="339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40470" y="2273300"/>
            <a:ext cx="3210560" cy="9391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895" y="504888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375" y="5466080"/>
            <a:ext cx="5842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61915" y="3897630"/>
            <a:ext cx="66802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38" idx="2"/>
            <a:endCxn id="52" idx="0"/>
          </p:cNvCxnSpPr>
          <p:nvPr/>
        </p:nvCxnSpPr>
        <p:spPr>
          <a:xfrm rot="5400000">
            <a:off x="3318828" y="2692083"/>
            <a:ext cx="1068070" cy="134302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2"/>
          </p:cNvCxnSpPr>
          <p:nvPr/>
        </p:nvCxnSpPr>
        <p:spPr>
          <a:xfrm rot="5400000">
            <a:off x="3771900" y="3151505"/>
            <a:ext cx="1074420" cy="4298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6613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维护项目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5221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维护分组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3829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维护页面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243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维护服务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0" idx="2"/>
            <a:endCxn id="77" idx="0"/>
          </p:cNvCxnSpPr>
          <p:nvPr/>
        </p:nvCxnSpPr>
        <p:spPr>
          <a:xfrm rot="5400000">
            <a:off x="3406775" y="4343400"/>
            <a:ext cx="793750" cy="576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0"/>
          </p:cNvCxnSpPr>
          <p:nvPr/>
        </p:nvCxnSpPr>
        <p:spPr>
          <a:xfrm rot="5400000">
            <a:off x="3620770" y="4547870"/>
            <a:ext cx="760730" cy="200025"/>
          </a:xfrm>
          <a:prstGeom prst="bentConnector3">
            <a:avLst>
              <a:gd name="adj1" fmla="val 4762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9" idx="0"/>
          </p:cNvCxnSpPr>
          <p:nvPr/>
        </p:nvCxnSpPr>
        <p:spPr>
          <a:xfrm rot="5400000" flipV="1">
            <a:off x="3816350" y="4557395"/>
            <a:ext cx="756285" cy="186055"/>
          </a:xfrm>
          <a:prstGeom prst="bentConnector3">
            <a:avLst>
              <a:gd name="adj1" fmla="val 4836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 flipV="1">
            <a:off x="4001770" y="4339590"/>
            <a:ext cx="767715" cy="585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8" idx="2"/>
            <a:endCxn id="72" idx="0"/>
          </p:cNvCxnSpPr>
          <p:nvPr/>
        </p:nvCxnSpPr>
        <p:spPr>
          <a:xfrm rot="5400000" flipV="1">
            <a:off x="4476115" y="2877820"/>
            <a:ext cx="1068070" cy="971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96951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51145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44640" y="3897630"/>
            <a:ext cx="70866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转码器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41035" y="5013325"/>
            <a:ext cx="298450" cy="16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数据存储结构设计器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72" idx="2"/>
            <a:endCxn id="87" idx="0"/>
          </p:cNvCxnSpPr>
          <p:nvPr/>
        </p:nvCxnSpPr>
        <p:spPr>
          <a:xfrm rot="5400000">
            <a:off x="4910455" y="4443095"/>
            <a:ext cx="793750" cy="377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2" idx="2"/>
            <a:endCxn id="88" idx="0"/>
          </p:cNvCxnSpPr>
          <p:nvPr/>
        </p:nvCxnSpPr>
        <p:spPr>
          <a:xfrm rot="5400000" flipV="1">
            <a:off x="5101273" y="4629468"/>
            <a:ext cx="793750" cy="44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2" idx="2"/>
            <a:endCxn id="90" idx="0"/>
          </p:cNvCxnSpPr>
          <p:nvPr/>
        </p:nvCxnSpPr>
        <p:spPr>
          <a:xfrm rot="5400000" flipV="1">
            <a:off x="5303838" y="4426903"/>
            <a:ext cx="778510" cy="3943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153285" y="1121410"/>
            <a:ext cx="11252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软件研发管理工具云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5" name="肘形连接符 94"/>
          <p:cNvCxnSpPr>
            <a:endCxn id="89" idx="0"/>
          </p:cNvCxnSpPr>
          <p:nvPr/>
        </p:nvCxnSpPr>
        <p:spPr>
          <a:xfrm rot="5400000">
            <a:off x="6586855" y="3266440"/>
            <a:ext cx="1042670" cy="219075"/>
          </a:xfrm>
          <a:prstGeom prst="bentConnector3">
            <a:avLst>
              <a:gd name="adj1" fmla="val 5003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34619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43700" y="5028565"/>
            <a:ext cx="298450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994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5269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安卓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6417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鸿蒙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89" idx="2"/>
            <a:endCxn id="96" idx="0"/>
          </p:cNvCxnSpPr>
          <p:nvPr/>
        </p:nvCxnSpPr>
        <p:spPr>
          <a:xfrm rot="5400000">
            <a:off x="6350318" y="4379913"/>
            <a:ext cx="793750" cy="50355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7" idx="0"/>
          </p:cNvCxnSpPr>
          <p:nvPr/>
        </p:nvCxnSpPr>
        <p:spPr>
          <a:xfrm rot="5400000">
            <a:off x="6561455" y="4589145"/>
            <a:ext cx="770255" cy="107950"/>
          </a:xfrm>
          <a:prstGeom prst="bentConnector3">
            <a:avLst>
              <a:gd name="adj1" fmla="val 4884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8" idx="0"/>
          </p:cNvCxnSpPr>
          <p:nvPr/>
        </p:nvCxnSpPr>
        <p:spPr>
          <a:xfrm rot="5400000" flipV="1">
            <a:off x="6757035" y="4496435"/>
            <a:ext cx="781685" cy="281940"/>
          </a:xfrm>
          <a:prstGeom prst="bentConnector3">
            <a:avLst>
              <a:gd name="adj1" fmla="val 4951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9" idx="2"/>
            <a:endCxn id="99" idx="0"/>
          </p:cNvCxnSpPr>
          <p:nvPr/>
        </p:nvCxnSpPr>
        <p:spPr>
          <a:xfrm rot="5400000" flipV="1">
            <a:off x="6953568" y="4280218"/>
            <a:ext cx="793750" cy="7029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100" idx="0"/>
          </p:cNvCxnSpPr>
          <p:nvPr/>
        </p:nvCxnSpPr>
        <p:spPr>
          <a:xfrm rot="5400000" flipV="1">
            <a:off x="7158990" y="4074160"/>
            <a:ext cx="793750" cy="1114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8" idx="2"/>
            <a:endCxn id="53" idx="0"/>
          </p:cNvCxnSpPr>
          <p:nvPr/>
        </p:nvCxnSpPr>
        <p:spPr>
          <a:xfrm rot="5400000" flipV="1">
            <a:off x="886460" y="4630420"/>
            <a:ext cx="791845" cy="63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495" y="5010785"/>
            <a:ext cx="7670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8" name="肘形连接符 107"/>
          <p:cNvCxnSpPr>
            <a:stCxn id="49" idx="2"/>
            <a:endCxn id="107" idx="0"/>
          </p:cNvCxnSpPr>
          <p:nvPr/>
        </p:nvCxnSpPr>
        <p:spPr>
          <a:xfrm rot="5400000">
            <a:off x="20955" y="4620895"/>
            <a:ext cx="775970" cy="3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" idx="2"/>
            <a:endCxn id="94" idx="0"/>
          </p:cNvCxnSpPr>
          <p:nvPr/>
        </p:nvCxnSpPr>
        <p:spPr>
          <a:xfrm rot="5400000">
            <a:off x="4064635" y="-947420"/>
            <a:ext cx="720090" cy="341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968740" y="3909695"/>
            <a:ext cx="12477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定义数据环境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82015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216390" y="5030470"/>
            <a:ext cx="298450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647555" y="5030470"/>
            <a:ext cx="29845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分布式文件系统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6729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>
            <a:stCxn id="111" idx="2"/>
            <a:endCxn id="113" idx="0"/>
          </p:cNvCxnSpPr>
          <p:nvPr/>
        </p:nvCxnSpPr>
        <p:spPr>
          <a:xfrm rot="5400000">
            <a:off x="888936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1" idx="2"/>
            <a:endCxn id="114" idx="0"/>
          </p:cNvCxnSpPr>
          <p:nvPr/>
        </p:nvCxnSpPr>
        <p:spPr>
          <a:xfrm rot="5400000">
            <a:off x="9087485" y="4525010"/>
            <a:ext cx="783590" cy="2273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1" idx="2"/>
            <a:endCxn id="115" idx="0"/>
          </p:cNvCxnSpPr>
          <p:nvPr/>
        </p:nvCxnSpPr>
        <p:spPr>
          <a:xfrm rot="5400000" flipV="1">
            <a:off x="9303068" y="4536758"/>
            <a:ext cx="783590" cy="2038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1" idx="2"/>
            <a:endCxn id="116" idx="0"/>
          </p:cNvCxnSpPr>
          <p:nvPr/>
        </p:nvCxnSpPr>
        <p:spPr>
          <a:xfrm rot="5400000" flipV="1">
            <a:off x="951293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953375" y="392112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软件编译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2" name="肘形连接符 121"/>
          <p:cNvCxnSpPr>
            <a:stCxn id="39" idx="2"/>
            <a:endCxn id="121" idx="0"/>
          </p:cNvCxnSpPr>
          <p:nvPr/>
        </p:nvCxnSpPr>
        <p:spPr>
          <a:xfrm rot="5400000" flipV="1">
            <a:off x="7201853" y="2852103"/>
            <a:ext cx="1091565" cy="10464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9" idx="2"/>
            <a:endCxn id="111" idx="0"/>
          </p:cNvCxnSpPr>
          <p:nvPr/>
        </p:nvCxnSpPr>
        <p:spPr>
          <a:xfrm rot="5400000" flipV="1">
            <a:off x="7868920" y="2185035"/>
            <a:ext cx="1080135" cy="2368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80055" y="5030470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项目依赖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60" idx="2"/>
            <a:endCxn id="4" idx="0"/>
          </p:cNvCxnSpPr>
          <p:nvPr/>
        </p:nvCxnSpPr>
        <p:spPr>
          <a:xfrm rot="5400000">
            <a:off x="3213100" y="4150995"/>
            <a:ext cx="795655" cy="9626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8" idx="2"/>
            <a:endCxn id="107" idx="0"/>
          </p:cNvCxnSpPr>
          <p:nvPr/>
        </p:nvCxnSpPr>
        <p:spPr>
          <a:xfrm flipH="1">
            <a:off x="407035" y="4234815"/>
            <a:ext cx="87503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3040" y="432435"/>
            <a:ext cx="414020" cy="13589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" y="658495"/>
            <a:ext cx="414020" cy="135890"/>
          </a:xfrm>
          <a:prstGeom prst="rect">
            <a:avLst/>
          </a:prstGeom>
          <a:noFill/>
          <a:ln w="1905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750" y="36258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虚线框代表第三方平台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750" y="58864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实线框表示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600" y="64135"/>
            <a:ext cx="2954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金字塔式自顶向下分层结构图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39925" y="10274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PROJECT_DEPENDENCE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：project_id ↔ component_repo_version_id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依赖图谱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9925" y="22148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94755" y="1559560"/>
            <a:ext cx="950595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39925" y="34023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version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git_tag_name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79110" y="2701290"/>
            <a:ext cx="1793240" cy="851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9925" y="45897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api_repo_version_id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20385" y="3883025"/>
            <a:ext cx="1266825" cy="826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39925" y="57772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API_COMPONENT_ATTR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api_component_id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02935" y="5122545"/>
            <a:ext cx="1101725" cy="839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宽屏</PresentationFormat>
  <Paragraphs>322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120</cp:revision>
  <dcterms:created xsi:type="dcterms:W3CDTF">2019-01-04T08:19:00Z</dcterms:created>
  <dcterms:modified xsi:type="dcterms:W3CDTF">2020-11-13T08:28:00Z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