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9790" y="17913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3215" y="1367790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215" y="227520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5800" y="1717040"/>
            <a:ext cx="90741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1955800" y="2140585"/>
            <a:ext cx="9074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8245" y="276288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355" y="15392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3959225" y="1708150"/>
            <a:ext cx="1049020" cy="13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3959225" y="2615565"/>
            <a:ext cx="104902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07865" y="204406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790" y="37725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3215" y="33750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3215" y="433006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1955800" y="3715385"/>
            <a:ext cx="90741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7" idx="1"/>
          </p:cNvCxnSpPr>
          <p:nvPr/>
        </p:nvCxnSpPr>
        <p:spPr>
          <a:xfrm>
            <a:off x="1955800" y="4112895"/>
            <a:ext cx="90741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2315" y="35464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 flipV="1">
            <a:off x="3959225" y="3103245"/>
            <a:ext cx="10490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4025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025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0" idx="3"/>
            <a:endCxn id="22" idx="1"/>
          </p:cNvCxnSpPr>
          <p:nvPr/>
        </p:nvCxnSpPr>
        <p:spPr>
          <a:xfrm flipV="1">
            <a:off x="6104255" y="2623185"/>
            <a:ext cx="69977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3" idx="1"/>
          </p:cNvCxnSpPr>
          <p:nvPr/>
        </p:nvCxnSpPr>
        <p:spPr>
          <a:xfrm>
            <a:off x="6104255" y="3103245"/>
            <a:ext cx="69977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4255" y="24745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7270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3"/>
            <a:endCxn id="27" idx="1"/>
          </p:cNvCxnSpPr>
          <p:nvPr/>
        </p:nvCxnSpPr>
        <p:spPr>
          <a:xfrm>
            <a:off x="7900035" y="262318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0200" y="2240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7900035" y="374459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演示</Application>
  <PresentationFormat>宽屏</PresentationFormat>
  <Paragraphs>167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48</cp:revision>
  <dcterms:created xsi:type="dcterms:W3CDTF">2019-01-04T08:19:00Z</dcterms:created>
  <dcterms:modified xsi:type="dcterms:W3CDTF">2019-06-06T09:20:56Z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