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57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 showGuides="1">
      <p:cViewPr>
        <p:scale>
          <a:sx n="64" d="100"/>
          <a:sy n="64" d="100"/>
        </p:scale>
        <p:origin x="876" y="210"/>
      </p:cViewPr>
      <p:guideLst>
        <p:guide orient="horz" pos="2238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1329-A2A2-46C1-A621-750104192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 </a:t>
            </a:r>
            <a:r>
              <a:rPr lang="en-US" altLang="zh-CN" dirty="0" smtClean="0"/>
              <a:t>package </a:t>
            </a:r>
            <a:r>
              <a:rPr lang="zh-CN" altLang="en-US" dirty="0" smtClean="0"/>
              <a:t>的分组方式。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可能的一种部署方案：这些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package </a:t>
            </a:r>
            <a:r>
              <a:rPr lang="zh-CN" altLang="en-US" baseline="0" dirty="0" smtClean="0"/>
              <a:t>打包成一个 </a:t>
            </a:r>
            <a:r>
              <a:rPr lang="en-US" altLang="zh-CN" baseline="0" dirty="0" smtClean="0"/>
              <a:t>jar</a:t>
            </a:r>
            <a:r>
              <a:rPr lang="zh-CN" altLang="en-US" baseline="0" dirty="0" smtClean="0"/>
              <a:t>，发布到一个服务器上，但将耗时操作部署到其他服务器上。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现在都放在一个服务器上。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项目部署的拆分策略待定。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重命名项目，将仓库名调整为 </a:t>
            </a:r>
            <a:r>
              <a:rPr lang="en-US" altLang="zh-CN" baseline="0" dirty="0" smtClean="0"/>
              <a:t>blocklang.com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55A7-5CD3-481A-9C53-8D1D933E5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在启动时传入端口号</a:t>
            </a:r>
            <a:endParaRPr lang="en-US" altLang="zh-CN" dirty="0" smtClean="0"/>
          </a:p>
          <a:p>
            <a:r>
              <a:rPr lang="en-US" altLang="zh-CN" dirty="0" smtClean="0"/>
              <a:t>java -jar app.jar --name="Spring" --</a:t>
            </a:r>
            <a:r>
              <a:rPr lang="en-US" altLang="zh-CN" dirty="0" err="1" smtClean="0"/>
              <a:t>server.port</a:t>
            </a:r>
            <a:r>
              <a:rPr lang="en-US" altLang="zh-CN" dirty="0" smtClean="0"/>
              <a:t>=9090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，还是一个运行实例一个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，怎么区分运行实例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一个项目，一个 </a:t>
            </a:r>
            <a:r>
              <a:rPr lang="en-US" altLang="zh-CN" dirty="0" smtClean="0"/>
              <a:t>deploy runner</a:t>
            </a:r>
            <a:r>
              <a:rPr lang="zh-CN" altLang="en-US" dirty="0" smtClean="0"/>
              <a:t>，在注册阶段使用，注册成功后为每一个项目实例生成一个实例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在后续交互时，使用这个实例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为一个项目生成一个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专用的），在注册阶段使用，称为项目注册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，一个项目一个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https://gitlab.com/gitlab-org/gitlab-runner/tree/master/docs/register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在注册时为每个实例生成一个唯一的名称。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后续通信时，不使用注册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，而是使用运行实例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要解释说明什么是运行实例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，什么是注册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，以及两者之间的区别。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所以，在服务器上可以不用存储注册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，只需要存储运行实例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在注册运行实例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时，使用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注册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不存的话，怎么获取要下载的软件呢？根据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获取项目注册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https://gitlab.com/gitlab-org/gitlab-runner/blob/master/docs/commands/README.md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项目注册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r>
              <a:rPr lang="en-US" altLang="zh-CN" dirty="0" smtClean="0"/>
              <a:t>App </a:t>
            </a:r>
            <a:r>
              <a:rPr lang="zh-CN" altLang="en-US" dirty="0" smtClean="0"/>
              <a:t>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（在注册成功后生成此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EF316-36F0-48A5-93A6-FD1426A1C3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注意：不需要软件市场，或者将发布后的软件也发布到组件市场中，因为项目列表本身就可以看为软件市场。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系统管理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依赖图谱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5629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com.blocklang.develop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4172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com.blocklang.release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5315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com.blocklang.database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5875" y="2975429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com.blocklang.core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肘形连接符 8"/>
          <p:cNvCxnSpPr>
            <a:stCxn id="7" idx="0"/>
            <a:endCxn id="4" idx="2"/>
          </p:cNvCxnSpPr>
          <p:nvPr/>
        </p:nvCxnSpPr>
        <p:spPr>
          <a:xfrm rot="16200000" flipV="1">
            <a:off x="5715123" y="2626963"/>
            <a:ext cx="696687" cy="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0"/>
            <a:endCxn id="5" idx="2"/>
          </p:cNvCxnSpPr>
          <p:nvPr/>
        </p:nvCxnSpPr>
        <p:spPr>
          <a:xfrm rot="5400000" flipH="1" flipV="1">
            <a:off x="7324394" y="1017938"/>
            <a:ext cx="696687" cy="32182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0"/>
            <a:endCxn id="6" idx="2"/>
          </p:cNvCxnSpPr>
          <p:nvPr/>
        </p:nvCxnSpPr>
        <p:spPr>
          <a:xfrm rot="16200000" flipV="1">
            <a:off x="4094966" y="1006806"/>
            <a:ext cx="696687" cy="32405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43608" y="3900196"/>
            <a:ext cx="668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数据库设计和开发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：以上三个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共用的类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注意，只有在需要拆分项目时，才考虑将公共类移到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50233" y="1156994"/>
            <a:ext cx="209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43253" y="1622324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9453" y="3804144"/>
            <a:ext cx="1397117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70647" y="1697145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运行实例一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3892" y="1180305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84933" y="117678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3006" y="3151006"/>
            <a:ext cx="2815771" cy="1275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6928" y="321744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4370" y="1697145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2715" y="3817252"/>
            <a:ext cx="932426" cy="439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6145" y="641473"/>
            <a:ext cx="5299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APP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在集群环境下的部署示意图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3253" y="2383739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3427" y="3803092"/>
            <a:ext cx="86336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23" idx="3"/>
            <a:endCxn id="4" idx="1"/>
          </p:cNvCxnSpPr>
          <p:nvPr/>
        </p:nvCxnSpPr>
        <p:spPr>
          <a:xfrm>
            <a:off x="1806791" y="4028092"/>
            <a:ext cx="932662" cy="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65786" y="365806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43253" y="3067664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2" idx="3"/>
            <a:endCxn id="30" idx="1"/>
          </p:cNvCxnSpPr>
          <p:nvPr/>
        </p:nvCxnSpPr>
        <p:spPr>
          <a:xfrm flipV="1">
            <a:off x="5388777" y="3370006"/>
            <a:ext cx="1454476" cy="418925"/>
          </a:xfrm>
          <a:prstGeom prst="bentConnector3">
            <a:avLst>
              <a:gd name="adj1" fmla="val 54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53" idx="1"/>
          </p:cNvCxnSpPr>
          <p:nvPr/>
        </p:nvCxnSpPr>
        <p:spPr>
          <a:xfrm>
            <a:off x="5388777" y="3788931"/>
            <a:ext cx="1454476" cy="2367817"/>
          </a:xfrm>
          <a:prstGeom prst="bentConnector3">
            <a:avLst>
              <a:gd name="adj1" fmla="val 54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49887" y="2495984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7681" y="2495984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90430" y="3159753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5500" y="3429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43253" y="4409066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70647" y="4483887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3892" y="3967047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84933" y="3963528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54370" y="4483887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3253" y="5170481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3253" y="5854406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9887" y="5282726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37681" y="5282726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90430" y="5946495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3843" y="570230"/>
            <a:ext cx="185801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98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98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2127250"/>
            <a:ext cx="1858645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8600" y="570230"/>
            <a:ext cx="868680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242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242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67965" y="2127250"/>
            <a:ext cx="8686800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发布中心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88632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3695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3695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30187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71370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42155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3505" y="1488440"/>
            <a:ext cx="18776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项目发布版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271385" y="1591310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44055" y="182054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直角上箭头 25"/>
          <p:cNvSpPr/>
          <p:nvPr/>
        </p:nvSpPr>
        <p:spPr>
          <a:xfrm rot="16200000">
            <a:off x="7316470" y="864870"/>
            <a:ext cx="414020" cy="681990"/>
          </a:xfrm>
          <a:prstGeom prst="bent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64475" y="116586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05670" y="741045"/>
            <a:ext cx="15474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182485" y="745490"/>
            <a:ext cx="2450465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02345" y="89662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2155" y="156337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65345" y="2927350"/>
            <a:ext cx="286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构建流程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5471"/>
            <a:ext cx="10515600" cy="75247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程序模块结构和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  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模型驱动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72457"/>
            <a:ext cx="121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50681" y="232131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9860" y="2231390"/>
            <a:ext cx="1833880" cy="3112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61214" y="2926080"/>
            <a:ext cx="1537934" cy="2245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49899" y="3438143"/>
            <a:ext cx="1203325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5384" y="4450906"/>
            <a:ext cx="1227365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4230" y="2951916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62085" y="1873885"/>
            <a:ext cx="2578100" cy="407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68757" y="2457932"/>
            <a:ext cx="1683260" cy="566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68757" y="3942771"/>
            <a:ext cx="1695786" cy="5669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83271" y="5205095"/>
            <a:ext cx="1668746" cy="566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7" idx="1"/>
            <a:endCxn id="76" idx="3"/>
          </p:cNvCxnSpPr>
          <p:nvPr/>
        </p:nvCxnSpPr>
        <p:spPr>
          <a:xfrm flipH="1" flipV="1">
            <a:off x="7063377" y="2464537"/>
            <a:ext cx="2405380" cy="277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50543" y="2406088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驱动页面渲染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7" idx="1"/>
            <a:endCxn id="12" idx="3"/>
          </p:cNvCxnSpPr>
          <p:nvPr/>
        </p:nvCxnSpPr>
        <p:spPr>
          <a:xfrm flipH="1">
            <a:off x="6753224" y="2741397"/>
            <a:ext cx="2715533" cy="980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73759" y="3064947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14" idx="3"/>
            <a:endCxn id="18" idx="1"/>
          </p:cNvCxnSpPr>
          <p:nvPr/>
        </p:nvCxnSpPr>
        <p:spPr>
          <a:xfrm flipV="1">
            <a:off x="6762749" y="4226371"/>
            <a:ext cx="2705735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99799" y="4387906"/>
            <a:ext cx="1207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18" idx="2"/>
            <a:endCxn id="19" idx="0"/>
          </p:cNvCxnSpPr>
          <p:nvPr/>
        </p:nvCxnSpPr>
        <p:spPr>
          <a:xfrm>
            <a:off x="10316650" y="4509700"/>
            <a:ext cx="635" cy="69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57494" y="46740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9628505" y="3026410"/>
            <a:ext cx="0" cy="942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9075686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0902315" y="3030855"/>
            <a:ext cx="11430" cy="908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0329293" y="328656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250180" y="2236470"/>
            <a:ext cx="1812925" cy="455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072564" y="1874500"/>
            <a:ext cx="2562224" cy="43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64778" y="1335705"/>
            <a:ext cx="35317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页面展示由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部件由属性和事件组成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页面逻辑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调整数据和调用组件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页面展示与页面逻辑关联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数据变化驱动页面重绘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部件属性与数据结构关联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部件事件与方法关联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59790" y="17913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63215" y="1367790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63215" y="227520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1955800" y="1717040"/>
            <a:ext cx="907415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1955800" y="2140585"/>
            <a:ext cx="9074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8245" y="276288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8355" y="153924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3959225" y="1708150"/>
            <a:ext cx="1049020" cy="139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10" idx="1"/>
          </p:cNvCxnSpPr>
          <p:nvPr/>
        </p:nvCxnSpPr>
        <p:spPr>
          <a:xfrm>
            <a:off x="3959225" y="2615565"/>
            <a:ext cx="1049020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07865" y="204406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9790" y="37725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63215" y="33750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63215" y="433006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 flipV="1">
            <a:off x="1955800" y="3715385"/>
            <a:ext cx="907415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7" idx="1"/>
          </p:cNvCxnSpPr>
          <p:nvPr/>
        </p:nvCxnSpPr>
        <p:spPr>
          <a:xfrm>
            <a:off x="1955800" y="4112895"/>
            <a:ext cx="907415" cy="55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12315" y="35464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6" idx="3"/>
            <a:endCxn id="10" idx="1"/>
          </p:cNvCxnSpPr>
          <p:nvPr/>
        </p:nvCxnSpPr>
        <p:spPr>
          <a:xfrm flipV="1">
            <a:off x="3959225" y="3103245"/>
            <a:ext cx="1049020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804025" y="22828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04025" y="34042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10" idx="3"/>
            <a:endCxn id="22" idx="1"/>
          </p:cNvCxnSpPr>
          <p:nvPr/>
        </p:nvCxnSpPr>
        <p:spPr>
          <a:xfrm flipV="1">
            <a:off x="6104255" y="2623185"/>
            <a:ext cx="699770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23" idx="1"/>
          </p:cNvCxnSpPr>
          <p:nvPr/>
        </p:nvCxnSpPr>
        <p:spPr>
          <a:xfrm>
            <a:off x="6104255" y="3103245"/>
            <a:ext cx="699770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104255" y="247459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637270" y="228282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37270" y="3404235"/>
            <a:ext cx="109601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2" idx="3"/>
            <a:endCxn id="27" idx="1"/>
          </p:cNvCxnSpPr>
          <p:nvPr/>
        </p:nvCxnSpPr>
        <p:spPr>
          <a:xfrm>
            <a:off x="7900035" y="262318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50200" y="224028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23" idx="3"/>
            <a:endCxn id="28" idx="1"/>
          </p:cNvCxnSpPr>
          <p:nvPr/>
        </p:nvCxnSpPr>
        <p:spPr>
          <a:xfrm>
            <a:off x="7900035" y="374459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4664075" y="3769360"/>
            <a:ext cx="1057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92705" y="342900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托管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2180" y="3429000"/>
            <a:ext cx="119189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托管平台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流程图: 多文档 4"/>
          <p:cNvSpPr/>
          <p:nvPr/>
        </p:nvSpPr>
        <p:spPr>
          <a:xfrm>
            <a:off x="1114743" y="3389630"/>
            <a:ext cx="1288415" cy="759460"/>
          </a:xfrm>
          <a:prstGeom prst="flowChartMulti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组件源码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5" idx="3"/>
            <a:endCxn id="4" idx="1"/>
          </p:cNvCxnSpPr>
          <p:nvPr/>
        </p:nvCxnSpPr>
        <p:spPr>
          <a:xfrm>
            <a:off x="2403475" y="3769360"/>
            <a:ext cx="1068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21985" y="3429000"/>
            <a:ext cx="138938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组件市场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8390" y="342900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56245" y="3429000"/>
            <a:ext cx="1389380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125335" y="3764280"/>
            <a:ext cx="9353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80275" y="34321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5523230" y="64135"/>
            <a:ext cx="122047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78500" y="1121410"/>
            <a:ext cx="72072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3630" y="1121410"/>
            <a:ext cx="68326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硬件云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76230" y="2374265"/>
            <a:ext cx="53848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AWS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13135" y="2374265"/>
            <a:ext cx="895985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Microsoft Azure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33180" y="2374265"/>
            <a:ext cx="65024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阿里云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00260" y="2374265"/>
            <a:ext cx="66548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华为云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6" name="肘形连接符 15"/>
          <p:cNvCxnSpPr>
            <a:stCxn id="9" idx="2"/>
            <a:endCxn id="2" idx="0"/>
          </p:cNvCxnSpPr>
          <p:nvPr/>
        </p:nvCxnSpPr>
        <p:spPr>
          <a:xfrm rot="5400000" flipV="1">
            <a:off x="5776278" y="758508"/>
            <a:ext cx="720090" cy="5715"/>
          </a:xfrm>
          <a:prstGeom prst="bentConnector3">
            <a:avLst>
              <a:gd name="adj1" fmla="val 49956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5400000" flipV="1">
            <a:off x="7895273" y="-1360487"/>
            <a:ext cx="678180" cy="4201795"/>
          </a:xfrm>
          <a:prstGeom prst="bentConnector3">
            <a:avLst>
              <a:gd name="adj1" fmla="val 53651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2"/>
            <a:endCxn id="14" idx="0"/>
          </p:cNvCxnSpPr>
          <p:nvPr/>
        </p:nvCxnSpPr>
        <p:spPr>
          <a:xfrm rot="5400000">
            <a:off x="9338945" y="1377950"/>
            <a:ext cx="915670" cy="10769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" idx="2"/>
            <a:endCxn id="13" idx="0"/>
          </p:cNvCxnSpPr>
          <p:nvPr/>
        </p:nvCxnSpPr>
        <p:spPr>
          <a:xfrm rot="5400000" flipV="1">
            <a:off x="10490518" y="1303338"/>
            <a:ext cx="915670" cy="122618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3" idx="2"/>
            <a:endCxn id="12" idx="0"/>
          </p:cNvCxnSpPr>
          <p:nvPr/>
        </p:nvCxnSpPr>
        <p:spPr>
          <a:xfrm rot="5400000" flipV="1">
            <a:off x="10082530" y="1711325"/>
            <a:ext cx="915670" cy="4102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3" idx="2"/>
            <a:endCxn id="15" idx="0"/>
          </p:cNvCxnSpPr>
          <p:nvPr/>
        </p:nvCxnSpPr>
        <p:spPr>
          <a:xfrm rot="5400000">
            <a:off x="9726295" y="1765300"/>
            <a:ext cx="915670" cy="3022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74370" y="2492375"/>
            <a:ext cx="9220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源码托管平台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15820" y="2492375"/>
            <a:ext cx="52514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组件市场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24575" y="483235"/>
            <a:ext cx="792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全面融合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/>
          <p:cNvCxnSpPr>
            <a:stCxn id="26" idx="3"/>
            <a:endCxn id="27" idx="1"/>
          </p:cNvCxnSpPr>
          <p:nvPr/>
        </p:nvCxnSpPr>
        <p:spPr>
          <a:xfrm>
            <a:off x="1596390" y="2661285"/>
            <a:ext cx="5194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79245" y="2355850"/>
            <a:ext cx="495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肘形连接符 36"/>
          <p:cNvCxnSpPr>
            <a:stCxn id="2" idx="2"/>
            <a:endCxn id="27" idx="0"/>
          </p:cNvCxnSpPr>
          <p:nvPr/>
        </p:nvCxnSpPr>
        <p:spPr>
          <a:xfrm rot="5400000">
            <a:off x="3742055" y="95250"/>
            <a:ext cx="1033780" cy="37604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215130" y="2492375"/>
            <a:ext cx="6178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软件开发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06895" y="2492375"/>
            <a:ext cx="6350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软件发布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51140" y="2484755"/>
            <a:ext cx="52387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软件部署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33180" y="2806700"/>
            <a:ext cx="86487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Docker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05060" y="2806700"/>
            <a:ext cx="7188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私有云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916285" y="2806700"/>
            <a:ext cx="1092835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自建主机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>
            <a:stCxn id="27" idx="3"/>
            <a:endCxn id="38" idx="1"/>
          </p:cNvCxnSpPr>
          <p:nvPr/>
        </p:nvCxnSpPr>
        <p:spPr>
          <a:xfrm>
            <a:off x="2640965" y="2675255"/>
            <a:ext cx="15741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253740" y="2346325"/>
            <a:ext cx="622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38" idx="3"/>
            <a:endCxn id="39" idx="1"/>
          </p:cNvCxnSpPr>
          <p:nvPr/>
        </p:nvCxnSpPr>
        <p:spPr>
          <a:xfrm>
            <a:off x="4832985" y="2675255"/>
            <a:ext cx="2073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3"/>
            <a:endCxn id="40" idx="1"/>
          </p:cNvCxnSpPr>
          <p:nvPr/>
        </p:nvCxnSpPr>
        <p:spPr>
          <a:xfrm flipV="1">
            <a:off x="7541895" y="2667635"/>
            <a:ext cx="30924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42975" y="3897630"/>
            <a:ext cx="67818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第三方组件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2395" y="3897630"/>
            <a:ext cx="5969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0" name="肘形连接符 49"/>
          <p:cNvCxnSpPr>
            <a:stCxn id="26" idx="2"/>
            <a:endCxn id="49" idx="0"/>
          </p:cNvCxnSpPr>
          <p:nvPr/>
        </p:nvCxnSpPr>
        <p:spPr>
          <a:xfrm rot="5400000">
            <a:off x="239078" y="3001328"/>
            <a:ext cx="1068070" cy="72453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6" idx="2"/>
            <a:endCxn id="48" idx="0"/>
          </p:cNvCxnSpPr>
          <p:nvPr/>
        </p:nvCxnSpPr>
        <p:spPr>
          <a:xfrm rot="5400000" flipV="1">
            <a:off x="674688" y="3290253"/>
            <a:ext cx="1068070" cy="14668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929255" y="3897630"/>
            <a:ext cx="5035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7435" y="5026660"/>
            <a:ext cx="429895" cy="78994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919605" y="3897630"/>
            <a:ext cx="57213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stCxn id="26" idx="2"/>
            <a:endCxn id="56" idx="0"/>
          </p:cNvCxnSpPr>
          <p:nvPr/>
        </p:nvCxnSpPr>
        <p:spPr>
          <a:xfrm rot="5400000" flipV="1">
            <a:off x="1136650" y="2828290"/>
            <a:ext cx="1068070" cy="10706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666875" y="5028565"/>
            <a:ext cx="397510" cy="77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空模板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374265" y="5028565"/>
            <a:ext cx="341630" cy="8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839845" y="3897630"/>
            <a:ext cx="50355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项目管理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1" name="肘形连接符 60"/>
          <p:cNvCxnSpPr>
            <a:stCxn id="2" idx="2"/>
            <a:endCxn id="38" idx="0"/>
          </p:cNvCxnSpPr>
          <p:nvPr/>
        </p:nvCxnSpPr>
        <p:spPr>
          <a:xfrm rot="5400000">
            <a:off x="4814888" y="1168083"/>
            <a:ext cx="1033780" cy="1614805"/>
          </a:xfrm>
          <a:prstGeom prst="bentConnector3">
            <a:avLst>
              <a:gd name="adj1" fmla="val 4996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" idx="2"/>
            <a:endCxn id="39" idx="0"/>
          </p:cNvCxnSpPr>
          <p:nvPr/>
        </p:nvCxnSpPr>
        <p:spPr>
          <a:xfrm rot="5400000" flipV="1">
            <a:off x="6164898" y="1432878"/>
            <a:ext cx="1033780" cy="1085215"/>
          </a:xfrm>
          <a:prstGeom prst="bentConnector3">
            <a:avLst>
              <a:gd name="adj1" fmla="val 4996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" idx="2"/>
            <a:endCxn id="40" idx="0"/>
          </p:cNvCxnSpPr>
          <p:nvPr/>
        </p:nvCxnSpPr>
        <p:spPr>
          <a:xfrm rot="5400000" flipV="1">
            <a:off x="6613208" y="984568"/>
            <a:ext cx="1026160" cy="1974215"/>
          </a:xfrm>
          <a:prstGeom prst="bentConnector3">
            <a:avLst>
              <a:gd name="adj1" fmla="val 4996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0" idx="3"/>
          </p:cNvCxnSpPr>
          <p:nvPr/>
        </p:nvCxnSpPr>
        <p:spPr>
          <a:xfrm>
            <a:off x="8375015" y="2653665"/>
            <a:ext cx="4451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6" idx="2"/>
            <a:endCxn id="58" idx="0"/>
          </p:cNvCxnSpPr>
          <p:nvPr/>
        </p:nvCxnSpPr>
        <p:spPr>
          <a:xfrm rot="5400000">
            <a:off x="1638935" y="4461510"/>
            <a:ext cx="793750" cy="3403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6" idx="2"/>
            <a:endCxn id="59" idx="0"/>
          </p:cNvCxnSpPr>
          <p:nvPr/>
        </p:nvCxnSpPr>
        <p:spPr>
          <a:xfrm rot="5400000" flipV="1">
            <a:off x="1978660" y="4462145"/>
            <a:ext cx="793750" cy="3390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840470" y="2273300"/>
            <a:ext cx="3210560" cy="93916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8895" y="5048885"/>
            <a:ext cx="66294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UI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9375" y="5466080"/>
            <a:ext cx="5842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功能组件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161915" y="3897630"/>
            <a:ext cx="66802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3" name="肘形连接符 72"/>
          <p:cNvCxnSpPr>
            <a:stCxn id="38" idx="2"/>
            <a:endCxn id="52" idx="0"/>
          </p:cNvCxnSpPr>
          <p:nvPr/>
        </p:nvCxnSpPr>
        <p:spPr>
          <a:xfrm rot="5400000">
            <a:off x="3318828" y="2692083"/>
            <a:ext cx="1068070" cy="134302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38" idx="2"/>
          </p:cNvCxnSpPr>
          <p:nvPr/>
        </p:nvCxnSpPr>
        <p:spPr>
          <a:xfrm rot="5400000">
            <a:off x="3771900" y="3151505"/>
            <a:ext cx="1074420" cy="429895"/>
          </a:xfrm>
          <a:prstGeom prst="bent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336613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维护项目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75221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维护分组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13829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维护页面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24375" y="5028565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维护服务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1" name="肘形连接符 80"/>
          <p:cNvCxnSpPr>
            <a:stCxn id="60" idx="2"/>
            <a:endCxn id="77" idx="0"/>
          </p:cNvCxnSpPr>
          <p:nvPr/>
        </p:nvCxnSpPr>
        <p:spPr>
          <a:xfrm rot="5400000">
            <a:off x="3406775" y="4343400"/>
            <a:ext cx="793750" cy="5765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endCxn id="78" idx="0"/>
          </p:cNvCxnSpPr>
          <p:nvPr/>
        </p:nvCxnSpPr>
        <p:spPr>
          <a:xfrm rot="5400000">
            <a:off x="3620770" y="4547870"/>
            <a:ext cx="760730" cy="200025"/>
          </a:xfrm>
          <a:prstGeom prst="bentConnector3">
            <a:avLst>
              <a:gd name="adj1" fmla="val 47621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endCxn id="79" idx="0"/>
          </p:cNvCxnSpPr>
          <p:nvPr/>
        </p:nvCxnSpPr>
        <p:spPr>
          <a:xfrm rot="5400000" flipV="1">
            <a:off x="3816350" y="4557395"/>
            <a:ext cx="756285" cy="186055"/>
          </a:xfrm>
          <a:prstGeom prst="bentConnector3">
            <a:avLst>
              <a:gd name="adj1" fmla="val 48362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肘形连接符 83"/>
          <p:cNvCxnSpPr/>
          <p:nvPr/>
        </p:nvCxnSpPr>
        <p:spPr>
          <a:xfrm rot="5400000" flipV="1">
            <a:off x="4001770" y="4339590"/>
            <a:ext cx="767715" cy="5854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38" idx="2"/>
            <a:endCxn id="72" idx="0"/>
          </p:cNvCxnSpPr>
          <p:nvPr/>
        </p:nvCxnSpPr>
        <p:spPr>
          <a:xfrm rot="5400000" flipV="1">
            <a:off x="4476115" y="2877820"/>
            <a:ext cx="1068070" cy="9715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969510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51145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644640" y="3897630"/>
            <a:ext cx="70866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转码器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41035" y="5013325"/>
            <a:ext cx="298450" cy="167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数据存储结构设计器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1" name="肘形连接符 90"/>
          <p:cNvCxnSpPr>
            <a:stCxn id="72" idx="2"/>
            <a:endCxn id="87" idx="0"/>
          </p:cNvCxnSpPr>
          <p:nvPr/>
        </p:nvCxnSpPr>
        <p:spPr>
          <a:xfrm rot="5400000">
            <a:off x="4910455" y="4443095"/>
            <a:ext cx="793750" cy="3771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72" idx="2"/>
            <a:endCxn id="88" idx="0"/>
          </p:cNvCxnSpPr>
          <p:nvPr/>
        </p:nvCxnSpPr>
        <p:spPr>
          <a:xfrm rot="5400000" flipV="1">
            <a:off x="5101273" y="4629468"/>
            <a:ext cx="793750" cy="444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72" idx="2"/>
            <a:endCxn id="90" idx="0"/>
          </p:cNvCxnSpPr>
          <p:nvPr/>
        </p:nvCxnSpPr>
        <p:spPr>
          <a:xfrm rot="5400000" flipV="1">
            <a:off x="5303838" y="4426903"/>
            <a:ext cx="778510" cy="394335"/>
          </a:xfrm>
          <a:prstGeom prst="bentConnector3">
            <a:avLst>
              <a:gd name="adj1" fmla="val 4995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153285" y="1121410"/>
            <a:ext cx="1125220" cy="3371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软件研发管理工具云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5" name="肘形连接符 94"/>
          <p:cNvCxnSpPr>
            <a:endCxn id="89" idx="0"/>
          </p:cNvCxnSpPr>
          <p:nvPr/>
        </p:nvCxnSpPr>
        <p:spPr>
          <a:xfrm rot="5400000">
            <a:off x="6586855" y="3266440"/>
            <a:ext cx="1042670" cy="219075"/>
          </a:xfrm>
          <a:prstGeom prst="bentConnector3">
            <a:avLst>
              <a:gd name="adj1" fmla="val 5003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346190" y="5028565"/>
            <a:ext cx="29845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743700" y="5028565"/>
            <a:ext cx="298450" cy="116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微信小程序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3994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支付宝小程序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55269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安卓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64170" y="5028565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鸿蒙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OS</a:t>
            </a:r>
            <a:endParaRPr lang="en-US" alt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1" name="肘形连接符 100"/>
          <p:cNvCxnSpPr>
            <a:stCxn id="89" idx="2"/>
            <a:endCxn id="96" idx="0"/>
          </p:cNvCxnSpPr>
          <p:nvPr/>
        </p:nvCxnSpPr>
        <p:spPr>
          <a:xfrm rot="5400000">
            <a:off x="6350318" y="4379913"/>
            <a:ext cx="793750" cy="50355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endCxn id="97" idx="0"/>
          </p:cNvCxnSpPr>
          <p:nvPr/>
        </p:nvCxnSpPr>
        <p:spPr>
          <a:xfrm rot="5400000">
            <a:off x="6561455" y="4589145"/>
            <a:ext cx="770255" cy="107950"/>
          </a:xfrm>
          <a:prstGeom prst="bentConnector3">
            <a:avLst>
              <a:gd name="adj1" fmla="val 48845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endCxn id="98" idx="0"/>
          </p:cNvCxnSpPr>
          <p:nvPr/>
        </p:nvCxnSpPr>
        <p:spPr>
          <a:xfrm rot="5400000" flipV="1">
            <a:off x="6757035" y="4496435"/>
            <a:ext cx="781685" cy="281940"/>
          </a:xfrm>
          <a:prstGeom prst="bentConnector3">
            <a:avLst>
              <a:gd name="adj1" fmla="val 49512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9" idx="2"/>
            <a:endCxn id="99" idx="0"/>
          </p:cNvCxnSpPr>
          <p:nvPr/>
        </p:nvCxnSpPr>
        <p:spPr>
          <a:xfrm rot="5400000" flipV="1">
            <a:off x="6953568" y="4280218"/>
            <a:ext cx="793750" cy="70294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89" idx="2"/>
            <a:endCxn id="100" idx="0"/>
          </p:cNvCxnSpPr>
          <p:nvPr/>
        </p:nvCxnSpPr>
        <p:spPr>
          <a:xfrm rot="5400000" flipV="1">
            <a:off x="7158990" y="4074160"/>
            <a:ext cx="793750" cy="1114425"/>
          </a:xfrm>
          <a:prstGeom prst="bentConnector3">
            <a:avLst>
              <a:gd name="adj1" fmla="val 4996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48" idx="2"/>
            <a:endCxn id="53" idx="0"/>
          </p:cNvCxnSpPr>
          <p:nvPr/>
        </p:nvCxnSpPr>
        <p:spPr>
          <a:xfrm rot="5400000" flipV="1">
            <a:off x="886460" y="4630420"/>
            <a:ext cx="791845" cy="63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23495" y="5010785"/>
            <a:ext cx="76708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8" name="肘形连接符 107"/>
          <p:cNvCxnSpPr>
            <a:stCxn id="49" idx="2"/>
            <a:endCxn id="107" idx="0"/>
          </p:cNvCxnSpPr>
          <p:nvPr/>
        </p:nvCxnSpPr>
        <p:spPr>
          <a:xfrm rot="5400000">
            <a:off x="20955" y="4620895"/>
            <a:ext cx="775970" cy="38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9" idx="2"/>
            <a:endCxn id="94" idx="0"/>
          </p:cNvCxnSpPr>
          <p:nvPr/>
        </p:nvCxnSpPr>
        <p:spPr>
          <a:xfrm rot="5400000">
            <a:off x="4064635" y="-947420"/>
            <a:ext cx="720090" cy="3417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968740" y="3909695"/>
            <a:ext cx="124777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定义数据环境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820150" y="5030470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关系数据库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9216390" y="5030470"/>
            <a:ext cx="298450" cy="144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NoSQL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647555" y="5030470"/>
            <a:ext cx="298450" cy="144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分布式文件系统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67290" y="5030470"/>
            <a:ext cx="29845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实时数据库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7" name="肘形连接符 116"/>
          <p:cNvCxnSpPr>
            <a:stCxn id="111" idx="2"/>
            <a:endCxn id="113" idx="0"/>
          </p:cNvCxnSpPr>
          <p:nvPr/>
        </p:nvCxnSpPr>
        <p:spPr>
          <a:xfrm rot="5400000">
            <a:off x="8889365" y="4326890"/>
            <a:ext cx="783590" cy="623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111" idx="2"/>
            <a:endCxn id="114" idx="0"/>
          </p:cNvCxnSpPr>
          <p:nvPr/>
        </p:nvCxnSpPr>
        <p:spPr>
          <a:xfrm rot="5400000">
            <a:off x="9087485" y="4525010"/>
            <a:ext cx="783590" cy="22733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111" idx="2"/>
            <a:endCxn id="115" idx="0"/>
          </p:cNvCxnSpPr>
          <p:nvPr/>
        </p:nvCxnSpPr>
        <p:spPr>
          <a:xfrm rot="5400000" flipV="1">
            <a:off x="9303068" y="4536758"/>
            <a:ext cx="783590" cy="203835"/>
          </a:xfrm>
          <a:prstGeom prst="bentConnector3">
            <a:avLst>
              <a:gd name="adj1" fmla="val 49959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11" idx="2"/>
            <a:endCxn id="116" idx="0"/>
          </p:cNvCxnSpPr>
          <p:nvPr/>
        </p:nvCxnSpPr>
        <p:spPr>
          <a:xfrm rot="5400000" flipV="1">
            <a:off x="9512935" y="4326890"/>
            <a:ext cx="783590" cy="623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7953375" y="3921125"/>
            <a:ext cx="635000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软件编译</a:t>
            </a:r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22" name="肘形连接符 121"/>
          <p:cNvCxnSpPr>
            <a:stCxn id="39" idx="2"/>
            <a:endCxn id="121" idx="0"/>
          </p:cNvCxnSpPr>
          <p:nvPr/>
        </p:nvCxnSpPr>
        <p:spPr>
          <a:xfrm rot="5400000" flipV="1">
            <a:off x="7201853" y="2852103"/>
            <a:ext cx="1091565" cy="104648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39" idx="2"/>
            <a:endCxn id="111" idx="0"/>
          </p:cNvCxnSpPr>
          <p:nvPr/>
        </p:nvCxnSpPr>
        <p:spPr>
          <a:xfrm rot="5400000" flipV="1">
            <a:off x="7868920" y="2185035"/>
            <a:ext cx="1080135" cy="23685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80055" y="5030470"/>
            <a:ext cx="2984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项目依赖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stCxn id="60" idx="2"/>
            <a:endCxn id="4" idx="0"/>
          </p:cNvCxnSpPr>
          <p:nvPr/>
        </p:nvCxnSpPr>
        <p:spPr>
          <a:xfrm rot="5400000">
            <a:off x="3213100" y="4150995"/>
            <a:ext cx="795655" cy="96266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8" idx="2"/>
            <a:endCxn id="107" idx="0"/>
          </p:cNvCxnSpPr>
          <p:nvPr/>
        </p:nvCxnSpPr>
        <p:spPr>
          <a:xfrm flipH="1">
            <a:off x="407035" y="4234815"/>
            <a:ext cx="87503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3040" y="432435"/>
            <a:ext cx="414020" cy="13589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675" y="658495"/>
            <a:ext cx="414020" cy="135890"/>
          </a:xfrm>
          <a:prstGeom prst="rect">
            <a:avLst/>
          </a:prstGeom>
          <a:noFill/>
          <a:ln w="1905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6750" y="362585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虚线框代表第三方平台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6750" y="588645"/>
            <a:ext cx="1997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实线框表示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600" y="64135"/>
            <a:ext cx="29546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BlockLang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金字塔式自顶向下分层结构图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39925" y="102743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PROJECT_DEPENDENCE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：project_id ↔ component_repo_version_id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依赖图谱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9925" y="221488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COMPONENT_REPO_VERSION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：dbid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↔ 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api_repo_version_id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294755" y="1559560"/>
            <a:ext cx="950595" cy="808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39925" y="340233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API_REPO_VERSION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：dbid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↔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version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git_tag_name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579110" y="2701290"/>
            <a:ext cx="1793240" cy="851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39925" y="458978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API_COMPONENT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：dbid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↔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api_repo_version_id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620385" y="3883025"/>
            <a:ext cx="1266825" cy="826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939925" y="5777230"/>
            <a:ext cx="7623175" cy="6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API_COMPONENT_ATTR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：dbid</a:t>
            </a:r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↔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api_component_id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702935" y="5122545"/>
            <a:ext cx="1101725" cy="839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WPS 演示</Application>
  <PresentationFormat>宽屏</PresentationFormat>
  <Paragraphs>304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Consolas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程序模块结构和关系图  模型驱动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Jzw</cp:lastModifiedBy>
  <cp:revision>107</cp:revision>
  <dcterms:created xsi:type="dcterms:W3CDTF">2019-01-04T08:19:00Z</dcterms:created>
  <dcterms:modified xsi:type="dcterms:W3CDTF">2020-11-11T01:27:57Z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