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14" autoAdjust="0"/>
  </p:normalViewPr>
  <p:slideViewPr>
    <p:cSldViewPr snapToGrid="0" showGuides="1">
      <p:cViewPr>
        <p:scale>
          <a:sx n="64" d="100"/>
          <a:sy n="64" d="100"/>
        </p:scale>
        <p:origin x="876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71329-A2A2-46C1-A621-7501041924CE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BD8BB-C302-47D9-AAB9-DBC434ADB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58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在启动时传入端口号</a:t>
            </a:r>
            <a:endParaRPr lang="en-US" altLang="zh-CN" dirty="0" smtClean="0"/>
          </a:p>
          <a:p>
            <a:r>
              <a:rPr lang="en-US" altLang="zh-CN" dirty="0" smtClean="0"/>
              <a:t>java -jar app.jar --name="Spring" --</a:t>
            </a:r>
            <a:r>
              <a:rPr lang="en-US" altLang="zh-CN" dirty="0" err="1" smtClean="0"/>
              <a:t>server.port</a:t>
            </a:r>
            <a:r>
              <a:rPr lang="en-US" altLang="zh-CN" dirty="0" smtClean="0"/>
              <a:t>=9090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一个 </a:t>
            </a:r>
            <a:r>
              <a:rPr lang="en-US" altLang="zh-CN" dirty="0" smtClean="0"/>
              <a:t>APP </a:t>
            </a:r>
            <a:r>
              <a:rPr lang="zh-CN" altLang="en-US" dirty="0" smtClean="0"/>
              <a:t>一个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，还是一个运行实例一个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如果一个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，怎么区分运行实例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一个项目，一个 </a:t>
            </a:r>
            <a:r>
              <a:rPr lang="en-US" altLang="zh-CN" dirty="0" smtClean="0"/>
              <a:t>deploy runner</a:t>
            </a:r>
            <a:r>
              <a:rPr lang="zh-CN" altLang="en-US" dirty="0" smtClean="0"/>
              <a:t>，在注册阶段使用，注册成功后为每一个项目实例生成一个实例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在后续交互时，使用这个实例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来交互。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为一个项目生成一个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deploy</a:t>
            </a:r>
            <a:r>
              <a:rPr lang="zh-CN" altLang="en-US" dirty="0" smtClean="0"/>
              <a:t>专用的），在注册阶段使用，称为项目注册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，一个项目一个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https://gitlab.com/gitlab-org/gitlab-runner/tree/master/docs/register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在注册时为每个实例生成一个唯一的名称。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后续通信时，不使用注册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，而是使用运行实例 </a:t>
            </a:r>
            <a:r>
              <a:rPr lang="en-US" altLang="zh-CN" dirty="0" smtClean="0"/>
              <a:t>token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要解释说明什么是运行实例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，什么是注册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，以及两者之间的区别。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所以，在服务器上可以不用存储注册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，只需要存储运行实例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在注册运行实例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时，使用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运行实例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即可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注册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不存的话，怎么获取要下载的软件呢？根据 运行实例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获取项目注册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https://gitlab.com/gitlab-org/gitlab-runner/blob/master/docs/commands/README.md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项目注册 </a:t>
            </a:r>
            <a:r>
              <a:rPr lang="en-US" altLang="zh-CN" dirty="0" smtClean="0"/>
              <a:t>token</a:t>
            </a:r>
          </a:p>
          <a:p>
            <a:r>
              <a:rPr lang="en-US" altLang="zh-CN" dirty="0" smtClean="0"/>
              <a:t>App </a:t>
            </a:r>
            <a:r>
              <a:rPr lang="zh-CN" altLang="en-US" dirty="0" smtClean="0"/>
              <a:t>运行实例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（在注册成功后生成此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BD8BB-C302-47D9-AAB9-DBC434ADBAC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57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7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51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93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40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0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2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93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2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29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14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53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16D72-AA99-47C9-AF48-D51A5BF5A52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B220-2023-4D1F-8F8C-60E89C571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01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1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843253" y="1622324"/>
            <a:ext cx="4320000" cy="7718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39453" y="3804144"/>
            <a:ext cx="1397117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70647" y="1697145"/>
            <a:ext cx="1980000" cy="613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运行实例一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9001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63892" y="1180305"/>
            <a:ext cx="4488308" cy="2595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84933" y="1176786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IP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192.168.0.100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73006" y="3151006"/>
            <a:ext cx="2815771" cy="1275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66928" y="3217445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 Lang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软件发布中心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054370" y="1697145"/>
            <a:ext cx="1980000" cy="613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运行实例二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9002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92715" y="3817252"/>
            <a:ext cx="932426" cy="439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59742" y="339213"/>
            <a:ext cx="6027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 Lang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发布的软件在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集群环境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下的部署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示意图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43253" y="2383739"/>
            <a:ext cx="4320000" cy="6769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43427" y="3803092"/>
            <a:ext cx="86336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/>
          <p:cNvCxnSpPr>
            <a:stCxn id="23" idx="3"/>
            <a:endCxn id="4" idx="1"/>
          </p:cNvCxnSpPr>
          <p:nvPr/>
        </p:nvCxnSpPr>
        <p:spPr>
          <a:xfrm>
            <a:off x="1806791" y="4028092"/>
            <a:ext cx="932662" cy="1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865786" y="3658065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build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843253" y="3067664"/>
            <a:ext cx="4320000" cy="604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12" idx="3"/>
            <a:endCxn id="30" idx="1"/>
          </p:cNvCxnSpPr>
          <p:nvPr/>
        </p:nvCxnSpPr>
        <p:spPr>
          <a:xfrm flipV="1">
            <a:off x="5388777" y="3370006"/>
            <a:ext cx="1454476" cy="418925"/>
          </a:xfrm>
          <a:prstGeom prst="bentConnector3">
            <a:avLst>
              <a:gd name="adj1" fmla="val 549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3"/>
            <a:endCxn id="53" idx="1"/>
          </p:cNvCxnSpPr>
          <p:nvPr/>
        </p:nvCxnSpPr>
        <p:spPr>
          <a:xfrm>
            <a:off x="5388777" y="3788931"/>
            <a:ext cx="1454476" cy="2367817"/>
          </a:xfrm>
          <a:prstGeom prst="bentConnector3">
            <a:avLst>
              <a:gd name="adj1" fmla="val 549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249887" y="2495984"/>
            <a:ext cx="1628642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137681" y="2495984"/>
            <a:ext cx="124518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390430" y="3159753"/>
            <a:ext cx="124518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Installer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385500" y="342900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install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843253" y="4409066"/>
            <a:ext cx="4320000" cy="7718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970647" y="4483887"/>
            <a:ext cx="1980000" cy="613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9001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763892" y="3967047"/>
            <a:ext cx="4488308" cy="2595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6884933" y="3963528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192.168.0.101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054370" y="4483887"/>
            <a:ext cx="1980000" cy="613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实例四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9002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843253" y="5170481"/>
            <a:ext cx="4320000" cy="6769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43253" y="5854406"/>
            <a:ext cx="4320000" cy="604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249887" y="5282726"/>
            <a:ext cx="1628642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137681" y="5282726"/>
            <a:ext cx="124518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390430" y="5946495"/>
            <a:ext cx="124518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Installer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7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312</Words>
  <Application>Microsoft Office PowerPoint</Application>
  <PresentationFormat>宽屏</PresentationFormat>
  <Paragraphs>54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金正伟</dc:creator>
  <cp:lastModifiedBy>金正伟</cp:lastModifiedBy>
  <cp:revision>30</cp:revision>
  <dcterms:created xsi:type="dcterms:W3CDTF">2019-01-04T08:19:13Z</dcterms:created>
  <dcterms:modified xsi:type="dcterms:W3CDTF">2019-01-05T08:35:03Z</dcterms:modified>
</cp:coreProperties>
</file>