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 showGuides="1">
      <p:cViewPr>
        <p:scale>
          <a:sx n="64" d="100"/>
          <a:sy n="64" d="100"/>
        </p:scale>
        <p:origin x="876" y="210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1329-A2A2-46C1-A621-750104192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 </a:t>
            </a:r>
            <a:r>
              <a:rPr lang="en-US" altLang="zh-CN" dirty="0" smtClean="0"/>
              <a:t>package </a:t>
            </a:r>
            <a:r>
              <a:rPr lang="zh-CN" altLang="en-US" dirty="0" smtClean="0"/>
              <a:t>的分组方式。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可能的一种部署方案：这些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package </a:t>
            </a:r>
            <a:r>
              <a:rPr lang="zh-CN" altLang="en-US" baseline="0" dirty="0" smtClean="0"/>
              <a:t>打包成一个 </a:t>
            </a:r>
            <a:r>
              <a:rPr lang="en-US" altLang="zh-CN" baseline="0" dirty="0" smtClean="0"/>
              <a:t>jar</a:t>
            </a:r>
            <a:r>
              <a:rPr lang="zh-CN" altLang="en-US" baseline="0" dirty="0" smtClean="0"/>
              <a:t>，发布到一个服务器上，但将耗时操作部署到其他服务器上。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现在都放在一个服务器上。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项目部署的拆分策略待定。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重命名项目，将仓库名调整为 </a:t>
            </a:r>
            <a:r>
              <a:rPr lang="en-US" altLang="zh-CN" baseline="0" dirty="0" smtClean="0"/>
              <a:t>blocklang.com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55A7-5CD3-481A-9C53-8D1D933E5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在启动时传入端口号</a:t>
            </a:r>
            <a:endParaRPr lang="en-US" altLang="zh-CN" dirty="0" smtClean="0"/>
          </a:p>
          <a:p>
            <a:r>
              <a:rPr lang="en-US" altLang="zh-CN" dirty="0" smtClean="0"/>
              <a:t>java -jar app.jar --name="Spring" --</a:t>
            </a:r>
            <a:r>
              <a:rPr lang="en-US" altLang="zh-CN" dirty="0" err="1" smtClean="0"/>
              <a:t>server.port</a:t>
            </a:r>
            <a:r>
              <a:rPr lang="en-US" altLang="zh-CN" dirty="0" smtClean="0"/>
              <a:t>=9090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，还是一个运行实例一个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，怎么区分运行实例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一个项目，一个 </a:t>
            </a:r>
            <a:r>
              <a:rPr lang="en-US" altLang="zh-CN" dirty="0" smtClean="0"/>
              <a:t>deploy runner</a:t>
            </a:r>
            <a:r>
              <a:rPr lang="zh-CN" altLang="en-US" dirty="0" smtClean="0"/>
              <a:t>，在注册阶段使用，注册成功后为每一个项目实例生成一个实例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在后续交互时，使用这个实例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为一个项目生成一个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专用的），在注册阶段使用，称为项目注册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，一个项目一个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https://gitlab.com/gitlab-org/gitlab-runner/tree/master/docs/register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在注册时为每个实例生成一个唯一的名称。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后续通信时，不使用注册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，而是使用运行实例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要解释说明什么是运行实例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，什么是注册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，以及两者之间的区别。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所以，在服务器上可以不用存储注册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，只需要存储运行实例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在注册运行实例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时，使用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注册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不存的话，怎么获取要下载的软件呢？根据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获取项目注册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https://gitlab.com/gitlab-org/gitlab-runner/blob/master/docs/commands/README.md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项目注册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r>
              <a:rPr lang="en-US" altLang="zh-CN" dirty="0" smtClean="0"/>
              <a:t>App </a:t>
            </a:r>
            <a:r>
              <a:rPr lang="zh-CN" altLang="en-US" dirty="0" smtClean="0"/>
              <a:t>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（在注册成功后生成此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EF316-36F0-48A5-93A6-FD1426A1C3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5629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com.blocklang.develop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4172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com.blocklang.release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5315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com.blocklang.database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5875" y="2975429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com.blocklang.core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肘形连接符 8"/>
          <p:cNvCxnSpPr>
            <a:stCxn id="7" idx="0"/>
            <a:endCxn id="4" idx="2"/>
          </p:cNvCxnSpPr>
          <p:nvPr/>
        </p:nvCxnSpPr>
        <p:spPr>
          <a:xfrm rot="16200000" flipV="1">
            <a:off x="5715123" y="2626963"/>
            <a:ext cx="696687" cy="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0"/>
            <a:endCxn id="5" idx="2"/>
          </p:cNvCxnSpPr>
          <p:nvPr/>
        </p:nvCxnSpPr>
        <p:spPr>
          <a:xfrm rot="5400000" flipH="1" flipV="1">
            <a:off x="7324394" y="1017938"/>
            <a:ext cx="696687" cy="32182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0"/>
            <a:endCxn id="6" idx="2"/>
          </p:cNvCxnSpPr>
          <p:nvPr/>
        </p:nvCxnSpPr>
        <p:spPr>
          <a:xfrm rot="16200000" flipV="1">
            <a:off x="4094966" y="1006806"/>
            <a:ext cx="696687" cy="32405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43608" y="3900196"/>
            <a:ext cx="668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数据库设计和开发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：以上三个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共用的类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注意，只有在需要拆分项目时，才考虑将公共类移到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50233" y="1156994"/>
            <a:ext cx="209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43253" y="1622324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9453" y="3804144"/>
            <a:ext cx="1397117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70647" y="1697145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运行实例一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3892" y="1180305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84933" y="117678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3006" y="3151006"/>
            <a:ext cx="2815771" cy="1275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6928" y="321744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4370" y="1697145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2715" y="3817252"/>
            <a:ext cx="932426" cy="439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6145" y="641473"/>
            <a:ext cx="5299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APP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在集群环境下的部署示意图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3253" y="2383739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3427" y="3803092"/>
            <a:ext cx="86336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23" idx="3"/>
            <a:endCxn id="4" idx="1"/>
          </p:cNvCxnSpPr>
          <p:nvPr/>
        </p:nvCxnSpPr>
        <p:spPr>
          <a:xfrm>
            <a:off x="1806791" y="4028092"/>
            <a:ext cx="932662" cy="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65786" y="365806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43253" y="3067664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2" idx="3"/>
            <a:endCxn id="30" idx="1"/>
          </p:cNvCxnSpPr>
          <p:nvPr/>
        </p:nvCxnSpPr>
        <p:spPr>
          <a:xfrm flipV="1">
            <a:off x="5388777" y="3370006"/>
            <a:ext cx="1454476" cy="418925"/>
          </a:xfrm>
          <a:prstGeom prst="bentConnector3">
            <a:avLst>
              <a:gd name="adj1" fmla="val 54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53" idx="1"/>
          </p:cNvCxnSpPr>
          <p:nvPr/>
        </p:nvCxnSpPr>
        <p:spPr>
          <a:xfrm>
            <a:off x="5388777" y="3788931"/>
            <a:ext cx="1454476" cy="2367817"/>
          </a:xfrm>
          <a:prstGeom prst="bentConnector3">
            <a:avLst>
              <a:gd name="adj1" fmla="val 54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49887" y="2495984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7681" y="2495984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90430" y="3159753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5500" y="3429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43253" y="4409066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70647" y="4483887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3892" y="3967047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84933" y="3963528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54370" y="4483887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3253" y="5170481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3253" y="5854406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9887" y="5282726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37681" y="5282726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90430" y="5946495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3843" y="570230"/>
            <a:ext cx="185801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98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98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2127250"/>
            <a:ext cx="1858645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8600" y="570230"/>
            <a:ext cx="868680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242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242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67965" y="2127250"/>
            <a:ext cx="8686800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发布中心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88632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3695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3695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30187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71370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42155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3505" y="1488440"/>
            <a:ext cx="18776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项目发布版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271385" y="1591310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44055" y="182054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直角上箭头 25"/>
          <p:cNvSpPr/>
          <p:nvPr/>
        </p:nvSpPr>
        <p:spPr>
          <a:xfrm rot="16200000">
            <a:off x="7316470" y="864870"/>
            <a:ext cx="414020" cy="681990"/>
          </a:xfrm>
          <a:prstGeom prst="bent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64475" y="116586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05670" y="741045"/>
            <a:ext cx="15474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182485" y="745490"/>
            <a:ext cx="2450465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02345" y="89662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2155" y="156337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65345" y="2927350"/>
            <a:ext cx="286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构建流程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471"/>
            <a:ext cx="10515600" cy="75247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程序模块结构和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模型驱动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72457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50681" y="232131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9860" y="2231390"/>
            <a:ext cx="1833880" cy="31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61214" y="2926080"/>
            <a:ext cx="1537934" cy="2245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49899" y="3438143"/>
            <a:ext cx="1203325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5384" y="4450906"/>
            <a:ext cx="1227365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4230" y="2951916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62085" y="1873885"/>
            <a:ext cx="2578100" cy="407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68757" y="2457932"/>
            <a:ext cx="1683260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8757" y="3942771"/>
            <a:ext cx="1695786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83271" y="5205095"/>
            <a:ext cx="1668746" cy="566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7" idx="1"/>
            <a:endCxn id="76" idx="3"/>
          </p:cNvCxnSpPr>
          <p:nvPr/>
        </p:nvCxnSpPr>
        <p:spPr>
          <a:xfrm flipH="1" flipV="1">
            <a:off x="7063377" y="2464537"/>
            <a:ext cx="2405380" cy="277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50543" y="240608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驱动页面渲染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7" idx="1"/>
            <a:endCxn id="12" idx="3"/>
          </p:cNvCxnSpPr>
          <p:nvPr/>
        </p:nvCxnSpPr>
        <p:spPr>
          <a:xfrm flipH="1">
            <a:off x="6753224" y="2741397"/>
            <a:ext cx="2715533" cy="98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73759" y="3064947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14" idx="3"/>
            <a:endCxn id="18" idx="1"/>
          </p:cNvCxnSpPr>
          <p:nvPr/>
        </p:nvCxnSpPr>
        <p:spPr>
          <a:xfrm flipV="1">
            <a:off x="6762749" y="4226371"/>
            <a:ext cx="2705735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99799" y="4387906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8" idx="2"/>
            <a:endCxn id="19" idx="0"/>
          </p:cNvCxnSpPr>
          <p:nvPr/>
        </p:nvCxnSpPr>
        <p:spPr>
          <a:xfrm>
            <a:off x="10316650" y="4509700"/>
            <a:ext cx="635" cy="69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57494" y="46740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9628505" y="3026410"/>
            <a:ext cx="0" cy="942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075686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0902315" y="3030855"/>
            <a:ext cx="11430" cy="908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329293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250180" y="2236470"/>
            <a:ext cx="1812925" cy="455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072564" y="1874500"/>
            <a:ext cx="2562224" cy="43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64778" y="1335705"/>
            <a:ext cx="35317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页面展示由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部件由属性和事件组成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调整数据和调用组件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页面展示与页面逻辑关联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数据变化驱动页面重绘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部件属性与数据结构关联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部件事件与方法关联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WPS 演示</Application>
  <PresentationFormat>宽屏</PresentationFormat>
  <Paragraphs>135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Consolas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程序模块结构和关系图  模型驱动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Jzw</cp:lastModifiedBy>
  <cp:revision>45</cp:revision>
  <dcterms:created xsi:type="dcterms:W3CDTF">2019-01-04T08:19:00Z</dcterms:created>
  <dcterms:modified xsi:type="dcterms:W3CDTF">2019-03-03T12:03:14Z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