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F316-36F0-48A5-93A6-FD1426A1C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程序模块结构和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72457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0681" y="232131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9860" y="2231390"/>
            <a:ext cx="1833880" cy="31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1214" y="2926080"/>
            <a:ext cx="1537934" cy="224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9899" y="3438143"/>
            <a:ext cx="1203325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384" y="4450906"/>
            <a:ext cx="1227365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230" y="295191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62085" y="1873885"/>
            <a:ext cx="2578100" cy="407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8757" y="2457932"/>
            <a:ext cx="1683260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8757" y="3942771"/>
            <a:ext cx="1695786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3271" y="5205095"/>
            <a:ext cx="1668746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1"/>
            <a:endCxn id="76" idx="3"/>
          </p:cNvCxnSpPr>
          <p:nvPr/>
        </p:nvCxnSpPr>
        <p:spPr>
          <a:xfrm flipH="1" flipV="1">
            <a:off x="7063377" y="2464537"/>
            <a:ext cx="2405380" cy="27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50543" y="240608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驱动页面渲染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7" idx="1"/>
            <a:endCxn id="12" idx="3"/>
          </p:cNvCxnSpPr>
          <p:nvPr/>
        </p:nvCxnSpPr>
        <p:spPr>
          <a:xfrm flipH="1">
            <a:off x="6753224" y="2741397"/>
            <a:ext cx="2715533" cy="98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759" y="3064947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4" idx="3"/>
            <a:endCxn id="18" idx="1"/>
          </p:cNvCxnSpPr>
          <p:nvPr/>
        </p:nvCxnSpPr>
        <p:spPr>
          <a:xfrm flipV="1">
            <a:off x="6762749" y="4226371"/>
            <a:ext cx="2705735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99799" y="4387906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>
            <a:off x="10316650" y="4509700"/>
            <a:ext cx="63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57494" y="46740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628505" y="302641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75686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902315" y="3030855"/>
            <a:ext cx="11430" cy="90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29293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50180" y="2236470"/>
            <a:ext cx="1812925" cy="45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72564" y="1874500"/>
            <a:ext cx="2562224" cy="43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4778" y="1335705"/>
            <a:ext cx="3531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部件由属性和事件组成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调整数据和调用组件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页面展示与页面逻辑关联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数据变化驱动页面重绘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部件属性与数据结构关联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部件事件与方法关联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演示</Application>
  <PresentationFormat>宽屏</PresentationFormat>
  <Paragraphs>135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Consolas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程序模块结构和关系图  模型驱动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44</cp:revision>
  <dcterms:created xsi:type="dcterms:W3CDTF">2019-01-04T08:19:00Z</dcterms:created>
  <dcterms:modified xsi:type="dcterms:W3CDTF">2019-02-21T02:26:17Z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