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14" autoAdjust="0"/>
  </p:normalViewPr>
  <p:slideViewPr>
    <p:cSldViewPr snapToGrid="0" showGuides="1">
      <p:cViewPr>
        <p:scale>
          <a:sx n="64" d="100"/>
          <a:sy n="64" d="100"/>
        </p:scale>
        <p:origin x="876" y="210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71329-A2A2-46C1-A621-7501041924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 </a:t>
            </a:r>
            <a:r>
              <a:rPr lang="en-US" altLang="zh-CN" dirty="0" smtClean="0"/>
              <a:t>package </a:t>
            </a:r>
            <a:r>
              <a:rPr lang="zh-CN" altLang="en-US" dirty="0" smtClean="0"/>
              <a:t>的分组方式。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可能的一种部署方案：这些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package </a:t>
            </a:r>
            <a:r>
              <a:rPr lang="zh-CN" altLang="en-US" baseline="0" dirty="0" smtClean="0"/>
              <a:t>打包成一个 </a:t>
            </a:r>
            <a:r>
              <a:rPr lang="en-US" altLang="zh-CN" baseline="0" dirty="0" smtClean="0"/>
              <a:t>jar</a:t>
            </a:r>
            <a:r>
              <a:rPr lang="zh-CN" altLang="en-US" baseline="0" dirty="0" smtClean="0"/>
              <a:t>，发布到一个服务器上，但将耗时操作部署到其他服务器上。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现在都放在一个服务器上。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项目部署的拆分策略待定。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1. </a:t>
            </a:r>
            <a:r>
              <a:rPr lang="zh-CN" altLang="en-US" baseline="0" dirty="0" smtClean="0"/>
              <a:t>重命名项目，将仓库名调整为 </a:t>
            </a:r>
            <a:r>
              <a:rPr lang="en-US" altLang="zh-CN" baseline="0" dirty="0" smtClean="0"/>
              <a:t>blocklang.com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55A7-5CD3-481A-9C53-8D1D933E59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在启动时传入端口号</a:t>
            </a:r>
            <a:endParaRPr lang="en-US" altLang="zh-CN" dirty="0" smtClean="0"/>
          </a:p>
          <a:p>
            <a:r>
              <a:rPr lang="en-US" altLang="zh-CN" dirty="0" smtClean="0"/>
              <a:t>java -jar app.jar --name="Spring" --</a:t>
            </a:r>
            <a:r>
              <a:rPr lang="en-US" altLang="zh-CN" dirty="0" err="1" smtClean="0"/>
              <a:t>server.port</a:t>
            </a:r>
            <a:r>
              <a:rPr lang="en-US" altLang="zh-CN" dirty="0" smtClean="0"/>
              <a:t>=9090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 </a:t>
            </a:r>
            <a:r>
              <a:rPr lang="en-US" altLang="zh-CN" dirty="0" smtClean="0"/>
              <a:t>APP 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，还是一个运行实例一个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如果一个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，怎么区分运行实例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一个项目，一个 </a:t>
            </a:r>
            <a:r>
              <a:rPr lang="en-US" altLang="zh-CN" dirty="0" smtClean="0"/>
              <a:t>deploy runner</a:t>
            </a:r>
            <a:r>
              <a:rPr lang="zh-CN" altLang="en-US" dirty="0" smtClean="0"/>
              <a:t>，在注册阶段使用，注册成功后为每一个项目实例生成一个实例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在后续交互时，使用这个实例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来交互。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为一个项目生成一个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deploy</a:t>
            </a:r>
            <a:r>
              <a:rPr lang="zh-CN" altLang="en-US" dirty="0" smtClean="0"/>
              <a:t>专用的），在注册阶段使用，称为项目注册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，一个项目一个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https://gitlab.com/gitlab-org/gitlab-runner/tree/master/docs/register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在注册时为每个实例生成一个唯一的名称。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后续通信时，不使用注册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，而是使用运行实例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要解释说明什么是运行实例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，什么是注册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，以及两者之间的区别。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所以，在服务器上可以不用存储注册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，只需要存储运行实例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在注册运行实例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时，使用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即可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注册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不存的话，怎么获取要下载的软件呢？根据 运行实例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获取项目注册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https://gitlab.com/gitlab-org/gitlab-runner/blob/master/docs/commands/README.md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项目注册 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r>
              <a:rPr lang="en-US" altLang="zh-CN" dirty="0" smtClean="0"/>
              <a:t>App </a:t>
            </a:r>
            <a:r>
              <a:rPr lang="zh-CN" altLang="en-US" dirty="0" smtClean="0"/>
              <a:t>运行实例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（在注册成功后生成此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BD8BB-C302-47D9-AAB9-DBC434ADBA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6D72-AA99-47C9-AF48-D51A5BF5A5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220-2023-4D1F-8F8C-60E89C571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5629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com.blocklang.develop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4172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com.blocklang.release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5315" y="1857828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com.blocklang.database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5875" y="2975429"/>
            <a:ext cx="2975428" cy="420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com.blocklang.core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肘形连接符 8"/>
          <p:cNvCxnSpPr>
            <a:stCxn id="7" idx="0"/>
            <a:endCxn id="4" idx="2"/>
          </p:cNvCxnSpPr>
          <p:nvPr/>
        </p:nvCxnSpPr>
        <p:spPr>
          <a:xfrm rot="16200000" flipV="1">
            <a:off x="5715123" y="2626963"/>
            <a:ext cx="696687" cy="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0"/>
            <a:endCxn id="5" idx="2"/>
          </p:cNvCxnSpPr>
          <p:nvPr/>
        </p:nvCxnSpPr>
        <p:spPr>
          <a:xfrm rot="5400000" flipH="1" flipV="1">
            <a:off x="7324394" y="1017938"/>
            <a:ext cx="696687" cy="32182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7" idx="0"/>
            <a:endCxn id="6" idx="2"/>
          </p:cNvCxnSpPr>
          <p:nvPr/>
        </p:nvCxnSpPr>
        <p:spPr>
          <a:xfrm rot="16200000" flipV="1">
            <a:off x="4094966" y="1006806"/>
            <a:ext cx="696687" cy="32405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343608" y="3900196"/>
            <a:ext cx="668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database: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数据库设计和开发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develop: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release: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：以上三个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共用的类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注意，只有在需要拆分项目时，才考虑将公共类移到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core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50233" y="1156994"/>
            <a:ext cx="209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6843253" y="1622324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9453" y="3804144"/>
            <a:ext cx="1397117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70647" y="1697145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运行实例一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63892" y="1180305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84933" y="1176786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73006" y="3151006"/>
            <a:ext cx="2815771" cy="1275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66928" y="321744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软件发布中心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54370" y="1697145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运行实例二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92715" y="3817252"/>
            <a:ext cx="932426" cy="43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6145" y="641473"/>
            <a:ext cx="52997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Block Lang APP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在集群环境下的部署示意图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43253" y="2383739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3427" y="3803092"/>
            <a:ext cx="86336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>
            <a:stCxn id="23" idx="3"/>
            <a:endCxn id="4" idx="1"/>
          </p:cNvCxnSpPr>
          <p:nvPr/>
        </p:nvCxnSpPr>
        <p:spPr>
          <a:xfrm>
            <a:off x="1806791" y="4028092"/>
            <a:ext cx="932662" cy="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65786" y="365806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43253" y="3067664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 flipV="1">
            <a:off x="5388777" y="3370006"/>
            <a:ext cx="1454476" cy="418925"/>
          </a:xfrm>
          <a:prstGeom prst="bentConnector3">
            <a:avLst>
              <a:gd name="adj1" fmla="val 54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53" idx="1"/>
          </p:cNvCxnSpPr>
          <p:nvPr/>
        </p:nvCxnSpPr>
        <p:spPr>
          <a:xfrm>
            <a:off x="5388777" y="3788931"/>
            <a:ext cx="1454476" cy="2367817"/>
          </a:xfrm>
          <a:prstGeom prst="bentConnector3">
            <a:avLst>
              <a:gd name="adj1" fmla="val 549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49887" y="2495984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37681" y="2495984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390430" y="3159753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85500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43253" y="4409066"/>
            <a:ext cx="4320000" cy="771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70647" y="4483887"/>
            <a:ext cx="1980000" cy="613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9001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763892" y="3967047"/>
            <a:ext cx="4488308" cy="2595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84933" y="396352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192.168.0.101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54370" y="4483887"/>
            <a:ext cx="1980000" cy="613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运行实例四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端口：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9002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3253" y="5170481"/>
            <a:ext cx="4320000" cy="6769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43253" y="5854406"/>
            <a:ext cx="4320000" cy="6046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49887" y="5282726"/>
            <a:ext cx="1628642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37681" y="5282726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390430" y="5946495"/>
            <a:ext cx="1245184" cy="45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Installer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63843" y="570230"/>
            <a:ext cx="185801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98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798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2127250"/>
            <a:ext cx="1858645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endParaRPr 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68600" y="570230"/>
            <a:ext cx="8686800" cy="20675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2420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2420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项目模板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7965" y="2127250"/>
            <a:ext cx="8686800" cy="5105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发布中心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88632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33695" y="147256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33695" y="741045"/>
            <a:ext cx="168973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Spring Boot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具体项目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301875" y="1251585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1370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42155" y="88328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3505" y="1488440"/>
            <a:ext cx="18776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Dojo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项目发布版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271385" y="1591310"/>
            <a:ext cx="337820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44055" y="1820545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直角上箭头 25"/>
          <p:cNvSpPr/>
          <p:nvPr/>
        </p:nvSpPr>
        <p:spPr>
          <a:xfrm rot="16200000">
            <a:off x="7316470" y="864870"/>
            <a:ext cx="414020" cy="681990"/>
          </a:xfrm>
          <a:prstGeom prst="bent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864475" y="116586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05670" y="741045"/>
            <a:ext cx="1547495" cy="510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7182485" y="745490"/>
            <a:ext cx="2450465" cy="25336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602345" y="89662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42155" y="1563370"/>
            <a:ext cx="7378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65345" y="2927350"/>
            <a:ext cx="2861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Block Lang APP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构建流程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演示</Application>
  <PresentationFormat>宽屏</PresentationFormat>
  <Paragraphs>92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 Light</vt:lpstr>
      <vt:lpstr>Calibri</vt:lpstr>
      <vt:lpstr>Arial Unicode MS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金正伟</dc:creator>
  <cp:lastModifiedBy>Jzw</cp:lastModifiedBy>
  <cp:revision>41</cp:revision>
  <dcterms:created xsi:type="dcterms:W3CDTF">2019-01-04T08:19:00Z</dcterms:created>
  <dcterms:modified xsi:type="dcterms:W3CDTF">2019-01-26T13:35:11Z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