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4" r:id="rId8"/>
    <p:sldId id="275" r:id="rId9"/>
    <p:sldId id="262" r:id="rId10"/>
    <p:sldId id="264" r:id="rId11"/>
    <p:sldId id="266" r:id="rId12"/>
    <p:sldId id="271" r:id="rId13"/>
    <p:sldId id="265" r:id="rId14"/>
    <p:sldId id="267" r:id="rId15"/>
    <p:sldId id="263" r:id="rId16"/>
    <p:sldId id="270" r:id="rId17"/>
    <p:sldId id="268" r:id="rId18"/>
    <p:sldId id="269"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31A"/>
    <a:srgbClr val="F5A4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C1C91-5342-4812-B178-C86787138C7C}" v="82" dt="2019-03-02T02:39:5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103" d="100"/>
          <a:sy n="103"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Kronholm" userId="b1c17833e64d190a" providerId="LiveId" clId="{EC1C1C91-5342-4812-B178-C86787138C7C}"/>
    <pc:docChg chg="custSel addSld modSld sldOrd">
      <pc:chgData name="Kenneth Kronholm" userId="b1c17833e64d190a" providerId="LiveId" clId="{EC1C1C91-5342-4812-B178-C86787138C7C}" dt="2019-03-02T02:40:48.146" v="4501" actId="14100"/>
      <pc:docMkLst>
        <pc:docMk/>
      </pc:docMkLst>
      <pc:sldChg chg="addSp delSp modSp add">
        <pc:chgData name="Kenneth Kronholm" userId="b1c17833e64d190a" providerId="LiveId" clId="{EC1C1C91-5342-4812-B178-C86787138C7C}" dt="2019-03-02T01:12:04.358" v="372" actId="6549"/>
        <pc:sldMkLst>
          <pc:docMk/>
          <pc:sldMk cId="2917608421" sldId="257"/>
        </pc:sldMkLst>
        <pc:spChg chg="del">
          <ac:chgData name="Kenneth Kronholm" userId="b1c17833e64d190a" providerId="LiveId" clId="{EC1C1C91-5342-4812-B178-C86787138C7C}" dt="2019-03-02T01:06:43.472" v="1"/>
          <ac:spMkLst>
            <pc:docMk/>
            <pc:sldMk cId="2917608421" sldId="257"/>
            <ac:spMk id="2" creationId="{C0243414-E2A8-4C19-994A-FA6785EB1CFF}"/>
          </ac:spMkLst>
        </pc:spChg>
        <pc:spChg chg="del">
          <ac:chgData name="Kenneth Kronholm" userId="b1c17833e64d190a" providerId="LiveId" clId="{EC1C1C91-5342-4812-B178-C86787138C7C}" dt="2019-03-02T01:06:43.472" v="1"/>
          <ac:spMkLst>
            <pc:docMk/>
            <pc:sldMk cId="2917608421" sldId="257"/>
            <ac:spMk id="3" creationId="{0A1B7E74-A5C9-4262-BB4A-58DBB8D0326F}"/>
          </ac:spMkLst>
        </pc:spChg>
        <pc:spChg chg="add mod">
          <ac:chgData name="Kenneth Kronholm" userId="b1c17833e64d190a" providerId="LiveId" clId="{EC1C1C91-5342-4812-B178-C86787138C7C}" dt="2019-03-02T01:07:36.345" v="90" actId="20577"/>
          <ac:spMkLst>
            <pc:docMk/>
            <pc:sldMk cId="2917608421" sldId="257"/>
            <ac:spMk id="4" creationId="{9A1CF7EA-9DD3-4726-ADB1-C7A8FC72CBEF}"/>
          </ac:spMkLst>
        </pc:spChg>
        <pc:spChg chg="add mod">
          <ac:chgData name="Kenneth Kronholm" userId="b1c17833e64d190a" providerId="LiveId" clId="{EC1C1C91-5342-4812-B178-C86787138C7C}" dt="2019-03-02T01:12:04.358" v="372" actId="6549"/>
          <ac:spMkLst>
            <pc:docMk/>
            <pc:sldMk cId="2917608421" sldId="257"/>
            <ac:spMk id="5" creationId="{509D6EF6-C7E5-41B4-98DB-8D6065F157C0}"/>
          </ac:spMkLst>
        </pc:spChg>
      </pc:sldChg>
      <pc:sldChg chg="modSp add">
        <pc:chgData name="Kenneth Kronholm" userId="b1c17833e64d190a" providerId="LiveId" clId="{EC1C1C91-5342-4812-B178-C86787138C7C}" dt="2019-03-02T02:10:01.277" v="2590" actId="20577"/>
        <pc:sldMkLst>
          <pc:docMk/>
          <pc:sldMk cId="859541199" sldId="258"/>
        </pc:sldMkLst>
        <pc:spChg chg="mod">
          <ac:chgData name="Kenneth Kronholm" userId="b1c17833e64d190a" providerId="LiveId" clId="{EC1C1C91-5342-4812-B178-C86787138C7C}" dt="2019-03-02T01:12:25.659" v="381" actId="20577"/>
          <ac:spMkLst>
            <pc:docMk/>
            <pc:sldMk cId="859541199" sldId="258"/>
            <ac:spMk id="2" creationId="{582D17E3-F472-4906-BE54-E694F2C79C08}"/>
          </ac:spMkLst>
        </pc:spChg>
        <pc:spChg chg="mod">
          <ac:chgData name="Kenneth Kronholm" userId="b1c17833e64d190a" providerId="LiveId" clId="{EC1C1C91-5342-4812-B178-C86787138C7C}" dt="2019-03-02T02:10:01.277" v="2590" actId="20577"/>
          <ac:spMkLst>
            <pc:docMk/>
            <pc:sldMk cId="859541199" sldId="258"/>
            <ac:spMk id="3" creationId="{97EC604C-7E4B-49D0-A014-A23F5D5CCD0A}"/>
          </ac:spMkLst>
        </pc:spChg>
      </pc:sldChg>
      <pc:sldChg chg="modSp add">
        <pc:chgData name="Kenneth Kronholm" userId="b1c17833e64d190a" providerId="LiveId" clId="{EC1C1C91-5342-4812-B178-C86787138C7C}" dt="2019-03-02T02:10:47.547" v="2597" actId="20577"/>
        <pc:sldMkLst>
          <pc:docMk/>
          <pc:sldMk cId="485542817" sldId="259"/>
        </pc:sldMkLst>
        <pc:spChg chg="mod">
          <ac:chgData name="Kenneth Kronholm" userId="b1c17833e64d190a" providerId="LiveId" clId="{EC1C1C91-5342-4812-B178-C86787138C7C}" dt="2019-03-02T01:16:09.213" v="722" actId="20577"/>
          <ac:spMkLst>
            <pc:docMk/>
            <pc:sldMk cId="485542817" sldId="259"/>
            <ac:spMk id="2" creationId="{682ABBAF-C31A-4427-B37D-BE83AF9D34D6}"/>
          </ac:spMkLst>
        </pc:spChg>
        <pc:spChg chg="mod">
          <ac:chgData name="Kenneth Kronholm" userId="b1c17833e64d190a" providerId="LiveId" clId="{EC1C1C91-5342-4812-B178-C86787138C7C}" dt="2019-03-02T02:10:47.547" v="2597" actId="20577"/>
          <ac:spMkLst>
            <pc:docMk/>
            <pc:sldMk cId="485542817" sldId="259"/>
            <ac:spMk id="3" creationId="{875E5388-80AB-459D-8760-6594BE3C80AD}"/>
          </ac:spMkLst>
        </pc:spChg>
      </pc:sldChg>
      <pc:sldChg chg="modSp add">
        <pc:chgData name="Kenneth Kronholm" userId="b1c17833e64d190a" providerId="LiveId" clId="{EC1C1C91-5342-4812-B178-C86787138C7C}" dt="2019-03-02T02:38:48.797" v="4404" actId="20577"/>
        <pc:sldMkLst>
          <pc:docMk/>
          <pc:sldMk cId="898844703" sldId="260"/>
        </pc:sldMkLst>
        <pc:spChg chg="mod">
          <ac:chgData name="Kenneth Kronholm" userId="b1c17833e64d190a" providerId="LiveId" clId="{EC1C1C91-5342-4812-B178-C86787138C7C}" dt="2019-03-02T01:28:06.881" v="1363" actId="20577"/>
          <ac:spMkLst>
            <pc:docMk/>
            <pc:sldMk cId="898844703" sldId="260"/>
            <ac:spMk id="2" creationId="{3E9625D9-A061-4AB8-B8B0-D523FE01A197}"/>
          </ac:spMkLst>
        </pc:spChg>
        <pc:spChg chg="mod">
          <ac:chgData name="Kenneth Kronholm" userId="b1c17833e64d190a" providerId="LiveId" clId="{EC1C1C91-5342-4812-B178-C86787138C7C}" dt="2019-03-02T02:38:48.797" v="4404" actId="20577"/>
          <ac:spMkLst>
            <pc:docMk/>
            <pc:sldMk cId="898844703" sldId="260"/>
            <ac:spMk id="3" creationId="{0EEF0F61-8F76-4E18-A185-9FAC1A07C04A}"/>
          </ac:spMkLst>
        </pc:spChg>
      </pc:sldChg>
      <pc:sldChg chg="addSp delSp modSp add ord">
        <pc:chgData name="Kenneth Kronholm" userId="b1c17833e64d190a" providerId="LiveId" clId="{EC1C1C91-5342-4812-B178-C86787138C7C}" dt="2019-03-02T02:25:45.329" v="3695" actId="20577"/>
        <pc:sldMkLst>
          <pc:docMk/>
          <pc:sldMk cId="664911791" sldId="261"/>
        </pc:sldMkLst>
        <pc:spChg chg="mod">
          <ac:chgData name="Kenneth Kronholm" userId="b1c17833e64d190a" providerId="LiveId" clId="{EC1C1C91-5342-4812-B178-C86787138C7C}" dt="2019-03-02T02:25:45.329" v="3695" actId="20577"/>
          <ac:spMkLst>
            <pc:docMk/>
            <pc:sldMk cId="664911791" sldId="261"/>
            <ac:spMk id="2" creationId="{AC8B6A5A-804C-48D2-A54C-7826B39D3B5E}"/>
          </ac:spMkLst>
        </pc:spChg>
        <pc:spChg chg="del">
          <ac:chgData name="Kenneth Kronholm" userId="b1c17833e64d190a" providerId="LiveId" clId="{EC1C1C91-5342-4812-B178-C86787138C7C}" dt="2019-03-02T01:43:15.872" v="1754" actId="478"/>
          <ac:spMkLst>
            <pc:docMk/>
            <pc:sldMk cId="664911791" sldId="261"/>
            <ac:spMk id="3" creationId="{984F6D95-B6B9-40A3-88C5-1A4A544B7F7F}"/>
          </ac:spMkLst>
        </pc:spChg>
        <pc:picChg chg="add del">
          <ac:chgData name="Kenneth Kronholm" userId="b1c17833e64d190a" providerId="LiveId" clId="{EC1C1C91-5342-4812-B178-C86787138C7C}" dt="2019-03-02T01:32:24.665" v="1467" actId="478"/>
          <ac:picMkLst>
            <pc:docMk/>
            <pc:sldMk cId="664911791" sldId="261"/>
            <ac:picMk id="4" creationId="{689F20B0-C03A-4AB8-9993-58C1B223D5D7}"/>
          </ac:picMkLst>
        </pc:picChg>
        <pc:picChg chg="add del mod">
          <ac:chgData name="Kenneth Kronholm" userId="b1c17833e64d190a" providerId="LiveId" clId="{EC1C1C91-5342-4812-B178-C86787138C7C}" dt="2019-03-02T01:33:42.441" v="1503" actId="478"/>
          <ac:picMkLst>
            <pc:docMk/>
            <pc:sldMk cId="664911791" sldId="261"/>
            <ac:picMk id="5" creationId="{7ABD818B-5350-40F8-A93E-802E2E905679}"/>
          </ac:picMkLst>
        </pc:picChg>
        <pc:picChg chg="add mod">
          <ac:chgData name="Kenneth Kronholm" userId="b1c17833e64d190a" providerId="LiveId" clId="{EC1C1C91-5342-4812-B178-C86787138C7C}" dt="2019-03-02T01:33:47.393" v="1504" actId="1076"/>
          <ac:picMkLst>
            <pc:docMk/>
            <pc:sldMk cId="664911791" sldId="261"/>
            <ac:picMk id="6" creationId="{1C59E597-424F-4E70-8634-825B93673A94}"/>
          </ac:picMkLst>
        </pc:picChg>
        <pc:picChg chg="add mod">
          <ac:chgData name="Kenneth Kronholm" userId="b1c17833e64d190a" providerId="LiveId" clId="{EC1C1C91-5342-4812-B178-C86787138C7C}" dt="2019-03-02T01:42:11.697" v="1753" actId="1076"/>
          <ac:picMkLst>
            <pc:docMk/>
            <pc:sldMk cId="664911791" sldId="261"/>
            <ac:picMk id="7" creationId="{3ED991C8-AB60-49A7-8B09-1AB6FF7E48A6}"/>
          </ac:picMkLst>
        </pc:picChg>
      </pc:sldChg>
      <pc:sldChg chg="addSp delSp modSp add ord">
        <pc:chgData name="Kenneth Kronholm" userId="b1c17833e64d190a" providerId="LiveId" clId="{EC1C1C91-5342-4812-B178-C86787138C7C}" dt="2019-03-02T01:38:11.218" v="1697"/>
        <pc:sldMkLst>
          <pc:docMk/>
          <pc:sldMk cId="489345443" sldId="262"/>
        </pc:sldMkLst>
        <pc:spChg chg="del">
          <ac:chgData name="Kenneth Kronholm" userId="b1c17833e64d190a" providerId="LiveId" clId="{EC1C1C91-5342-4812-B178-C86787138C7C}" dt="2019-03-02T01:35:14.943" v="1540"/>
          <ac:spMkLst>
            <pc:docMk/>
            <pc:sldMk cId="489345443" sldId="262"/>
            <ac:spMk id="2" creationId="{B762388C-5707-4133-9A18-3B91BD626F88}"/>
          </ac:spMkLst>
        </pc:spChg>
        <pc:spChg chg="del">
          <ac:chgData name="Kenneth Kronholm" userId="b1c17833e64d190a" providerId="LiveId" clId="{EC1C1C91-5342-4812-B178-C86787138C7C}" dt="2019-03-02T01:35:14.943" v="1540"/>
          <ac:spMkLst>
            <pc:docMk/>
            <pc:sldMk cId="489345443" sldId="262"/>
            <ac:spMk id="3" creationId="{555761B1-9430-4FEE-91B4-EF391E035513}"/>
          </ac:spMkLst>
        </pc:spChg>
        <pc:spChg chg="add del mod">
          <ac:chgData name="Kenneth Kronholm" userId="b1c17833e64d190a" providerId="LiveId" clId="{EC1C1C91-5342-4812-B178-C86787138C7C}" dt="2019-03-02T01:35:53.791" v="1543"/>
          <ac:spMkLst>
            <pc:docMk/>
            <pc:sldMk cId="489345443" sldId="262"/>
            <ac:spMk id="5" creationId="{861513EA-D715-4A77-A399-BDB4C115603C}"/>
          </ac:spMkLst>
        </pc:spChg>
        <pc:spChg chg="add del mod">
          <ac:chgData name="Kenneth Kronholm" userId="b1c17833e64d190a" providerId="LiveId" clId="{EC1C1C91-5342-4812-B178-C86787138C7C}" dt="2019-03-02T01:35:53.791" v="1543"/>
          <ac:spMkLst>
            <pc:docMk/>
            <pc:sldMk cId="489345443" sldId="262"/>
            <ac:spMk id="6" creationId="{D7C123B3-5FB8-42BA-9F09-85D60EC73DF9}"/>
          </ac:spMkLst>
        </pc:spChg>
        <pc:spChg chg="add mod">
          <ac:chgData name="Kenneth Kronholm" userId="b1c17833e64d190a" providerId="LiveId" clId="{EC1C1C91-5342-4812-B178-C86787138C7C}" dt="2019-03-02T01:36:53.415" v="1620" actId="6549"/>
          <ac:spMkLst>
            <pc:docMk/>
            <pc:sldMk cId="489345443" sldId="262"/>
            <ac:spMk id="7" creationId="{6E38405B-BB23-4400-8570-8FCDF911968F}"/>
          </ac:spMkLst>
        </pc:spChg>
        <pc:picChg chg="add mod">
          <ac:chgData name="Kenneth Kronholm" userId="b1c17833e64d190a" providerId="LiveId" clId="{EC1C1C91-5342-4812-B178-C86787138C7C}" dt="2019-03-02T01:35:10.845" v="1539" actId="1036"/>
          <ac:picMkLst>
            <pc:docMk/>
            <pc:sldMk cId="489345443" sldId="262"/>
            <ac:picMk id="4" creationId="{3FF1A515-B77D-47D9-858B-A45CC74D1186}"/>
          </ac:picMkLst>
        </pc:picChg>
      </pc:sldChg>
      <pc:sldChg chg="addSp modSp add">
        <pc:chgData name="Kenneth Kronholm" userId="b1c17833e64d190a" providerId="LiveId" clId="{EC1C1C91-5342-4812-B178-C86787138C7C}" dt="2019-03-02T01:51:06.893" v="1844" actId="14100"/>
        <pc:sldMkLst>
          <pc:docMk/>
          <pc:sldMk cId="707573614" sldId="263"/>
        </pc:sldMkLst>
        <pc:spChg chg="add mod">
          <ac:chgData name="Kenneth Kronholm" userId="b1c17833e64d190a" providerId="LiveId" clId="{EC1C1C91-5342-4812-B178-C86787138C7C}" dt="2019-03-02T01:50:57.146" v="1841" actId="14100"/>
          <ac:spMkLst>
            <pc:docMk/>
            <pc:sldMk cId="707573614" sldId="263"/>
            <ac:spMk id="3" creationId="{483197AF-181A-4CB0-B913-801CE0141B9A}"/>
          </ac:spMkLst>
        </pc:spChg>
        <pc:spChg chg="add mod">
          <ac:chgData name="Kenneth Kronholm" userId="b1c17833e64d190a" providerId="LiveId" clId="{EC1C1C91-5342-4812-B178-C86787138C7C}" dt="2019-03-02T01:51:06.893" v="1844" actId="14100"/>
          <ac:spMkLst>
            <pc:docMk/>
            <pc:sldMk cId="707573614" sldId="263"/>
            <ac:spMk id="4" creationId="{133B665F-9C99-4100-AB23-7DE4E86C204B}"/>
          </ac:spMkLst>
        </pc:spChg>
        <pc:picChg chg="add mod">
          <ac:chgData name="Kenneth Kronholm" userId="b1c17833e64d190a" providerId="LiveId" clId="{EC1C1C91-5342-4812-B178-C86787138C7C}" dt="2019-03-02T01:50:33.694" v="1838" actId="1076"/>
          <ac:picMkLst>
            <pc:docMk/>
            <pc:sldMk cId="707573614" sldId="263"/>
            <ac:picMk id="2" creationId="{B3CD296B-FC21-4417-ADDE-E69E5D2EDCE2}"/>
          </ac:picMkLst>
        </pc:picChg>
      </pc:sldChg>
      <pc:sldChg chg="addSp delSp modSp add">
        <pc:chgData name="Kenneth Kronholm" userId="b1c17833e64d190a" providerId="LiveId" clId="{EC1C1C91-5342-4812-B178-C86787138C7C}" dt="2019-03-02T01:40:25.771" v="1751" actId="1036"/>
        <pc:sldMkLst>
          <pc:docMk/>
          <pc:sldMk cId="2532133309" sldId="264"/>
        </pc:sldMkLst>
        <pc:picChg chg="add mod modCrop">
          <ac:chgData name="Kenneth Kronholm" userId="b1c17833e64d190a" providerId="LiveId" clId="{EC1C1C91-5342-4812-B178-C86787138C7C}" dt="2019-03-02T01:40:25.771" v="1751" actId="1036"/>
          <ac:picMkLst>
            <pc:docMk/>
            <pc:sldMk cId="2532133309" sldId="264"/>
            <ac:picMk id="2" creationId="{E7D5D1A3-35F4-4FD7-8255-7ED295DC9B24}"/>
          </ac:picMkLst>
        </pc:picChg>
        <pc:picChg chg="del">
          <ac:chgData name="Kenneth Kronholm" userId="b1c17833e64d190a" providerId="LiveId" clId="{EC1C1C91-5342-4812-B178-C86787138C7C}" dt="2019-03-02T01:39:29.356" v="1699" actId="478"/>
          <ac:picMkLst>
            <pc:docMk/>
            <pc:sldMk cId="2532133309" sldId="264"/>
            <ac:picMk id="4" creationId="{3FF1A515-B77D-47D9-858B-A45CC74D1186}"/>
          </ac:picMkLst>
        </pc:picChg>
      </pc:sldChg>
      <pc:sldChg chg="addSp delSp modSp add">
        <pc:chgData name="Kenneth Kronholm" userId="b1c17833e64d190a" providerId="LiveId" clId="{EC1C1C91-5342-4812-B178-C86787138C7C}" dt="2019-03-02T02:40:48.146" v="4501" actId="14100"/>
        <pc:sldMkLst>
          <pc:docMk/>
          <pc:sldMk cId="556178994" sldId="265"/>
        </pc:sldMkLst>
        <pc:spChg chg="del">
          <ac:chgData name="Kenneth Kronholm" userId="b1c17833e64d190a" providerId="LiveId" clId="{EC1C1C91-5342-4812-B178-C86787138C7C}" dt="2019-03-02T01:51:49.023" v="1852"/>
          <ac:spMkLst>
            <pc:docMk/>
            <pc:sldMk cId="556178994" sldId="265"/>
            <ac:spMk id="2" creationId="{A198A628-1BA3-43F8-ADC9-08F5ED949316}"/>
          </ac:spMkLst>
        </pc:spChg>
        <pc:spChg chg="del">
          <ac:chgData name="Kenneth Kronholm" userId="b1c17833e64d190a" providerId="LiveId" clId="{EC1C1C91-5342-4812-B178-C86787138C7C}" dt="2019-03-02T01:46:02.472" v="1780" actId="478"/>
          <ac:spMkLst>
            <pc:docMk/>
            <pc:sldMk cId="556178994" sldId="265"/>
            <ac:spMk id="3" creationId="{96FB6D20-5AA4-4F74-90F2-7AEA821F64EE}"/>
          </ac:spMkLst>
        </pc:spChg>
        <pc:spChg chg="add mod">
          <ac:chgData name="Kenneth Kronholm" userId="b1c17833e64d190a" providerId="LiveId" clId="{EC1C1C91-5342-4812-B178-C86787138C7C}" dt="2019-03-02T01:52:05.492" v="1856" actId="14100"/>
          <ac:spMkLst>
            <pc:docMk/>
            <pc:sldMk cId="556178994" sldId="265"/>
            <ac:spMk id="5" creationId="{4432E8BC-97BC-4FE7-A559-CCC24A5DA16C}"/>
          </ac:spMkLst>
        </pc:spChg>
        <pc:spChg chg="add mod">
          <ac:chgData name="Kenneth Kronholm" userId="b1c17833e64d190a" providerId="LiveId" clId="{EC1C1C91-5342-4812-B178-C86787138C7C}" dt="2019-03-02T01:58:35.623" v="2305" actId="20577"/>
          <ac:spMkLst>
            <pc:docMk/>
            <pc:sldMk cId="556178994" sldId="265"/>
            <ac:spMk id="6" creationId="{2BA0D119-D72A-4751-AE7C-459592DD611C}"/>
          </ac:spMkLst>
        </pc:spChg>
        <pc:spChg chg="add mod">
          <ac:chgData name="Kenneth Kronholm" userId="b1c17833e64d190a" providerId="LiveId" clId="{EC1C1C91-5342-4812-B178-C86787138C7C}" dt="2019-03-02T02:40:48.146" v="4501" actId="14100"/>
          <ac:spMkLst>
            <pc:docMk/>
            <pc:sldMk cId="556178994" sldId="265"/>
            <ac:spMk id="7" creationId="{9B3B0CB6-865E-46CE-B456-BC844DD5BDD0}"/>
          </ac:spMkLst>
        </pc:spChg>
        <pc:picChg chg="add mod modCrop">
          <ac:chgData name="Kenneth Kronholm" userId="b1c17833e64d190a" providerId="LiveId" clId="{EC1C1C91-5342-4812-B178-C86787138C7C}" dt="2019-03-02T01:51:55.115" v="1854" actId="1076"/>
          <ac:picMkLst>
            <pc:docMk/>
            <pc:sldMk cId="556178994" sldId="265"/>
            <ac:picMk id="4" creationId="{D4A07B16-ACF8-447D-91E8-D29FF16A8151}"/>
          </ac:picMkLst>
        </pc:picChg>
      </pc:sldChg>
      <pc:sldChg chg="addSp modSp add">
        <pc:chgData name="Kenneth Kronholm" userId="b1c17833e64d190a" providerId="LiveId" clId="{EC1C1C91-5342-4812-B178-C86787138C7C}" dt="2019-03-02T02:35:43.692" v="4263" actId="20577"/>
        <pc:sldMkLst>
          <pc:docMk/>
          <pc:sldMk cId="443103897" sldId="266"/>
        </pc:sldMkLst>
        <pc:spChg chg="add">
          <ac:chgData name="Kenneth Kronholm" userId="b1c17833e64d190a" providerId="LiveId" clId="{EC1C1C91-5342-4812-B178-C86787138C7C}" dt="2019-03-02T01:44:09.905" v="1758"/>
          <ac:spMkLst>
            <pc:docMk/>
            <pc:sldMk cId="443103897" sldId="266"/>
            <ac:spMk id="3" creationId="{1AA359C4-959A-4B97-9F92-3E121A13A2CE}"/>
          </ac:spMkLst>
        </pc:spChg>
        <pc:spChg chg="add mod">
          <ac:chgData name="Kenneth Kronholm" userId="b1c17833e64d190a" providerId="LiveId" clId="{EC1C1C91-5342-4812-B178-C86787138C7C}" dt="2019-03-02T02:35:43.692" v="4263" actId="20577"/>
          <ac:spMkLst>
            <pc:docMk/>
            <pc:sldMk cId="443103897" sldId="266"/>
            <ac:spMk id="4" creationId="{AFDC41D6-535E-49F7-A29F-9F4C76A5AA5A}"/>
          </ac:spMkLst>
        </pc:spChg>
        <pc:picChg chg="add mod">
          <ac:chgData name="Kenneth Kronholm" userId="b1c17833e64d190a" providerId="LiveId" clId="{EC1C1C91-5342-4812-B178-C86787138C7C}" dt="2019-03-02T02:26:39.356" v="3714" actId="1076"/>
          <ac:picMkLst>
            <pc:docMk/>
            <pc:sldMk cId="443103897" sldId="266"/>
            <ac:picMk id="2" creationId="{E8BFCD67-B90B-4394-948B-3490F48DD08E}"/>
          </ac:picMkLst>
        </pc:picChg>
      </pc:sldChg>
      <pc:sldChg chg="addSp delSp modSp add">
        <pc:chgData name="Kenneth Kronholm" userId="b1c17833e64d190a" providerId="LiveId" clId="{EC1C1C91-5342-4812-B178-C86787138C7C}" dt="2019-03-02T01:51:36.060" v="1851" actId="14100"/>
        <pc:sldMkLst>
          <pc:docMk/>
          <pc:sldMk cId="2794420491" sldId="267"/>
        </pc:sldMkLst>
        <pc:spChg chg="del">
          <ac:chgData name="Kenneth Kronholm" userId="b1c17833e64d190a" providerId="LiveId" clId="{EC1C1C91-5342-4812-B178-C86787138C7C}" dt="2019-03-02T01:51:13.601" v="1845"/>
          <ac:spMkLst>
            <pc:docMk/>
            <pc:sldMk cId="2794420491" sldId="267"/>
            <ac:spMk id="2" creationId="{A198A628-1BA3-43F8-ADC9-08F5ED949316}"/>
          </ac:spMkLst>
        </pc:spChg>
        <pc:spChg chg="mod">
          <ac:chgData name="Kenneth Kronholm" userId="b1c17833e64d190a" providerId="LiveId" clId="{EC1C1C91-5342-4812-B178-C86787138C7C}" dt="2019-03-02T01:51:36.060" v="1851" actId="14100"/>
          <ac:spMkLst>
            <pc:docMk/>
            <pc:sldMk cId="2794420491" sldId="267"/>
            <ac:spMk id="5" creationId="{4432E8BC-97BC-4FE7-A559-CCC24A5DA16C}"/>
          </ac:spMkLst>
        </pc:spChg>
        <pc:spChg chg="add mod">
          <ac:chgData name="Kenneth Kronholm" userId="b1c17833e64d190a" providerId="LiveId" clId="{EC1C1C91-5342-4812-B178-C86787138C7C}" dt="2019-03-02T01:51:29.826" v="1849" actId="14100"/>
          <ac:spMkLst>
            <pc:docMk/>
            <pc:sldMk cId="2794420491" sldId="267"/>
            <ac:spMk id="6" creationId="{B6EA5D8D-4C3F-402F-AA4A-583F3F156DB4}"/>
          </ac:spMkLst>
        </pc:spChg>
        <pc:picChg chg="add mod ord">
          <ac:chgData name="Kenneth Kronholm" userId="b1c17833e64d190a" providerId="LiveId" clId="{EC1C1C91-5342-4812-B178-C86787138C7C}" dt="2019-03-02T01:51:24.186" v="1847" actId="14100"/>
          <ac:picMkLst>
            <pc:docMk/>
            <pc:sldMk cId="2794420491" sldId="267"/>
            <ac:picMk id="3" creationId="{88C7B548-0035-4FFE-9FAA-C799F0B52D03}"/>
          </ac:picMkLst>
        </pc:picChg>
        <pc:picChg chg="del">
          <ac:chgData name="Kenneth Kronholm" userId="b1c17833e64d190a" providerId="LiveId" clId="{EC1C1C91-5342-4812-B178-C86787138C7C}" dt="2019-03-02T01:48:29.967" v="1787" actId="478"/>
          <ac:picMkLst>
            <pc:docMk/>
            <pc:sldMk cId="2794420491" sldId="267"/>
            <ac:picMk id="4" creationId="{D4A07B16-ACF8-447D-91E8-D29FF16A8151}"/>
          </ac:picMkLst>
        </pc:picChg>
      </pc:sldChg>
      <pc:sldChg chg="addSp modSp add">
        <pc:chgData name="Kenneth Kronholm" userId="b1c17833e64d190a" providerId="LiveId" clId="{EC1C1C91-5342-4812-B178-C86787138C7C}" dt="2019-03-02T02:01:35.173" v="2410" actId="20577"/>
        <pc:sldMkLst>
          <pc:docMk/>
          <pc:sldMk cId="3968539107" sldId="268"/>
        </pc:sldMkLst>
        <pc:spChg chg="add mod">
          <ac:chgData name="Kenneth Kronholm" userId="b1c17833e64d190a" providerId="LiveId" clId="{EC1C1C91-5342-4812-B178-C86787138C7C}" dt="2019-03-02T02:00:37.620" v="2350" actId="1036"/>
          <ac:spMkLst>
            <pc:docMk/>
            <pc:sldMk cId="3968539107" sldId="268"/>
            <ac:spMk id="3" creationId="{CC6C1D2C-333D-4853-9EF9-1B924F30AA6F}"/>
          </ac:spMkLst>
        </pc:spChg>
        <pc:spChg chg="add mod">
          <ac:chgData name="Kenneth Kronholm" userId="b1c17833e64d190a" providerId="LiveId" clId="{EC1C1C91-5342-4812-B178-C86787138C7C}" dt="2019-03-02T02:00:37.620" v="2350" actId="1036"/>
          <ac:spMkLst>
            <pc:docMk/>
            <pc:sldMk cId="3968539107" sldId="268"/>
            <ac:spMk id="4" creationId="{50B198CE-31D1-4943-996D-13619ED30154}"/>
          </ac:spMkLst>
        </pc:spChg>
        <pc:spChg chg="add mod">
          <ac:chgData name="Kenneth Kronholm" userId="b1c17833e64d190a" providerId="LiveId" clId="{EC1C1C91-5342-4812-B178-C86787138C7C}" dt="2019-03-02T02:00:37.620" v="2350" actId="1036"/>
          <ac:spMkLst>
            <pc:docMk/>
            <pc:sldMk cId="3968539107" sldId="268"/>
            <ac:spMk id="5" creationId="{CA9AF8BC-BFF6-40B7-A850-13E006E74986}"/>
          </ac:spMkLst>
        </pc:spChg>
        <pc:spChg chg="add mod">
          <ac:chgData name="Kenneth Kronholm" userId="b1c17833e64d190a" providerId="LiveId" clId="{EC1C1C91-5342-4812-B178-C86787138C7C}" dt="2019-03-02T02:00:37.620" v="2350" actId="1036"/>
          <ac:spMkLst>
            <pc:docMk/>
            <pc:sldMk cId="3968539107" sldId="268"/>
            <ac:spMk id="6" creationId="{3E1546A2-9563-40D2-A4AE-0310796468AF}"/>
          </ac:spMkLst>
        </pc:spChg>
        <pc:spChg chg="add mod">
          <ac:chgData name="Kenneth Kronholm" userId="b1c17833e64d190a" providerId="LiveId" clId="{EC1C1C91-5342-4812-B178-C86787138C7C}" dt="2019-03-02T02:00:44.617" v="2351" actId="14100"/>
          <ac:spMkLst>
            <pc:docMk/>
            <pc:sldMk cId="3968539107" sldId="268"/>
            <ac:spMk id="7" creationId="{F76A7FA2-713B-4878-BB71-4C4105951C4F}"/>
          </ac:spMkLst>
        </pc:spChg>
        <pc:spChg chg="add mod">
          <ac:chgData name="Kenneth Kronholm" userId="b1c17833e64d190a" providerId="LiveId" clId="{EC1C1C91-5342-4812-B178-C86787138C7C}" dt="2019-03-02T02:01:35.173" v="2410" actId="20577"/>
          <ac:spMkLst>
            <pc:docMk/>
            <pc:sldMk cId="3968539107" sldId="268"/>
            <ac:spMk id="8" creationId="{9626995A-11D2-49B8-B95A-46CA62B6D2CA}"/>
          </ac:spMkLst>
        </pc:spChg>
        <pc:picChg chg="add mod">
          <ac:chgData name="Kenneth Kronholm" userId="b1c17833e64d190a" providerId="LiveId" clId="{EC1C1C91-5342-4812-B178-C86787138C7C}" dt="2019-03-02T02:00:37.620" v="2350" actId="1036"/>
          <ac:picMkLst>
            <pc:docMk/>
            <pc:sldMk cId="3968539107" sldId="268"/>
            <ac:picMk id="2" creationId="{A9D9A71D-141C-477A-B9AB-3C50F14C3B4D}"/>
          </ac:picMkLst>
        </pc:picChg>
      </pc:sldChg>
      <pc:sldChg chg="addSp modSp add">
        <pc:chgData name="Kenneth Kronholm" userId="b1c17833e64d190a" providerId="LiveId" clId="{EC1C1C91-5342-4812-B178-C86787138C7C}" dt="2019-03-02T02:04:15.975" v="2448" actId="20577"/>
        <pc:sldMkLst>
          <pc:docMk/>
          <pc:sldMk cId="4096114792" sldId="269"/>
        </pc:sldMkLst>
        <pc:spChg chg="add mod">
          <ac:chgData name="Kenneth Kronholm" userId="b1c17833e64d190a" providerId="LiveId" clId="{EC1C1C91-5342-4812-B178-C86787138C7C}" dt="2019-03-02T02:04:15.975" v="2448" actId="20577"/>
          <ac:spMkLst>
            <pc:docMk/>
            <pc:sldMk cId="4096114792" sldId="269"/>
            <ac:spMk id="2" creationId="{181DBB38-5528-420B-90CD-4CCB8B42E892}"/>
          </ac:spMkLst>
        </pc:spChg>
        <pc:spChg chg="add mod">
          <ac:chgData name="Kenneth Kronholm" userId="b1c17833e64d190a" providerId="LiveId" clId="{EC1C1C91-5342-4812-B178-C86787138C7C}" dt="2019-03-02T02:03:33.763" v="2411"/>
          <ac:spMkLst>
            <pc:docMk/>
            <pc:sldMk cId="4096114792" sldId="269"/>
            <ac:spMk id="3" creationId="{F39406D0-883D-4536-902A-E172B83AB873}"/>
          </ac:spMkLst>
        </pc:spChg>
        <pc:picChg chg="add mod">
          <ac:chgData name="Kenneth Kronholm" userId="b1c17833e64d190a" providerId="LiveId" clId="{EC1C1C91-5342-4812-B178-C86787138C7C}" dt="2019-03-02T02:04:03.007" v="2413" actId="1076"/>
          <ac:picMkLst>
            <pc:docMk/>
            <pc:sldMk cId="4096114792" sldId="269"/>
            <ac:picMk id="4" creationId="{32F24C99-E4CD-43B6-8E53-9EF242D4AC3E}"/>
          </ac:picMkLst>
        </pc:picChg>
      </pc:sldChg>
      <pc:sldChg chg="addSp modSp add ord">
        <pc:chgData name="Kenneth Kronholm" userId="b1c17833e64d190a" providerId="LiveId" clId="{EC1C1C91-5342-4812-B178-C86787138C7C}" dt="2019-03-02T01:53:49.526" v="1898" actId="14100"/>
        <pc:sldMkLst>
          <pc:docMk/>
          <pc:sldMk cId="2881447435" sldId="270"/>
        </pc:sldMkLst>
        <pc:spChg chg="add mod">
          <ac:chgData name="Kenneth Kronholm" userId="b1c17833e64d190a" providerId="LiveId" clId="{EC1C1C91-5342-4812-B178-C86787138C7C}" dt="2019-03-02T01:53:38.564" v="1895" actId="14100"/>
          <ac:spMkLst>
            <pc:docMk/>
            <pc:sldMk cId="2881447435" sldId="270"/>
            <ac:spMk id="3" creationId="{F9794EC7-A4C7-4614-8785-7262B929997C}"/>
          </ac:spMkLst>
        </pc:spChg>
        <pc:spChg chg="add mod">
          <ac:chgData name="Kenneth Kronholm" userId="b1c17833e64d190a" providerId="LiveId" clId="{EC1C1C91-5342-4812-B178-C86787138C7C}" dt="2019-03-02T01:53:49.526" v="1898" actId="14100"/>
          <ac:spMkLst>
            <pc:docMk/>
            <pc:sldMk cId="2881447435" sldId="270"/>
            <ac:spMk id="4" creationId="{B53CBB32-B752-44E0-8D92-FE518B519FEA}"/>
          </ac:spMkLst>
        </pc:spChg>
        <pc:picChg chg="add mod">
          <ac:chgData name="Kenneth Kronholm" userId="b1c17833e64d190a" providerId="LiveId" clId="{EC1C1C91-5342-4812-B178-C86787138C7C}" dt="2019-03-02T01:53:17.425" v="1891" actId="1038"/>
          <ac:picMkLst>
            <pc:docMk/>
            <pc:sldMk cId="2881447435" sldId="270"/>
            <ac:picMk id="2" creationId="{3FD69E0D-6E0A-42B6-8C96-C0A22104B17C}"/>
          </ac:picMkLst>
        </pc:picChg>
      </pc:sldChg>
      <pc:sldChg chg="addSp delSp modSp add">
        <pc:chgData name="Kenneth Kronholm" userId="b1c17833e64d190a" providerId="LiveId" clId="{EC1C1C91-5342-4812-B178-C86787138C7C}" dt="2019-03-02T02:39:30.855" v="4406" actId="478"/>
        <pc:sldMkLst>
          <pc:docMk/>
          <pc:sldMk cId="1319593456" sldId="271"/>
        </pc:sldMkLst>
        <pc:spChg chg="mod">
          <ac:chgData name="Kenneth Kronholm" userId="b1c17833e64d190a" providerId="LiveId" clId="{EC1C1C91-5342-4812-B178-C86787138C7C}" dt="2019-03-02T01:55:50.762" v="1967" actId="20577"/>
          <ac:spMkLst>
            <pc:docMk/>
            <pc:sldMk cId="1319593456" sldId="271"/>
            <ac:spMk id="2" creationId="{F3DA21C3-7607-4712-9308-C5ABA94A2946}"/>
          </ac:spMkLst>
        </pc:spChg>
        <pc:spChg chg="mod">
          <ac:chgData name="Kenneth Kronholm" userId="b1c17833e64d190a" providerId="LiveId" clId="{EC1C1C91-5342-4812-B178-C86787138C7C}" dt="2019-03-02T01:56:04.138" v="1983" actId="20577"/>
          <ac:spMkLst>
            <pc:docMk/>
            <pc:sldMk cId="1319593456" sldId="271"/>
            <ac:spMk id="3" creationId="{52A7855B-8337-4137-81A4-DE9BE109AE7F}"/>
          </ac:spMkLst>
        </pc:spChg>
        <pc:spChg chg="add del mod">
          <ac:chgData name="Kenneth Kronholm" userId="b1c17833e64d190a" providerId="LiveId" clId="{EC1C1C91-5342-4812-B178-C86787138C7C}" dt="2019-03-02T02:39:30.855" v="4406" actId="478"/>
          <ac:spMkLst>
            <pc:docMk/>
            <pc:sldMk cId="1319593456" sldId="271"/>
            <ac:spMk id="4" creationId="{B1464D59-F07A-471C-95B4-308C8E51CC54}"/>
          </ac:spMkLst>
        </pc:spChg>
      </pc:sldChg>
      <pc:sldChg chg="addSp delSp modSp add">
        <pc:chgData name="Kenneth Kronholm" userId="b1c17833e64d190a" providerId="LiveId" clId="{EC1C1C91-5342-4812-B178-C86787138C7C}" dt="2019-03-02T02:08:19.128" v="2552"/>
        <pc:sldMkLst>
          <pc:docMk/>
          <pc:sldMk cId="610122246" sldId="272"/>
        </pc:sldMkLst>
        <pc:spChg chg="del">
          <ac:chgData name="Kenneth Kronholm" userId="b1c17833e64d190a" providerId="LiveId" clId="{EC1C1C91-5342-4812-B178-C86787138C7C}" dt="2019-03-02T02:04:32.039" v="2450"/>
          <ac:spMkLst>
            <pc:docMk/>
            <pc:sldMk cId="610122246" sldId="272"/>
            <ac:spMk id="2" creationId="{F19BDF20-98E7-4C6F-B9ED-D74519922CAD}"/>
          </ac:spMkLst>
        </pc:spChg>
        <pc:spChg chg="del">
          <ac:chgData name="Kenneth Kronholm" userId="b1c17833e64d190a" providerId="LiveId" clId="{EC1C1C91-5342-4812-B178-C86787138C7C}" dt="2019-03-02T02:04:32.039" v="2450"/>
          <ac:spMkLst>
            <pc:docMk/>
            <pc:sldMk cId="610122246" sldId="272"/>
            <ac:spMk id="3" creationId="{6728E8D4-7FB1-4294-960B-CF94A8E872E0}"/>
          </ac:spMkLst>
        </pc:spChg>
        <pc:spChg chg="add mod">
          <ac:chgData name="Kenneth Kronholm" userId="b1c17833e64d190a" providerId="LiveId" clId="{EC1C1C91-5342-4812-B178-C86787138C7C}" dt="2019-03-02T02:08:19.128" v="2552"/>
          <ac:spMkLst>
            <pc:docMk/>
            <pc:sldMk cId="610122246" sldId="272"/>
            <ac:spMk id="4" creationId="{C35230B3-9425-4F7F-8210-595008E773E6}"/>
          </ac:spMkLst>
        </pc:spChg>
        <pc:picChg chg="add mod modCrop">
          <ac:chgData name="Kenneth Kronholm" userId="b1c17833e64d190a" providerId="LiveId" clId="{EC1C1C91-5342-4812-B178-C86787138C7C}" dt="2019-03-02T02:07:07.498" v="2507" actId="1035"/>
          <ac:picMkLst>
            <pc:docMk/>
            <pc:sldMk cId="610122246" sldId="272"/>
            <ac:picMk id="6" creationId="{14DDF717-E4CA-43A9-80A5-200B236B45DB}"/>
          </ac:picMkLst>
        </pc:picChg>
        <pc:picChg chg="add mod">
          <ac:chgData name="Kenneth Kronholm" userId="b1c17833e64d190a" providerId="LiveId" clId="{EC1C1C91-5342-4812-B178-C86787138C7C}" dt="2019-03-02T02:07:15.280" v="2544" actId="1036"/>
          <ac:picMkLst>
            <pc:docMk/>
            <pc:sldMk cId="610122246" sldId="272"/>
            <ac:picMk id="8" creationId="{0057AFE5-A3F9-441F-95FF-347828E018AD}"/>
          </ac:picMkLst>
        </pc:picChg>
        <pc:picChg chg="add mod modCrop">
          <ac:chgData name="Kenneth Kronholm" userId="b1c17833e64d190a" providerId="LiveId" clId="{EC1C1C91-5342-4812-B178-C86787138C7C}" dt="2019-03-02T02:06:56.536" v="2471" actId="1076"/>
          <ac:picMkLst>
            <pc:docMk/>
            <pc:sldMk cId="610122246" sldId="272"/>
            <ac:picMk id="10" creationId="{07509198-080B-49A5-9458-3A07EAD09A21}"/>
          </ac:picMkLst>
        </pc:picChg>
        <pc:cxnChg chg="add mod">
          <ac:chgData name="Kenneth Kronholm" userId="b1c17833e64d190a" providerId="LiveId" clId="{EC1C1C91-5342-4812-B178-C86787138C7C}" dt="2019-03-02T02:07:59.550" v="2551" actId="14100"/>
          <ac:cxnSpMkLst>
            <pc:docMk/>
            <pc:sldMk cId="610122246" sldId="272"/>
            <ac:cxnSpMk id="12" creationId="{F04669EB-CF0F-46E6-A324-E7D17D2FF250}"/>
          </ac:cxnSpMkLst>
        </pc:cxnChg>
        <pc:cxnChg chg="add mod">
          <ac:chgData name="Kenneth Kronholm" userId="b1c17833e64d190a" providerId="LiveId" clId="{EC1C1C91-5342-4812-B178-C86787138C7C}" dt="2019-03-02T02:07:53.607" v="2550" actId="14100"/>
          <ac:cxnSpMkLst>
            <pc:docMk/>
            <pc:sldMk cId="610122246" sldId="272"/>
            <ac:cxnSpMk id="13" creationId="{5766B664-3362-4020-8F65-6CD974DD4A71}"/>
          </ac:cxnSpMkLst>
        </pc:cxnChg>
      </pc:sldChg>
      <pc:sldChg chg="addSp delSp modSp add">
        <pc:chgData name="Kenneth Kronholm" userId="b1c17833e64d190a" providerId="LiveId" clId="{EC1C1C91-5342-4812-B178-C86787138C7C}" dt="2019-03-02T02:08:43.265" v="2564" actId="20577"/>
        <pc:sldMkLst>
          <pc:docMk/>
          <pc:sldMk cId="2643606018" sldId="273"/>
        </pc:sldMkLst>
        <pc:spChg chg="del">
          <ac:chgData name="Kenneth Kronholm" userId="b1c17833e64d190a" providerId="LiveId" clId="{EC1C1C91-5342-4812-B178-C86787138C7C}" dt="2019-03-02T02:08:37.223" v="2554"/>
          <ac:spMkLst>
            <pc:docMk/>
            <pc:sldMk cId="2643606018" sldId="273"/>
            <ac:spMk id="2" creationId="{343F325B-8E28-49C4-B7A2-31264F88D750}"/>
          </ac:spMkLst>
        </pc:spChg>
        <pc:spChg chg="add mod">
          <ac:chgData name="Kenneth Kronholm" userId="b1c17833e64d190a" providerId="LiveId" clId="{EC1C1C91-5342-4812-B178-C86787138C7C}" dt="2019-03-02T02:08:43.265" v="2564" actId="20577"/>
          <ac:spMkLst>
            <pc:docMk/>
            <pc:sldMk cId="2643606018" sldId="273"/>
            <ac:spMk id="3" creationId="{FF9BFC25-C395-45E6-9B8A-D7CD597D4FE1}"/>
          </ac:spMkLst>
        </pc:spChg>
        <pc:spChg chg="add mod">
          <ac:chgData name="Kenneth Kronholm" userId="b1c17833e64d190a" providerId="LiveId" clId="{EC1C1C91-5342-4812-B178-C86787138C7C}" dt="2019-03-02T02:08:37.223" v="2554"/>
          <ac:spMkLst>
            <pc:docMk/>
            <pc:sldMk cId="2643606018" sldId="273"/>
            <ac:spMk id="4" creationId="{4827ECD5-96A7-409C-9A1F-5EC04A64EA73}"/>
          </ac:spMkLst>
        </pc:spChg>
      </pc:sldChg>
      <pc:sldChg chg="addSp delSp modSp add">
        <pc:chgData name="Kenneth Kronholm" userId="b1c17833e64d190a" providerId="LiveId" clId="{EC1C1C91-5342-4812-B178-C86787138C7C}" dt="2019-03-02T02:34:57.367" v="4258" actId="20577"/>
        <pc:sldMkLst>
          <pc:docMk/>
          <pc:sldMk cId="2863577417" sldId="274"/>
        </pc:sldMkLst>
        <pc:spChg chg="del">
          <ac:chgData name="Kenneth Kronholm" userId="b1c17833e64d190a" providerId="LiveId" clId="{EC1C1C91-5342-4812-B178-C86787138C7C}" dt="2019-03-02T02:13:18.151" v="2617"/>
          <ac:spMkLst>
            <pc:docMk/>
            <pc:sldMk cId="2863577417" sldId="274"/>
            <ac:spMk id="2" creationId="{6E6C08A4-2DC8-41A9-A201-ECE8472062EF}"/>
          </ac:spMkLst>
        </pc:spChg>
        <pc:spChg chg="del">
          <ac:chgData name="Kenneth Kronholm" userId="b1c17833e64d190a" providerId="LiveId" clId="{EC1C1C91-5342-4812-B178-C86787138C7C}" dt="2019-03-02T02:13:18.151" v="2617"/>
          <ac:spMkLst>
            <pc:docMk/>
            <pc:sldMk cId="2863577417" sldId="274"/>
            <ac:spMk id="3" creationId="{59726954-A373-4F8E-A3A0-9E702470669A}"/>
          </ac:spMkLst>
        </pc:spChg>
        <pc:spChg chg="add mod">
          <ac:chgData name="Kenneth Kronholm" userId="b1c17833e64d190a" providerId="LiveId" clId="{EC1C1C91-5342-4812-B178-C86787138C7C}" dt="2019-03-02T02:25:53.601" v="3704" actId="20577"/>
          <ac:spMkLst>
            <pc:docMk/>
            <pc:sldMk cId="2863577417" sldId="274"/>
            <ac:spMk id="4" creationId="{FF348556-D90B-4464-8C84-2623E0821473}"/>
          </ac:spMkLst>
        </pc:spChg>
        <pc:spChg chg="add mod">
          <ac:chgData name="Kenneth Kronholm" userId="b1c17833e64d190a" providerId="LiveId" clId="{EC1C1C91-5342-4812-B178-C86787138C7C}" dt="2019-03-02T02:34:57.367" v="4258" actId="20577"/>
          <ac:spMkLst>
            <pc:docMk/>
            <pc:sldMk cId="2863577417" sldId="274"/>
            <ac:spMk id="5" creationId="{0379D98C-1CAF-49E2-B2AD-FB58CDF71C19}"/>
          </ac:spMkLst>
        </pc:spChg>
      </pc:sldChg>
      <pc:sldChg chg="modSp add">
        <pc:chgData name="Kenneth Kronholm" userId="b1c17833e64d190a" providerId="LiveId" clId="{EC1C1C91-5342-4812-B178-C86787138C7C}" dt="2019-03-02T02:38:24.536" v="4390" actId="20577"/>
        <pc:sldMkLst>
          <pc:docMk/>
          <pc:sldMk cId="2142308023" sldId="275"/>
        </pc:sldMkLst>
        <pc:spChg chg="mod">
          <ac:chgData name="Kenneth Kronholm" userId="b1c17833e64d190a" providerId="LiveId" clId="{EC1C1C91-5342-4812-B178-C86787138C7C}" dt="2019-03-02T02:25:59.278" v="3713" actId="20577"/>
          <ac:spMkLst>
            <pc:docMk/>
            <pc:sldMk cId="2142308023" sldId="275"/>
            <ac:spMk id="4" creationId="{FF348556-D90B-4464-8C84-2623E0821473}"/>
          </ac:spMkLst>
        </pc:spChg>
        <pc:spChg chg="mod">
          <ac:chgData name="Kenneth Kronholm" userId="b1c17833e64d190a" providerId="LiveId" clId="{EC1C1C91-5342-4812-B178-C86787138C7C}" dt="2019-03-02T02:38:24.536" v="4390" actId="20577"/>
          <ac:spMkLst>
            <pc:docMk/>
            <pc:sldMk cId="2142308023" sldId="275"/>
            <ac:spMk id="5" creationId="{0379D98C-1CAF-49E2-B2AD-FB58CDF71C1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3/2/2019</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3/2/2019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3/2/2019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3/2/2019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3/2/2019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3/2/2019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3/2/2019</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8BA1-1923-463C-919D-9B4DC2353386}"/>
              </a:ext>
            </a:extLst>
          </p:cNvPr>
          <p:cNvSpPr>
            <a:spLocks noGrp="1"/>
          </p:cNvSpPr>
          <p:nvPr>
            <p:ph type="ctrTitle"/>
          </p:nvPr>
        </p:nvSpPr>
        <p:spPr/>
        <p:txBody>
          <a:bodyPr/>
          <a:lstStyle/>
          <a:p>
            <a:r>
              <a:rPr lang="en-GB"/>
              <a:t>Cafe Business Opportunities in Finland?</a:t>
            </a:r>
          </a:p>
        </p:txBody>
      </p:sp>
      <p:sp>
        <p:nvSpPr>
          <p:cNvPr id="3" name="Subtitle 2">
            <a:extLst>
              <a:ext uri="{FF2B5EF4-FFF2-40B4-BE49-F238E27FC236}">
                <a16:creationId xmlns:a16="http://schemas.microsoft.com/office/drawing/2014/main" id="{653DF9B3-9E60-4215-8FC9-94D54ECAC954}"/>
              </a:ext>
            </a:extLst>
          </p:cNvPr>
          <p:cNvSpPr>
            <a:spLocks noGrp="1"/>
          </p:cNvSpPr>
          <p:nvPr>
            <p:ph type="subTitle" idx="1"/>
          </p:nvPr>
        </p:nvSpPr>
        <p:spPr/>
        <p:txBody>
          <a:bodyPr/>
          <a:lstStyle/>
          <a:p>
            <a:r>
              <a:rPr lang="en-GB"/>
              <a:t>Study report</a:t>
            </a:r>
          </a:p>
        </p:txBody>
      </p:sp>
    </p:spTree>
    <p:extLst>
      <p:ext uri="{BB962C8B-B14F-4D97-AF65-F5344CB8AC3E}">
        <p14:creationId xmlns:p14="http://schemas.microsoft.com/office/powerpoint/2010/main" val="78936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E38405B-BB23-4400-8570-8FCDF911968F}"/>
              </a:ext>
            </a:extLst>
          </p:cNvPr>
          <p:cNvSpPr txBox="1">
            <a:spLocks/>
          </p:cNvSpPr>
          <p:nvPr/>
        </p:nvSpPr>
        <p:spPr>
          <a:xfrm>
            <a:off x="1154954" y="257453"/>
            <a:ext cx="8761413" cy="72848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solidFill>
                  <a:schemeClr val="bg2">
                    <a:lumMod val="25000"/>
                  </a:schemeClr>
                </a:solidFill>
              </a:rPr>
              <a:t>The numbers - Top 20 cities in Finland</a:t>
            </a:r>
          </a:p>
        </p:txBody>
      </p:sp>
      <p:pic>
        <p:nvPicPr>
          <p:cNvPr id="2" name="Picture 1">
            <a:extLst>
              <a:ext uri="{FF2B5EF4-FFF2-40B4-BE49-F238E27FC236}">
                <a16:creationId xmlns:a16="http://schemas.microsoft.com/office/drawing/2014/main" id="{E7D5D1A3-35F4-4FD7-8255-7ED295DC9B24}"/>
              </a:ext>
            </a:extLst>
          </p:cNvPr>
          <p:cNvPicPr>
            <a:picLocks noChangeAspect="1"/>
          </p:cNvPicPr>
          <p:nvPr/>
        </p:nvPicPr>
        <p:blipFill rotWithShape="1">
          <a:blip r:embed="rId2"/>
          <a:srcRect b="1445"/>
          <a:stretch/>
        </p:blipFill>
        <p:spPr>
          <a:xfrm>
            <a:off x="0" y="788357"/>
            <a:ext cx="12192000" cy="6050986"/>
          </a:xfrm>
          <a:prstGeom prst="rect">
            <a:avLst/>
          </a:prstGeom>
        </p:spPr>
      </p:pic>
    </p:spTree>
    <p:extLst>
      <p:ext uri="{BB962C8B-B14F-4D97-AF65-F5344CB8AC3E}">
        <p14:creationId xmlns:p14="http://schemas.microsoft.com/office/powerpoint/2010/main" val="253213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BFCD67-B90B-4394-948B-3490F48DD08E}"/>
              </a:ext>
            </a:extLst>
          </p:cNvPr>
          <p:cNvPicPr>
            <a:picLocks noChangeAspect="1"/>
          </p:cNvPicPr>
          <p:nvPr/>
        </p:nvPicPr>
        <p:blipFill>
          <a:blip r:embed="rId2"/>
          <a:stretch>
            <a:fillRect/>
          </a:stretch>
        </p:blipFill>
        <p:spPr>
          <a:xfrm>
            <a:off x="1154954" y="1476097"/>
            <a:ext cx="5248275" cy="5124450"/>
          </a:xfrm>
          <a:prstGeom prst="rect">
            <a:avLst/>
          </a:prstGeom>
        </p:spPr>
      </p:pic>
      <p:sp>
        <p:nvSpPr>
          <p:cNvPr id="3" name="Title 1">
            <a:extLst>
              <a:ext uri="{FF2B5EF4-FFF2-40B4-BE49-F238E27FC236}">
                <a16:creationId xmlns:a16="http://schemas.microsoft.com/office/drawing/2014/main" id="{1AA359C4-959A-4B97-9F92-3E121A13A2CE}"/>
              </a:ext>
            </a:extLst>
          </p:cNvPr>
          <p:cNvSpPr txBox="1">
            <a:spLocks/>
          </p:cNvSpPr>
          <p:nvPr/>
        </p:nvSpPr>
        <p:spPr>
          <a:xfrm>
            <a:off x="1154954" y="257453"/>
            <a:ext cx="8761413" cy="72848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solidFill>
                  <a:schemeClr val="bg2">
                    <a:lumMod val="25000"/>
                  </a:schemeClr>
                </a:solidFill>
              </a:rPr>
              <a:t>The numbers - Top 20 cities in Finland</a:t>
            </a:r>
          </a:p>
        </p:txBody>
      </p:sp>
      <p:sp>
        <p:nvSpPr>
          <p:cNvPr id="4" name="TextBox 3">
            <a:extLst>
              <a:ext uri="{FF2B5EF4-FFF2-40B4-BE49-F238E27FC236}">
                <a16:creationId xmlns:a16="http://schemas.microsoft.com/office/drawing/2014/main" id="{AFDC41D6-535E-49F7-A29F-9F4C76A5AA5A}"/>
              </a:ext>
            </a:extLst>
          </p:cNvPr>
          <p:cNvSpPr txBox="1"/>
          <p:nvPr/>
        </p:nvSpPr>
        <p:spPr>
          <a:xfrm>
            <a:off x="7072604" y="1810139"/>
            <a:ext cx="3990195" cy="1015663"/>
          </a:xfrm>
          <a:prstGeom prst="rect">
            <a:avLst/>
          </a:prstGeom>
          <a:noFill/>
        </p:spPr>
        <p:txBody>
          <a:bodyPr wrap="none" rtlCol="0">
            <a:spAutoFit/>
          </a:bodyPr>
          <a:lstStyle/>
          <a:p>
            <a:r>
              <a:rPr lang="en-GB" sz="1200">
                <a:solidFill>
                  <a:schemeClr val="accent1"/>
                </a:solidFill>
              </a:rPr>
              <a:t>Connection back to the Postal Code Area clusters!</a:t>
            </a:r>
          </a:p>
          <a:p>
            <a:endParaRPr lang="en-GB" sz="1200"/>
          </a:p>
          <a:p>
            <a:r>
              <a:rPr lang="en-GB" sz="1200"/>
              <a:t>Only Helsinki and Tampere have cluster 5 areas!</a:t>
            </a:r>
          </a:p>
          <a:p>
            <a:endParaRPr lang="en-GB" sz="1200"/>
          </a:p>
          <a:p>
            <a:r>
              <a:rPr lang="en-GB" sz="1200"/>
              <a:t>The smaller the city, the more cluster 1 covers it.</a:t>
            </a:r>
          </a:p>
        </p:txBody>
      </p:sp>
    </p:spTree>
    <p:extLst>
      <p:ext uri="{BB962C8B-B14F-4D97-AF65-F5344CB8AC3E}">
        <p14:creationId xmlns:p14="http://schemas.microsoft.com/office/powerpoint/2010/main" val="44310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21C3-7607-4712-9308-C5ABA94A2946}"/>
              </a:ext>
            </a:extLst>
          </p:cNvPr>
          <p:cNvSpPr>
            <a:spLocks noGrp="1"/>
          </p:cNvSpPr>
          <p:nvPr>
            <p:ph type="title"/>
          </p:nvPr>
        </p:nvSpPr>
        <p:spPr/>
        <p:txBody>
          <a:bodyPr/>
          <a:lstStyle/>
          <a:p>
            <a:r>
              <a:rPr lang="en-GB"/>
              <a:t>Connections between amount of cafes and other facts</a:t>
            </a:r>
          </a:p>
        </p:txBody>
      </p:sp>
      <p:sp>
        <p:nvSpPr>
          <p:cNvPr id="3" name="Text Placeholder 2">
            <a:extLst>
              <a:ext uri="{FF2B5EF4-FFF2-40B4-BE49-F238E27FC236}">
                <a16:creationId xmlns:a16="http://schemas.microsoft.com/office/drawing/2014/main" id="{52A7855B-8337-4137-81A4-DE9BE109AE7F}"/>
              </a:ext>
            </a:extLst>
          </p:cNvPr>
          <p:cNvSpPr>
            <a:spLocks noGrp="1"/>
          </p:cNvSpPr>
          <p:nvPr>
            <p:ph type="body" idx="1"/>
          </p:nvPr>
        </p:nvSpPr>
        <p:spPr/>
        <p:txBody>
          <a:bodyPr/>
          <a:lstStyle/>
          <a:p>
            <a:r>
              <a:rPr lang="en-GB"/>
              <a:t>(=Correlations!)</a:t>
            </a:r>
          </a:p>
        </p:txBody>
      </p:sp>
    </p:spTree>
    <p:extLst>
      <p:ext uri="{BB962C8B-B14F-4D97-AF65-F5344CB8AC3E}">
        <p14:creationId xmlns:p14="http://schemas.microsoft.com/office/powerpoint/2010/main" val="131959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A07B16-ACF8-447D-91E8-D29FF16A8151}"/>
              </a:ext>
            </a:extLst>
          </p:cNvPr>
          <p:cNvPicPr>
            <a:picLocks noChangeAspect="1"/>
          </p:cNvPicPr>
          <p:nvPr/>
        </p:nvPicPr>
        <p:blipFill rotWithShape="1">
          <a:blip r:embed="rId2"/>
          <a:srcRect t="15341"/>
          <a:stretch/>
        </p:blipFill>
        <p:spPr>
          <a:xfrm>
            <a:off x="468297" y="718457"/>
            <a:ext cx="9634401" cy="5915608"/>
          </a:xfrm>
          <a:prstGeom prst="rect">
            <a:avLst/>
          </a:prstGeom>
        </p:spPr>
      </p:pic>
      <p:sp>
        <p:nvSpPr>
          <p:cNvPr id="5" name="Rectangle 4">
            <a:extLst>
              <a:ext uri="{FF2B5EF4-FFF2-40B4-BE49-F238E27FC236}">
                <a16:creationId xmlns:a16="http://schemas.microsoft.com/office/drawing/2014/main" id="{4432E8BC-97BC-4FE7-A559-CCC24A5DA16C}"/>
              </a:ext>
            </a:extLst>
          </p:cNvPr>
          <p:cNvSpPr/>
          <p:nvPr/>
        </p:nvSpPr>
        <p:spPr>
          <a:xfrm>
            <a:off x="3853541" y="4767942"/>
            <a:ext cx="1156997" cy="1754156"/>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BA0D119-D72A-4751-AE7C-459592DD611C}"/>
              </a:ext>
            </a:extLst>
          </p:cNvPr>
          <p:cNvSpPr txBox="1"/>
          <p:nvPr/>
        </p:nvSpPr>
        <p:spPr>
          <a:xfrm>
            <a:off x="10102698" y="1772816"/>
            <a:ext cx="1840486" cy="3046988"/>
          </a:xfrm>
          <a:prstGeom prst="rect">
            <a:avLst/>
          </a:prstGeom>
          <a:noFill/>
        </p:spPr>
        <p:txBody>
          <a:bodyPr wrap="square" rtlCol="0">
            <a:spAutoFit/>
          </a:bodyPr>
          <a:lstStyle/>
          <a:p>
            <a:r>
              <a:rPr lang="en-GB" sz="1200"/>
              <a:t>The black line tells the correlation over all postal code areas, we want to identify the high points of the black line.</a:t>
            </a:r>
          </a:p>
          <a:p>
            <a:endParaRPr lang="en-GB" sz="1200"/>
          </a:p>
          <a:p>
            <a:r>
              <a:rPr lang="en-GB" sz="1200"/>
              <a:t>Other color lines are based on smaller subsets of data (the clusters that were analyzed before), and they do not provide typically as strong correlation as the black line</a:t>
            </a:r>
          </a:p>
        </p:txBody>
      </p:sp>
      <p:sp>
        <p:nvSpPr>
          <p:cNvPr id="7" name="TextBox 6">
            <a:extLst>
              <a:ext uri="{FF2B5EF4-FFF2-40B4-BE49-F238E27FC236}">
                <a16:creationId xmlns:a16="http://schemas.microsoft.com/office/drawing/2014/main" id="{9B3B0CB6-865E-46CE-B456-BC844DD5BDD0}"/>
              </a:ext>
            </a:extLst>
          </p:cNvPr>
          <p:cNvSpPr txBox="1"/>
          <p:nvPr/>
        </p:nvSpPr>
        <p:spPr>
          <a:xfrm>
            <a:off x="248815" y="223935"/>
            <a:ext cx="2746311" cy="646331"/>
          </a:xfrm>
          <a:prstGeom prst="rect">
            <a:avLst/>
          </a:prstGeom>
          <a:noFill/>
        </p:spPr>
        <p:txBody>
          <a:bodyPr wrap="square" rtlCol="0">
            <a:spAutoFit/>
          </a:bodyPr>
          <a:lstStyle/>
          <a:p>
            <a:r>
              <a:rPr lang="en-GB" sz="1200"/>
              <a:t>+1.0 and -1.0 tell about a strong connection, zero tells no connection can be identified</a:t>
            </a:r>
          </a:p>
        </p:txBody>
      </p:sp>
    </p:spTree>
    <p:extLst>
      <p:ext uri="{BB962C8B-B14F-4D97-AF65-F5344CB8AC3E}">
        <p14:creationId xmlns:p14="http://schemas.microsoft.com/office/powerpoint/2010/main" val="55617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7B548-0035-4FFE-9FAA-C799F0B52D03}"/>
              </a:ext>
            </a:extLst>
          </p:cNvPr>
          <p:cNvPicPr>
            <a:picLocks noChangeAspect="1"/>
          </p:cNvPicPr>
          <p:nvPr/>
        </p:nvPicPr>
        <p:blipFill>
          <a:blip r:embed="rId2"/>
          <a:stretch>
            <a:fillRect/>
          </a:stretch>
        </p:blipFill>
        <p:spPr>
          <a:xfrm>
            <a:off x="355053" y="396921"/>
            <a:ext cx="8994220" cy="6351542"/>
          </a:xfrm>
          <a:prstGeom prst="rect">
            <a:avLst/>
          </a:prstGeom>
        </p:spPr>
      </p:pic>
      <p:sp>
        <p:nvSpPr>
          <p:cNvPr id="5" name="Rectangle 4">
            <a:extLst>
              <a:ext uri="{FF2B5EF4-FFF2-40B4-BE49-F238E27FC236}">
                <a16:creationId xmlns:a16="http://schemas.microsoft.com/office/drawing/2014/main" id="{4432E8BC-97BC-4FE7-A559-CCC24A5DA16C}"/>
              </a:ext>
            </a:extLst>
          </p:cNvPr>
          <p:cNvSpPr/>
          <p:nvPr/>
        </p:nvSpPr>
        <p:spPr>
          <a:xfrm>
            <a:off x="4124125" y="4320073"/>
            <a:ext cx="410548" cy="2323323"/>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6EA5D8D-4C3F-402F-AA4A-583F3F156DB4}"/>
              </a:ext>
            </a:extLst>
          </p:cNvPr>
          <p:cNvSpPr/>
          <p:nvPr/>
        </p:nvSpPr>
        <p:spPr>
          <a:xfrm>
            <a:off x="8512623" y="4320073"/>
            <a:ext cx="519410" cy="2428390"/>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442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D296B-FC21-4417-ADDE-E69E5D2EDCE2}"/>
              </a:ext>
            </a:extLst>
          </p:cNvPr>
          <p:cNvPicPr>
            <a:picLocks noChangeAspect="1"/>
          </p:cNvPicPr>
          <p:nvPr/>
        </p:nvPicPr>
        <p:blipFill>
          <a:blip r:embed="rId2"/>
          <a:stretch>
            <a:fillRect/>
          </a:stretch>
        </p:blipFill>
        <p:spPr>
          <a:xfrm>
            <a:off x="773858" y="161925"/>
            <a:ext cx="9505950" cy="6534150"/>
          </a:xfrm>
          <a:prstGeom prst="rect">
            <a:avLst/>
          </a:prstGeom>
        </p:spPr>
      </p:pic>
      <p:sp>
        <p:nvSpPr>
          <p:cNvPr id="3" name="Rectangle 2">
            <a:extLst>
              <a:ext uri="{FF2B5EF4-FFF2-40B4-BE49-F238E27FC236}">
                <a16:creationId xmlns:a16="http://schemas.microsoft.com/office/drawing/2014/main" id="{483197AF-181A-4CB0-B913-801CE0141B9A}"/>
              </a:ext>
            </a:extLst>
          </p:cNvPr>
          <p:cNvSpPr/>
          <p:nvPr/>
        </p:nvSpPr>
        <p:spPr>
          <a:xfrm>
            <a:off x="2780516" y="4189445"/>
            <a:ext cx="1091687" cy="2506630"/>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33B665F-9C99-4100-AB23-7DE4E86C204B}"/>
              </a:ext>
            </a:extLst>
          </p:cNvPr>
          <p:cNvSpPr/>
          <p:nvPr/>
        </p:nvSpPr>
        <p:spPr>
          <a:xfrm>
            <a:off x="6960637" y="4189445"/>
            <a:ext cx="506962" cy="2506630"/>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757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D69E0D-6E0A-42B6-8C96-C0A22104B17C}"/>
              </a:ext>
            </a:extLst>
          </p:cNvPr>
          <p:cNvPicPr>
            <a:picLocks noChangeAspect="1"/>
          </p:cNvPicPr>
          <p:nvPr/>
        </p:nvPicPr>
        <p:blipFill>
          <a:blip r:embed="rId2"/>
          <a:stretch>
            <a:fillRect/>
          </a:stretch>
        </p:blipFill>
        <p:spPr>
          <a:xfrm>
            <a:off x="1222311" y="201718"/>
            <a:ext cx="8935829" cy="6656281"/>
          </a:xfrm>
          <a:prstGeom prst="rect">
            <a:avLst/>
          </a:prstGeom>
        </p:spPr>
      </p:pic>
      <p:sp>
        <p:nvSpPr>
          <p:cNvPr id="3" name="Rectangle 2">
            <a:extLst>
              <a:ext uri="{FF2B5EF4-FFF2-40B4-BE49-F238E27FC236}">
                <a16:creationId xmlns:a16="http://schemas.microsoft.com/office/drawing/2014/main" id="{F9794EC7-A4C7-4614-8785-7262B929997C}"/>
              </a:ext>
            </a:extLst>
          </p:cNvPr>
          <p:cNvSpPr/>
          <p:nvPr/>
        </p:nvSpPr>
        <p:spPr>
          <a:xfrm>
            <a:off x="2883159" y="4049487"/>
            <a:ext cx="317241" cy="1371600"/>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53CBB32-B752-44E0-8D92-FE518B519FEA}"/>
              </a:ext>
            </a:extLst>
          </p:cNvPr>
          <p:cNvSpPr/>
          <p:nvPr/>
        </p:nvSpPr>
        <p:spPr>
          <a:xfrm>
            <a:off x="8288693" y="4049487"/>
            <a:ext cx="317241" cy="2335764"/>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144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D9A71D-141C-477A-B9AB-3C50F14C3B4D}"/>
              </a:ext>
            </a:extLst>
          </p:cNvPr>
          <p:cNvPicPr>
            <a:picLocks noChangeAspect="1"/>
          </p:cNvPicPr>
          <p:nvPr/>
        </p:nvPicPr>
        <p:blipFill>
          <a:blip r:embed="rId2"/>
          <a:stretch>
            <a:fillRect/>
          </a:stretch>
        </p:blipFill>
        <p:spPr>
          <a:xfrm>
            <a:off x="1260799" y="1421902"/>
            <a:ext cx="8956221" cy="5282343"/>
          </a:xfrm>
          <a:prstGeom prst="rect">
            <a:avLst/>
          </a:prstGeom>
        </p:spPr>
      </p:pic>
      <p:sp>
        <p:nvSpPr>
          <p:cNvPr id="3" name="Rectangle 2">
            <a:extLst>
              <a:ext uri="{FF2B5EF4-FFF2-40B4-BE49-F238E27FC236}">
                <a16:creationId xmlns:a16="http://schemas.microsoft.com/office/drawing/2014/main" id="{CC6C1D2C-333D-4853-9EF9-1B924F30AA6F}"/>
              </a:ext>
            </a:extLst>
          </p:cNvPr>
          <p:cNvSpPr/>
          <p:nvPr/>
        </p:nvSpPr>
        <p:spPr>
          <a:xfrm>
            <a:off x="2074505" y="4982553"/>
            <a:ext cx="317241" cy="740230"/>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0B198CE-31D1-4943-996D-13619ED30154}"/>
              </a:ext>
            </a:extLst>
          </p:cNvPr>
          <p:cNvSpPr/>
          <p:nvPr/>
        </p:nvSpPr>
        <p:spPr>
          <a:xfrm>
            <a:off x="6668276" y="4982553"/>
            <a:ext cx="656255" cy="923730"/>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CA9AF8BC-BFF6-40B7-A850-13E006E74986}"/>
              </a:ext>
            </a:extLst>
          </p:cNvPr>
          <p:cNvSpPr/>
          <p:nvPr/>
        </p:nvSpPr>
        <p:spPr>
          <a:xfrm>
            <a:off x="8439536" y="4982553"/>
            <a:ext cx="317241" cy="1243548"/>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E1546A2-9563-40D2-A4AE-0310796468AF}"/>
              </a:ext>
            </a:extLst>
          </p:cNvPr>
          <p:cNvSpPr/>
          <p:nvPr/>
        </p:nvSpPr>
        <p:spPr>
          <a:xfrm>
            <a:off x="4890792" y="4982553"/>
            <a:ext cx="317241" cy="1243548"/>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76A7FA2-713B-4878-BB71-4C4105951C4F}"/>
              </a:ext>
            </a:extLst>
          </p:cNvPr>
          <p:cNvSpPr/>
          <p:nvPr/>
        </p:nvSpPr>
        <p:spPr>
          <a:xfrm>
            <a:off x="7707079" y="4982553"/>
            <a:ext cx="317241" cy="1721692"/>
          </a:xfrm>
          <a:prstGeom prst="rect">
            <a:avLst/>
          </a:prstGeom>
          <a:solidFill>
            <a:srgbClr val="F5A408">
              <a:alpha val="20000"/>
            </a:srgbClr>
          </a:solidFill>
          <a:ln w="28575">
            <a:solidFill>
              <a:srgbClr val="D843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9626995A-11D2-49B8-B95A-46CA62B6D2CA}"/>
              </a:ext>
            </a:extLst>
          </p:cNvPr>
          <p:cNvSpPr txBox="1">
            <a:spLocks/>
          </p:cNvSpPr>
          <p:nvPr/>
        </p:nvSpPr>
        <p:spPr>
          <a:xfrm>
            <a:off x="1154954" y="257453"/>
            <a:ext cx="8761413" cy="72848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solidFill>
                  <a:schemeClr val="bg2">
                    <a:lumMod val="25000"/>
                  </a:schemeClr>
                </a:solidFill>
              </a:rPr>
              <a:t>How well other venue types correlate to café amounts?</a:t>
            </a:r>
          </a:p>
        </p:txBody>
      </p:sp>
    </p:spTree>
    <p:extLst>
      <p:ext uri="{BB962C8B-B14F-4D97-AF65-F5344CB8AC3E}">
        <p14:creationId xmlns:p14="http://schemas.microsoft.com/office/powerpoint/2010/main" val="396853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BB38-5528-420B-90CD-4CCB8B42E892}"/>
              </a:ext>
            </a:extLst>
          </p:cNvPr>
          <p:cNvSpPr>
            <a:spLocks noGrp="1"/>
          </p:cNvSpPr>
          <p:nvPr>
            <p:ph type="title"/>
          </p:nvPr>
        </p:nvSpPr>
        <p:spPr/>
        <p:txBody>
          <a:bodyPr/>
          <a:lstStyle/>
          <a:p>
            <a:r>
              <a:rPr lang="en-GB"/>
              <a:t>Most potential new café locations?</a:t>
            </a:r>
          </a:p>
        </p:txBody>
      </p:sp>
      <p:sp>
        <p:nvSpPr>
          <p:cNvPr id="3" name="Text Placeholder 2">
            <a:extLst>
              <a:ext uri="{FF2B5EF4-FFF2-40B4-BE49-F238E27FC236}">
                <a16:creationId xmlns:a16="http://schemas.microsoft.com/office/drawing/2014/main" id="{F39406D0-883D-4536-902A-E172B83AB873}"/>
              </a:ext>
            </a:extLst>
          </p:cNvPr>
          <p:cNvSpPr>
            <a:spLocks noGrp="1"/>
          </p:cNvSpPr>
          <p:nvPr>
            <p:ph type="body" idx="1"/>
          </p:nvPr>
        </p:nvSpPr>
        <p:spPr/>
        <p:txBody>
          <a:bodyPr/>
          <a:lstStyle/>
          <a:p>
            <a:endParaRPr lang="en-GB"/>
          </a:p>
        </p:txBody>
      </p:sp>
      <p:pic>
        <p:nvPicPr>
          <p:cNvPr id="4" name="Picture 3">
            <a:extLst>
              <a:ext uri="{FF2B5EF4-FFF2-40B4-BE49-F238E27FC236}">
                <a16:creationId xmlns:a16="http://schemas.microsoft.com/office/drawing/2014/main" id="{32F24C99-E4CD-43B6-8E53-9EF242D4AC3E}"/>
              </a:ext>
            </a:extLst>
          </p:cNvPr>
          <p:cNvPicPr>
            <a:picLocks noChangeAspect="1"/>
          </p:cNvPicPr>
          <p:nvPr/>
        </p:nvPicPr>
        <p:blipFill>
          <a:blip r:embed="rId2"/>
          <a:stretch>
            <a:fillRect/>
          </a:stretch>
        </p:blipFill>
        <p:spPr>
          <a:xfrm>
            <a:off x="6686023" y="0"/>
            <a:ext cx="5429250" cy="6800850"/>
          </a:xfrm>
          <a:prstGeom prst="rect">
            <a:avLst/>
          </a:prstGeom>
        </p:spPr>
      </p:pic>
    </p:spTree>
    <p:extLst>
      <p:ext uri="{BB962C8B-B14F-4D97-AF65-F5344CB8AC3E}">
        <p14:creationId xmlns:p14="http://schemas.microsoft.com/office/powerpoint/2010/main" val="409611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230B3-9425-4F7F-8210-595008E773E6}"/>
              </a:ext>
            </a:extLst>
          </p:cNvPr>
          <p:cNvSpPr>
            <a:spLocks noGrp="1"/>
          </p:cNvSpPr>
          <p:nvPr>
            <p:ph type="title"/>
          </p:nvPr>
        </p:nvSpPr>
        <p:spPr/>
        <p:txBody>
          <a:bodyPr/>
          <a:lstStyle/>
          <a:p>
            <a:r>
              <a:rPr lang="en-GB"/>
              <a:t>Most potential new café locations?</a:t>
            </a:r>
          </a:p>
        </p:txBody>
      </p:sp>
      <p:pic>
        <p:nvPicPr>
          <p:cNvPr id="6" name="Picture 5">
            <a:extLst>
              <a:ext uri="{FF2B5EF4-FFF2-40B4-BE49-F238E27FC236}">
                <a16:creationId xmlns:a16="http://schemas.microsoft.com/office/drawing/2014/main" id="{14DDF717-E4CA-43A9-80A5-200B236B45DB}"/>
              </a:ext>
            </a:extLst>
          </p:cNvPr>
          <p:cNvPicPr>
            <a:picLocks noChangeAspect="1"/>
          </p:cNvPicPr>
          <p:nvPr/>
        </p:nvPicPr>
        <p:blipFill rotWithShape="1">
          <a:blip r:embed="rId2"/>
          <a:srcRect l="19039" t="6834" r="18930" b="10458"/>
          <a:stretch/>
        </p:blipFill>
        <p:spPr>
          <a:xfrm>
            <a:off x="578631" y="2384691"/>
            <a:ext cx="2994405" cy="3283651"/>
          </a:xfrm>
          <a:prstGeom prst="rect">
            <a:avLst/>
          </a:prstGeom>
        </p:spPr>
      </p:pic>
      <p:pic>
        <p:nvPicPr>
          <p:cNvPr id="8" name="Picture 7">
            <a:extLst>
              <a:ext uri="{FF2B5EF4-FFF2-40B4-BE49-F238E27FC236}">
                <a16:creationId xmlns:a16="http://schemas.microsoft.com/office/drawing/2014/main" id="{0057AFE5-A3F9-441F-95FF-347828E018AD}"/>
              </a:ext>
            </a:extLst>
          </p:cNvPr>
          <p:cNvPicPr>
            <a:picLocks noChangeAspect="1"/>
          </p:cNvPicPr>
          <p:nvPr/>
        </p:nvPicPr>
        <p:blipFill>
          <a:blip r:embed="rId3"/>
          <a:stretch>
            <a:fillRect/>
          </a:stretch>
        </p:blipFill>
        <p:spPr>
          <a:xfrm>
            <a:off x="4067584" y="3844927"/>
            <a:ext cx="3874367" cy="2905775"/>
          </a:xfrm>
          <a:prstGeom prst="rect">
            <a:avLst/>
          </a:prstGeom>
        </p:spPr>
      </p:pic>
      <p:pic>
        <p:nvPicPr>
          <p:cNvPr id="10" name="Picture 9">
            <a:extLst>
              <a:ext uri="{FF2B5EF4-FFF2-40B4-BE49-F238E27FC236}">
                <a16:creationId xmlns:a16="http://schemas.microsoft.com/office/drawing/2014/main" id="{07509198-080B-49A5-9458-3A07EAD09A21}"/>
              </a:ext>
            </a:extLst>
          </p:cNvPr>
          <p:cNvPicPr>
            <a:picLocks noChangeAspect="1"/>
          </p:cNvPicPr>
          <p:nvPr/>
        </p:nvPicPr>
        <p:blipFill rotWithShape="1">
          <a:blip r:embed="rId4"/>
          <a:srcRect l="6403" t="2881" r="13011" b="2270"/>
          <a:stretch/>
        </p:blipFill>
        <p:spPr>
          <a:xfrm>
            <a:off x="8618966" y="2401769"/>
            <a:ext cx="3153747" cy="3508311"/>
          </a:xfrm>
          <a:prstGeom prst="rect">
            <a:avLst/>
          </a:prstGeom>
        </p:spPr>
      </p:pic>
      <p:cxnSp>
        <p:nvCxnSpPr>
          <p:cNvPr id="12" name="Straight Arrow Connector 11">
            <a:extLst>
              <a:ext uri="{FF2B5EF4-FFF2-40B4-BE49-F238E27FC236}">
                <a16:creationId xmlns:a16="http://schemas.microsoft.com/office/drawing/2014/main" id="{F04669EB-CF0F-46E6-A324-E7D17D2FF250}"/>
              </a:ext>
            </a:extLst>
          </p:cNvPr>
          <p:cNvCxnSpPr>
            <a:cxnSpLocks/>
          </p:cNvCxnSpPr>
          <p:nvPr/>
        </p:nvCxnSpPr>
        <p:spPr>
          <a:xfrm flipH="1" flipV="1">
            <a:off x="1978090" y="5159829"/>
            <a:ext cx="3312367" cy="8864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66B664-3362-4020-8F65-6CD974DD4A71}"/>
              </a:ext>
            </a:extLst>
          </p:cNvPr>
          <p:cNvCxnSpPr>
            <a:cxnSpLocks/>
          </p:cNvCxnSpPr>
          <p:nvPr/>
        </p:nvCxnSpPr>
        <p:spPr>
          <a:xfrm flipH="1">
            <a:off x="1875453" y="4068504"/>
            <a:ext cx="8320386" cy="8020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12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1CF7EA-9DD3-4726-ADB1-C7A8FC72CBEF}"/>
              </a:ext>
            </a:extLst>
          </p:cNvPr>
          <p:cNvSpPr>
            <a:spLocks noGrp="1"/>
          </p:cNvSpPr>
          <p:nvPr>
            <p:ph type="title"/>
          </p:nvPr>
        </p:nvSpPr>
        <p:spPr/>
        <p:txBody>
          <a:bodyPr/>
          <a:lstStyle/>
          <a:p>
            <a:r>
              <a:rPr lang="en-GB"/>
              <a:t>How do Finnish cities appear to someone willing to start a new café in Finland?</a:t>
            </a:r>
          </a:p>
        </p:txBody>
      </p:sp>
      <p:sp>
        <p:nvSpPr>
          <p:cNvPr id="5" name="Content Placeholder 4">
            <a:extLst>
              <a:ext uri="{FF2B5EF4-FFF2-40B4-BE49-F238E27FC236}">
                <a16:creationId xmlns:a16="http://schemas.microsoft.com/office/drawing/2014/main" id="{509D6EF6-C7E5-41B4-98DB-8D6065F157C0}"/>
              </a:ext>
            </a:extLst>
          </p:cNvPr>
          <p:cNvSpPr>
            <a:spLocks noGrp="1"/>
          </p:cNvSpPr>
          <p:nvPr>
            <p:ph idx="1"/>
          </p:nvPr>
        </p:nvSpPr>
        <p:spPr/>
        <p:txBody>
          <a:bodyPr/>
          <a:lstStyle/>
          <a:p>
            <a:r>
              <a:rPr lang="en-GB"/>
              <a:t>This is a report of a study that answers the title question</a:t>
            </a:r>
          </a:p>
          <a:p>
            <a:r>
              <a:rPr lang="en-GB"/>
              <a:t>Read this to find out in more detail</a:t>
            </a:r>
          </a:p>
          <a:p>
            <a:pPr lvl="1"/>
            <a:r>
              <a:rPr lang="en-GB"/>
              <a:t>Characteristics of Finnish cities</a:t>
            </a:r>
          </a:p>
          <a:p>
            <a:pPr lvl="1"/>
            <a:r>
              <a:rPr lang="en-GB"/>
              <a:t>Café related factors in Finland</a:t>
            </a:r>
          </a:p>
          <a:p>
            <a:endParaRPr lang="en-GB"/>
          </a:p>
          <a:p>
            <a:r>
              <a:rPr lang="en-GB"/>
              <a:t>Who should care:</a:t>
            </a:r>
          </a:p>
          <a:p>
            <a:pPr lvl="1"/>
            <a:r>
              <a:rPr lang="en-GB"/>
              <a:t>Anyone with an entrepreneurial spirit and café business creation intentions</a:t>
            </a:r>
          </a:p>
        </p:txBody>
      </p:sp>
    </p:spTree>
    <p:extLst>
      <p:ext uri="{BB962C8B-B14F-4D97-AF65-F5344CB8AC3E}">
        <p14:creationId xmlns:p14="http://schemas.microsoft.com/office/powerpoint/2010/main" val="2917608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9BFC25-C395-45E6-9B8A-D7CD597D4FE1}"/>
              </a:ext>
            </a:extLst>
          </p:cNvPr>
          <p:cNvSpPr>
            <a:spLocks noGrp="1"/>
          </p:cNvSpPr>
          <p:nvPr>
            <p:ph type="title"/>
          </p:nvPr>
        </p:nvSpPr>
        <p:spPr/>
        <p:txBody>
          <a:bodyPr/>
          <a:lstStyle/>
          <a:p>
            <a:r>
              <a:rPr lang="en-GB"/>
              <a:t>Thank you!</a:t>
            </a:r>
          </a:p>
        </p:txBody>
      </p:sp>
      <p:sp>
        <p:nvSpPr>
          <p:cNvPr id="4" name="Text Placeholder 3">
            <a:extLst>
              <a:ext uri="{FF2B5EF4-FFF2-40B4-BE49-F238E27FC236}">
                <a16:creationId xmlns:a16="http://schemas.microsoft.com/office/drawing/2014/main" id="{4827ECD5-96A7-409C-9A1F-5EC04A64EA7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64360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17E3-F472-4906-BE54-E694F2C79C08}"/>
              </a:ext>
            </a:extLst>
          </p:cNvPr>
          <p:cNvSpPr>
            <a:spLocks noGrp="1"/>
          </p:cNvSpPr>
          <p:nvPr>
            <p:ph type="title"/>
          </p:nvPr>
        </p:nvSpPr>
        <p:spPr/>
        <p:txBody>
          <a:bodyPr/>
          <a:lstStyle/>
          <a:p>
            <a:r>
              <a:rPr lang="en-GB"/>
              <a:t>Data</a:t>
            </a:r>
          </a:p>
        </p:txBody>
      </p:sp>
      <p:sp>
        <p:nvSpPr>
          <p:cNvPr id="3" name="Content Placeholder 2">
            <a:extLst>
              <a:ext uri="{FF2B5EF4-FFF2-40B4-BE49-F238E27FC236}">
                <a16:creationId xmlns:a16="http://schemas.microsoft.com/office/drawing/2014/main" id="{97EC604C-7E4B-49D0-A014-A23F5D5CCD0A}"/>
              </a:ext>
            </a:extLst>
          </p:cNvPr>
          <p:cNvSpPr>
            <a:spLocks noGrp="1"/>
          </p:cNvSpPr>
          <p:nvPr>
            <p:ph idx="1"/>
          </p:nvPr>
        </p:nvSpPr>
        <p:spPr/>
        <p:txBody>
          <a:bodyPr>
            <a:normAutofit fontScale="92500" lnSpcReduction="20000"/>
          </a:bodyPr>
          <a:lstStyle/>
          <a:p>
            <a:pPr marL="0" indent="0">
              <a:buNone/>
            </a:pPr>
            <a:r>
              <a:rPr lang="en-GB"/>
              <a:t>This study and results are based on two major, freely available datasets</a:t>
            </a:r>
          </a:p>
          <a:p>
            <a:r>
              <a:rPr lang="en-GB"/>
              <a:t>Paavo dataset:</a:t>
            </a:r>
          </a:p>
          <a:p>
            <a:pPr lvl="1"/>
            <a:r>
              <a:rPr lang="en-GB"/>
              <a:t>statistical data on postal code area level (inhabitants ages, education, income, jobs, households etc)</a:t>
            </a:r>
          </a:p>
          <a:p>
            <a:pPr lvl="1"/>
            <a:r>
              <a:rPr lang="en-GB"/>
              <a:t>Published by Statistics Finland</a:t>
            </a:r>
          </a:p>
          <a:p>
            <a:pPr lvl="1"/>
            <a:r>
              <a:rPr lang="en-GB"/>
              <a:t>3026 postal code areas in Finland, 105 variables (in 8 groups) of information on each postal code area</a:t>
            </a:r>
          </a:p>
          <a:p>
            <a:r>
              <a:rPr lang="en-GB"/>
              <a:t>Venue dataset:</a:t>
            </a:r>
          </a:p>
          <a:p>
            <a:pPr lvl="1"/>
            <a:r>
              <a:rPr lang="en-GB"/>
              <a:t>Venue location and category information</a:t>
            </a:r>
          </a:p>
          <a:p>
            <a:pPr lvl="1"/>
            <a:r>
              <a:rPr lang="en-GB"/>
              <a:t>Available from Foursquare service</a:t>
            </a:r>
          </a:p>
          <a:p>
            <a:pPr lvl="1"/>
            <a:r>
              <a:rPr lang="en-GB"/>
              <a:t>17 702 distinct venues in Finland, in 461 unique venue categories </a:t>
            </a:r>
          </a:p>
        </p:txBody>
      </p:sp>
    </p:spTree>
    <p:extLst>
      <p:ext uri="{BB962C8B-B14F-4D97-AF65-F5344CB8AC3E}">
        <p14:creationId xmlns:p14="http://schemas.microsoft.com/office/powerpoint/2010/main" val="85954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BBAF-C31A-4427-B37D-BE83AF9D34D6}"/>
              </a:ext>
            </a:extLst>
          </p:cNvPr>
          <p:cNvSpPr>
            <a:spLocks noGrp="1"/>
          </p:cNvSpPr>
          <p:nvPr>
            <p:ph type="title"/>
          </p:nvPr>
        </p:nvSpPr>
        <p:spPr/>
        <p:txBody>
          <a:bodyPr/>
          <a:lstStyle/>
          <a:p>
            <a:r>
              <a:rPr lang="en-GB"/>
              <a:t>Process</a:t>
            </a:r>
          </a:p>
        </p:txBody>
      </p:sp>
      <p:sp>
        <p:nvSpPr>
          <p:cNvPr id="3" name="Content Placeholder 2">
            <a:extLst>
              <a:ext uri="{FF2B5EF4-FFF2-40B4-BE49-F238E27FC236}">
                <a16:creationId xmlns:a16="http://schemas.microsoft.com/office/drawing/2014/main" id="{875E5388-80AB-459D-8760-6594BE3C80AD}"/>
              </a:ext>
            </a:extLst>
          </p:cNvPr>
          <p:cNvSpPr>
            <a:spLocks noGrp="1"/>
          </p:cNvSpPr>
          <p:nvPr>
            <p:ph idx="1"/>
          </p:nvPr>
        </p:nvSpPr>
        <p:spPr/>
        <p:txBody>
          <a:bodyPr/>
          <a:lstStyle/>
          <a:p>
            <a:r>
              <a:rPr lang="en-GB"/>
              <a:t>Data was gathered, confirmed, merged together and turned around multiple times</a:t>
            </a:r>
          </a:p>
          <a:p>
            <a:r>
              <a:rPr lang="en-GB"/>
              <a:t>Machine learning methods like clustering (find common characteristics of postal code areas) and linear regression (propose potential areas to check out for new café businesses)</a:t>
            </a:r>
          </a:p>
          <a:p>
            <a:r>
              <a:rPr lang="en-GB"/>
              <a:t>Statistical analysis: what things relate to the amounts of cafes in certain areas in Finland</a:t>
            </a:r>
          </a:p>
          <a:p>
            <a:r>
              <a:rPr lang="en-GB"/>
              <a:t>Summaries: how do cities compare to each other as environments</a:t>
            </a:r>
          </a:p>
        </p:txBody>
      </p:sp>
    </p:spTree>
    <p:extLst>
      <p:ext uri="{BB962C8B-B14F-4D97-AF65-F5344CB8AC3E}">
        <p14:creationId xmlns:p14="http://schemas.microsoft.com/office/powerpoint/2010/main" val="48554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25D9-A061-4AB8-B8B0-D523FE01A197}"/>
              </a:ext>
            </a:extLst>
          </p:cNvPr>
          <p:cNvSpPr>
            <a:spLocks noGrp="1"/>
          </p:cNvSpPr>
          <p:nvPr>
            <p:ph type="title"/>
          </p:nvPr>
        </p:nvSpPr>
        <p:spPr/>
        <p:txBody>
          <a:bodyPr/>
          <a:lstStyle/>
          <a:p>
            <a:r>
              <a:rPr lang="en-GB"/>
              <a:t>Results</a:t>
            </a:r>
          </a:p>
        </p:txBody>
      </p:sp>
      <p:sp>
        <p:nvSpPr>
          <p:cNvPr id="3" name="Content Placeholder 2">
            <a:extLst>
              <a:ext uri="{FF2B5EF4-FFF2-40B4-BE49-F238E27FC236}">
                <a16:creationId xmlns:a16="http://schemas.microsoft.com/office/drawing/2014/main" id="{0EEF0F61-8F76-4E18-A185-9FAC1A07C04A}"/>
              </a:ext>
            </a:extLst>
          </p:cNvPr>
          <p:cNvSpPr>
            <a:spLocks noGrp="1"/>
          </p:cNvSpPr>
          <p:nvPr>
            <p:ph idx="1"/>
          </p:nvPr>
        </p:nvSpPr>
        <p:spPr/>
        <p:txBody>
          <a:bodyPr/>
          <a:lstStyle/>
          <a:p>
            <a:r>
              <a:rPr lang="en-GB"/>
              <a:t>Postal Code Area analysis (</a:t>
            </a:r>
            <a:r>
              <a:rPr lang="en-GB">
                <a:solidFill>
                  <a:schemeClr val="accent1"/>
                </a:solidFill>
              </a:rPr>
              <a:t>this will build up to understanding the cities</a:t>
            </a:r>
            <a:r>
              <a:rPr lang="en-GB"/>
              <a:t>)</a:t>
            </a:r>
          </a:p>
          <a:p>
            <a:r>
              <a:rPr lang="en-GB"/>
              <a:t>Top 20 cities in Finland – Via numbers</a:t>
            </a:r>
          </a:p>
          <a:p>
            <a:r>
              <a:rPr lang="en-GB"/>
              <a:t>Correlations of Café amounts and other data features (like inhabitant age)</a:t>
            </a:r>
          </a:p>
          <a:p>
            <a:r>
              <a:rPr lang="en-GB"/>
              <a:t>Predictions</a:t>
            </a:r>
          </a:p>
          <a:p>
            <a:endParaRPr lang="en-GB"/>
          </a:p>
        </p:txBody>
      </p:sp>
    </p:spTree>
    <p:extLst>
      <p:ext uri="{BB962C8B-B14F-4D97-AF65-F5344CB8AC3E}">
        <p14:creationId xmlns:p14="http://schemas.microsoft.com/office/powerpoint/2010/main" val="89884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6A5A-804C-48D2-A54C-7826B39D3B5E}"/>
              </a:ext>
            </a:extLst>
          </p:cNvPr>
          <p:cNvSpPr>
            <a:spLocks noGrp="1"/>
          </p:cNvSpPr>
          <p:nvPr>
            <p:ph type="title"/>
          </p:nvPr>
        </p:nvSpPr>
        <p:spPr/>
        <p:txBody>
          <a:bodyPr/>
          <a:lstStyle/>
          <a:p>
            <a:r>
              <a:rPr lang="en-GB"/>
              <a:t>Results: Postal Code Areas in 5 groups</a:t>
            </a:r>
          </a:p>
        </p:txBody>
      </p:sp>
      <p:pic>
        <p:nvPicPr>
          <p:cNvPr id="6" name="Picture 5">
            <a:extLst>
              <a:ext uri="{FF2B5EF4-FFF2-40B4-BE49-F238E27FC236}">
                <a16:creationId xmlns:a16="http://schemas.microsoft.com/office/drawing/2014/main" id="{1C59E597-424F-4E70-8634-825B93673A94}"/>
              </a:ext>
            </a:extLst>
          </p:cNvPr>
          <p:cNvPicPr>
            <a:picLocks noChangeAspect="1"/>
          </p:cNvPicPr>
          <p:nvPr/>
        </p:nvPicPr>
        <p:blipFill>
          <a:blip r:embed="rId2"/>
          <a:stretch>
            <a:fillRect/>
          </a:stretch>
        </p:blipFill>
        <p:spPr>
          <a:xfrm>
            <a:off x="261937" y="2405419"/>
            <a:ext cx="11668125" cy="1695450"/>
          </a:xfrm>
          <a:prstGeom prst="rect">
            <a:avLst/>
          </a:prstGeom>
        </p:spPr>
      </p:pic>
      <p:pic>
        <p:nvPicPr>
          <p:cNvPr id="7" name="Picture 6">
            <a:extLst>
              <a:ext uri="{FF2B5EF4-FFF2-40B4-BE49-F238E27FC236}">
                <a16:creationId xmlns:a16="http://schemas.microsoft.com/office/drawing/2014/main" id="{3ED991C8-AB60-49A7-8B09-1AB6FF7E48A6}"/>
              </a:ext>
            </a:extLst>
          </p:cNvPr>
          <p:cNvPicPr>
            <a:picLocks noChangeAspect="1"/>
          </p:cNvPicPr>
          <p:nvPr/>
        </p:nvPicPr>
        <p:blipFill>
          <a:blip r:embed="rId3"/>
          <a:stretch>
            <a:fillRect/>
          </a:stretch>
        </p:blipFill>
        <p:spPr>
          <a:xfrm>
            <a:off x="-1" y="4298950"/>
            <a:ext cx="12192000" cy="1828800"/>
          </a:xfrm>
          <a:prstGeom prst="rect">
            <a:avLst/>
          </a:prstGeom>
        </p:spPr>
      </p:pic>
    </p:spTree>
    <p:extLst>
      <p:ext uri="{BB962C8B-B14F-4D97-AF65-F5344CB8AC3E}">
        <p14:creationId xmlns:p14="http://schemas.microsoft.com/office/powerpoint/2010/main" val="66491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48556-D90B-4464-8C84-2623E0821473}"/>
              </a:ext>
            </a:extLst>
          </p:cNvPr>
          <p:cNvSpPr>
            <a:spLocks noGrp="1"/>
          </p:cNvSpPr>
          <p:nvPr>
            <p:ph type="title"/>
          </p:nvPr>
        </p:nvSpPr>
        <p:spPr/>
        <p:txBody>
          <a:bodyPr/>
          <a:lstStyle/>
          <a:p>
            <a:r>
              <a:rPr lang="en-GB"/>
              <a:t>Results: Analysis of Postal Code Areas</a:t>
            </a:r>
          </a:p>
        </p:txBody>
      </p:sp>
      <p:sp>
        <p:nvSpPr>
          <p:cNvPr id="5" name="Content Placeholder 4">
            <a:extLst>
              <a:ext uri="{FF2B5EF4-FFF2-40B4-BE49-F238E27FC236}">
                <a16:creationId xmlns:a16="http://schemas.microsoft.com/office/drawing/2014/main" id="{0379D98C-1CAF-49E2-B2AD-FB58CDF71C19}"/>
              </a:ext>
            </a:extLst>
          </p:cNvPr>
          <p:cNvSpPr>
            <a:spLocks noGrp="1"/>
          </p:cNvSpPr>
          <p:nvPr>
            <p:ph idx="1"/>
          </p:nvPr>
        </p:nvSpPr>
        <p:spPr/>
        <p:txBody>
          <a:bodyPr>
            <a:normAutofit/>
          </a:bodyPr>
          <a:lstStyle/>
          <a:p>
            <a:pPr marL="0" indent="0">
              <a:buNone/>
            </a:pPr>
            <a:r>
              <a:rPr lang="en-GB"/>
              <a:t>On previous data:</a:t>
            </a:r>
          </a:p>
          <a:p>
            <a:r>
              <a:rPr lang="en-GB"/>
              <a:t>Cluster 1 presents postal code areas, which are on average quite large (surface area), and small in population.  They do not offer much café nor restaurant services compared to the population. Most common venues are about shopping, and the top 10 includes even likes of lakes, beaches and camping areas.  Altogether, this cluster represents somewhat rural areas…</a:t>
            </a:r>
          </a:p>
          <a:p>
            <a:r>
              <a:rPr lang="en-GB"/>
              <a:t>Cluster 2 appears as a ‘sleeping’ neighborhood, typical around bigger cities (average population density, not many venues nor interesting venues…)</a:t>
            </a:r>
          </a:p>
          <a:p>
            <a:endParaRPr lang="en-GB"/>
          </a:p>
        </p:txBody>
      </p:sp>
    </p:spTree>
    <p:extLst>
      <p:ext uri="{BB962C8B-B14F-4D97-AF65-F5344CB8AC3E}">
        <p14:creationId xmlns:p14="http://schemas.microsoft.com/office/powerpoint/2010/main" val="286357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48556-D90B-4464-8C84-2623E0821473}"/>
              </a:ext>
            </a:extLst>
          </p:cNvPr>
          <p:cNvSpPr>
            <a:spLocks noGrp="1"/>
          </p:cNvSpPr>
          <p:nvPr>
            <p:ph type="title"/>
          </p:nvPr>
        </p:nvSpPr>
        <p:spPr/>
        <p:txBody>
          <a:bodyPr/>
          <a:lstStyle/>
          <a:p>
            <a:r>
              <a:rPr lang="en-GB"/>
              <a:t>Results: Analysis of Postal Code Areas</a:t>
            </a:r>
          </a:p>
        </p:txBody>
      </p:sp>
      <p:sp>
        <p:nvSpPr>
          <p:cNvPr id="5" name="Content Placeholder 4">
            <a:extLst>
              <a:ext uri="{FF2B5EF4-FFF2-40B4-BE49-F238E27FC236}">
                <a16:creationId xmlns:a16="http://schemas.microsoft.com/office/drawing/2014/main" id="{0379D98C-1CAF-49E2-B2AD-FB58CDF71C19}"/>
              </a:ext>
            </a:extLst>
          </p:cNvPr>
          <p:cNvSpPr>
            <a:spLocks noGrp="1"/>
          </p:cNvSpPr>
          <p:nvPr>
            <p:ph idx="1"/>
          </p:nvPr>
        </p:nvSpPr>
        <p:spPr/>
        <p:txBody>
          <a:bodyPr>
            <a:normAutofit/>
          </a:bodyPr>
          <a:lstStyle/>
          <a:p>
            <a:pPr marL="0" indent="0">
              <a:buNone/>
            </a:pPr>
            <a:r>
              <a:rPr lang="en-GB"/>
              <a:t>On previous data, continued:</a:t>
            </a:r>
          </a:p>
          <a:p>
            <a:r>
              <a:rPr lang="en-GB"/>
              <a:t>Cluster 5 presents on average quite small postal code areas (surface area), but they are among the most densely populated areas in Finland.  There are a lot of venue offerings centered in these small areas, and the top 10 venue categories are about cafes, bars and restaurants.  There even some fine specialty venue types in top 10: sushi restaurants, gastropubs, beer bars and scandinavian restaurants.  Altogether, this cluster represents very urban context, active big city centers.</a:t>
            </a:r>
          </a:p>
          <a:p>
            <a:r>
              <a:rPr lang="en-GB"/>
              <a:t>Clusters 3 and 4 represent central areas of midsized cities, 3 having most densely populated aread but 4 having a lot more venue offerings…</a:t>
            </a:r>
          </a:p>
          <a:p>
            <a:endParaRPr lang="en-GB"/>
          </a:p>
          <a:p>
            <a:endParaRPr lang="en-GB"/>
          </a:p>
        </p:txBody>
      </p:sp>
    </p:spTree>
    <p:extLst>
      <p:ext uri="{BB962C8B-B14F-4D97-AF65-F5344CB8AC3E}">
        <p14:creationId xmlns:p14="http://schemas.microsoft.com/office/powerpoint/2010/main" val="214230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F1A515-B77D-47D9-858B-A45CC74D1186}"/>
              </a:ext>
            </a:extLst>
          </p:cNvPr>
          <p:cNvPicPr>
            <a:picLocks noChangeAspect="1"/>
          </p:cNvPicPr>
          <p:nvPr/>
        </p:nvPicPr>
        <p:blipFill>
          <a:blip r:embed="rId2"/>
          <a:stretch>
            <a:fillRect/>
          </a:stretch>
        </p:blipFill>
        <p:spPr>
          <a:xfrm>
            <a:off x="0" y="1295517"/>
            <a:ext cx="12192000" cy="5535927"/>
          </a:xfrm>
          <a:prstGeom prst="rect">
            <a:avLst/>
          </a:prstGeom>
        </p:spPr>
      </p:pic>
      <p:sp>
        <p:nvSpPr>
          <p:cNvPr id="7" name="Title 1">
            <a:extLst>
              <a:ext uri="{FF2B5EF4-FFF2-40B4-BE49-F238E27FC236}">
                <a16:creationId xmlns:a16="http://schemas.microsoft.com/office/drawing/2014/main" id="{6E38405B-BB23-4400-8570-8FCDF911968F}"/>
              </a:ext>
            </a:extLst>
          </p:cNvPr>
          <p:cNvSpPr txBox="1">
            <a:spLocks/>
          </p:cNvSpPr>
          <p:nvPr/>
        </p:nvSpPr>
        <p:spPr>
          <a:xfrm>
            <a:off x="1154954" y="257453"/>
            <a:ext cx="8761413" cy="72848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solidFill>
                  <a:schemeClr val="bg2">
                    <a:lumMod val="25000"/>
                  </a:schemeClr>
                </a:solidFill>
              </a:rPr>
              <a:t>The numbers - Top 20 cities in Finland</a:t>
            </a:r>
          </a:p>
        </p:txBody>
      </p:sp>
    </p:spTree>
    <p:extLst>
      <p:ext uri="{BB962C8B-B14F-4D97-AF65-F5344CB8AC3E}">
        <p14:creationId xmlns:p14="http://schemas.microsoft.com/office/powerpoint/2010/main" val="489345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97</TotalTime>
  <Words>663</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Cafe Business Opportunities in Finland?</vt:lpstr>
      <vt:lpstr>How do Finnish cities appear to someone willing to start a new café in Finland?</vt:lpstr>
      <vt:lpstr>Data</vt:lpstr>
      <vt:lpstr>Process</vt:lpstr>
      <vt:lpstr>Results</vt:lpstr>
      <vt:lpstr>Results: Postal Code Areas in 5 groups</vt:lpstr>
      <vt:lpstr>Results: Analysis of Postal Code Areas</vt:lpstr>
      <vt:lpstr>Results: Analysis of Postal Code Areas</vt:lpstr>
      <vt:lpstr>PowerPoint Presentation</vt:lpstr>
      <vt:lpstr>PowerPoint Presentation</vt:lpstr>
      <vt:lpstr>PowerPoint Presentation</vt:lpstr>
      <vt:lpstr>Connections between amount of cafes and other facts</vt:lpstr>
      <vt:lpstr>PowerPoint Presentation</vt:lpstr>
      <vt:lpstr>PowerPoint Presentation</vt:lpstr>
      <vt:lpstr>PowerPoint Presentation</vt:lpstr>
      <vt:lpstr>PowerPoint Presentation</vt:lpstr>
      <vt:lpstr>PowerPoint Presentation</vt:lpstr>
      <vt:lpstr>Most potential new café locations?</vt:lpstr>
      <vt:lpstr>Most potential new café locations?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 Business Opportunities in Finland?</dc:title>
  <dc:creator>Kenneth Kronholm</dc:creator>
  <cp:lastModifiedBy>Kenneth Kronholm</cp:lastModifiedBy>
  <cp:revision>1</cp:revision>
  <dcterms:created xsi:type="dcterms:W3CDTF">2019-03-02T01:02:53Z</dcterms:created>
  <dcterms:modified xsi:type="dcterms:W3CDTF">2019-03-02T02:40:51Z</dcterms:modified>
</cp:coreProperties>
</file>