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86" r:id="rId5"/>
    <p:sldId id="259" r:id="rId6"/>
    <p:sldId id="260" r:id="rId7"/>
    <p:sldId id="261" r:id="rId8"/>
    <p:sldId id="262" r:id="rId9"/>
    <p:sldId id="263" r:id="rId10"/>
    <p:sldId id="264" r:id="rId11"/>
    <p:sldId id="266" r:id="rId12"/>
    <p:sldId id="267" r:id="rId13"/>
    <p:sldId id="268" r:id="rId14"/>
    <p:sldId id="269" r:id="rId15"/>
    <p:sldId id="271" r:id="rId16"/>
    <p:sldId id="274" r:id="rId17"/>
    <p:sldId id="276" r:id="rId18"/>
    <p:sldId id="277" r:id="rId19"/>
    <p:sldId id="283" r:id="rId20"/>
    <p:sldId id="284" r:id="rId21"/>
    <p:sldId id="278" r:id="rId22"/>
    <p:sldId id="279" r:id="rId23"/>
    <p:sldId id="280" r:id="rId24"/>
    <p:sldId id="281" r:id="rId25"/>
    <p:sldId id="28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THA SAHITH" userId="37e73dc32f24705c" providerId="LiveId" clId="{63AEAD3B-5317-4EB6-BC15-6A9937D2304F}"/>
    <pc:docChg chg="undo custSel addSld delSld modSld sldOrd">
      <pc:chgData name="AITHA SAHITH" userId="37e73dc32f24705c" providerId="LiveId" clId="{63AEAD3B-5317-4EB6-BC15-6A9937D2304F}" dt="2023-06-03T06:10:54.909" v="314" actId="1076"/>
      <pc:docMkLst>
        <pc:docMk/>
      </pc:docMkLst>
      <pc:sldChg chg="modSp mod">
        <pc:chgData name="AITHA SAHITH" userId="37e73dc32f24705c" providerId="LiveId" clId="{63AEAD3B-5317-4EB6-BC15-6A9937D2304F}" dt="2023-06-03T05:03:25.947" v="252" actId="1076"/>
        <pc:sldMkLst>
          <pc:docMk/>
          <pc:sldMk cId="0" sldId="256"/>
        </pc:sldMkLst>
        <pc:spChg chg="mod">
          <ac:chgData name="AITHA SAHITH" userId="37e73dc32f24705c" providerId="LiveId" clId="{63AEAD3B-5317-4EB6-BC15-6A9937D2304F}" dt="2023-06-03T05:01:57.851" v="243" actId="1076"/>
          <ac:spMkLst>
            <pc:docMk/>
            <pc:sldMk cId="0" sldId="256"/>
            <ac:spMk id="2" creationId="{8BBCFDBE-5F8E-DFA0-E749-7FB6F8E03744}"/>
          </ac:spMkLst>
        </pc:spChg>
        <pc:spChg chg="mod">
          <ac:chgData name="AITHA SAHITH" userId="37e73dc32f24705c" providerId="LiveId" clId="{63AEAD3B-5317-4EB6-BC15-6A9937D2304F}" dt="2023-04-11T06:37:05.443" v="85" actId="1076"/>
          <ac:spMkLst>
            <pc:docMk/>
            <pc:sldMk cId="0" sldId="256"/>
            <ac:spMk id="107" creationId="{00000000-0000-0000-0000-000000000000}"/>
          </ac:spMkLst>
        </pc:spChg>
        <pc:spChg chg="mod">
          <ac:chgData name="AITHA SAHITH" userId="37e73dc32f24705c" providerId="LiveId" clId="{63AEAD3B-5317-4EB6-BC15-6A9937D2304F}" dt="2023-06-03T05:03:16.477" v="250" actId="113"/>
          <ac:spMkLst>
            <pc:docMk/>
            <pc:sldMk cId="0" sldId="256"/>
            <ac:spMk id="108" creationId="{00000000-0000-0000-0000-000000000000}"/>
          </ac:spMkLst>
        </pc:spChg>
        <pc:spChg chg="mod">
          <ac:chgData name="AITHA SAHITH" userId="37e73dc32f24705c" providerId="LiveId" clId="{63AEAD3B-5317-4EB6-BC15-6A9937D2304F}" dt="2023-06-03T05:01:48.700" v="242" actId="404"/>
          <ac:spMkLst>
            <pc:docMk/>
            <pc:sldMk cId="0" sldId="256"/>
            <ac:spMk id="110" creationId="{00000000-0000-0000-0000-000000000000}"/>
          </ac:spMkLst>
        </pc:spChg>
        <pc:picChg chg="mod">
          <ac:chgData name="AITHA SAHITH" userId="37e73dc32f24705c" providerId="LiveId" clId="{63AEAD3B-5317-4EB6-BC15-6A9937D2304F}" dt="2023-06-03T05:03:25.947" v="252" actId="1076"/>
          <ac:picMkLst>
            <pc:docMk/>
            <pc:sldMk cId="0" sldId="256"/>
            <ac:picMk id="102" creationId="{00000000-0000-0000-0000-000000000000}"/>
          </ac:picMkLst>
        </pc:picChg>
      </pc:sldChg>
      <pc:sldChg chg="modSp mod">
        <pc:chgData name="AITHA SAHITH" userId="37e73dc32f24705c" providerId="LiveId" clId="{63AEAD3B-5317-4EB6-BC15-6A9937D2304F}" dt="2023-04-11T06:00:01.411" v="2"/>
        <pc:sldMkLst>
          <pc:docMk/>
          <pc:sldMk cId="0" sldId="263"/>
        </pc:sldMkLst>
        <pc:spChg chg="mod">
          <ac:chgData name="AITHA SAHITH" userId="37e73dc32f24705c" providerId="LiveId" clId="{63AEAD3B-5317-4EB6-BC15-6A9937D2304F}" dt="2023-04-11T06:00:01.411" v="2"/>
          <ac:spMkLst>
            <pc:docMk/>
            <pc:sldMk cId="0" sldId="263"/>
            <ac:spMk id="3" creationId="{FBF0C74D-4BEA-1292-E103-04FF67BC2612}"/>
          </ac:spMkLst>
        </pc:spChg>
      </pc:sldChg>
      <pc:sldChg chg="modSp mod">
        <pc:chgData name="AITHA SAHITH" userId="37e73dc32f24705c" providerId="LiveId" clId="{63AEAD3B-5317-4EB6-BC15-6A9937D2304F}" dt="2023-04-11T06:01:11.814" v="22" actId="20577"/>
        <pc:sldMkLst>
          <pc:docMk/>
          <pc:sldMk cId="0" sldId="264"/>
        </pc:sldMkLst>
        <pc:spChg chg="mod">
          <ac:chgData name="AITHA SAHITH" userId="37e73dc32f24705c" providerId="LiveId" clId="{63AEAD3B-5317-4EB6-BC15-6A9937D2304F}" dt="2023-04-11T06:01:11.814" v="22" actId="20577"/>
          <ac:spMkLst>
            <pc:docMk/>
            <pc:sldMk cId="0" sldId="264"/>
            <ac:spMk id="179" creationId="{00000000-0000-0000-0000-000000000000}"/>
          </ac:spMkLst>
        </pc:spChg>
      </pc:sldChg>
      <pc:sldChg chg="del">
        <pc:chgData name="AITHA SAHITH" userId="37e73dc32f24705c" providerId="LiveId" clId="{63AEAD3B-5317-4EB6-BC15-6A9937D2304F}" dt="2023-04-11T06:38:25.252" v="100" actId="2696"/>
        <pc:sldMkLst>
          <pc:docMk/>
          <pc:sldMk cId="0" sldId="265"/>
        </pc:sldMkLst>
      </pc:sldChg>
      <pc:sldChg chg="del">
        <pc:chgData name="AITHA SAHITH" userId="37e73dc32f24705c" providerId="LiveId" clId="{63AEAD3B-5317-4EB6-BC15-6A9937D2304F}" dt="2023-04-11T06:38:42.975" v="103" actId="2696"/>
        <pc:sldMkLst>
          <pc:docMk/>
          <pc:sldMk cId="0" sldId="270"/>
        </pc:sldMkLst>
      </pc:sldChg>
      <pc:sldChg chg="del">
        <pc:chgData name="AITHA SAHITH" userId="37e73dc32f24705c" providerId="LiveId" clId="{63AEAD3B-5317-4EB6-BC15-6A9937D2304F}" dt="2023-04-11T06:38:33.500" v="101" actId="2696"/>
        <pc:sldMkLst>
          <pc:docMk/>
          <pc:sldMk cId="0" sldId="272"/>
        </pc:sldMkLst>
      </pc:sldChg>
      <pc:sldChg chg="del">
        <pc:chgData name="AITHA SAHITH" userId="37e73dc32f24705c" providerId="LiveId" clId="{63AEAD3B-5317-4EB6-BC15-6A9937D2304F}" dt="2023-04-11T06:38:37.423" v="102" actId="2696"/>
        <pc:sldMkLst>
          <pc:docMk/>
          <pc:sldMk cId="0" sldId="273"/>
        </pc:sldMkLst>
      </pc:sldChg>
      <pc:sldChg chg="del">
        <pc:chgData name="AITHA SAHITH" userId="37e73dc32f24705c" providerId="LiveId" clId="{63AEAD3B-5317-4EB6-BC15-6A9937D2304F}" dt="2023-04-11T06:38:49.062" v="104" actId="2696"/>
        <pc:sldMkLst>
          <pc:docMk/>
          <pc:sldMk cId="305679040" sldId="275"/>
        </pc:sldMkLst>
      </pc:sldChg>
      <pc:sldChg chg="addSp delSp modSp mod">
        <pc:chgData name="AITHA SAHITH" userId="37e73dc32f24705c" providerId="LiveId" clId="{63AEAD3B-5317-4EB6-BC15-6A9937D2304F}" dt="2023-06-03T04:58:52.605" v="153" actId="1076"/>
        <pc:sldMkLst>
          <pc:docMk/>
          <pc:sldMk cId="965447327" sldId="283"/>
        </pc:sldMkLst>
        <pc:spChg chg="add mod">
          <ac:chgData name="AITHA SAHITH" userId="37e73dc32f24705c" providerId="LiveId" clId="{63AEAD3B-5317-4EB6-BC15-6A9937D2304F}" dt="2023-06-03T04:58:52.605" v="153" actId="1076"/>
          <ac:spMkLst>
            <pc:docMk/>
            <pc:sldMk cId="965447327" sldId="283"/>
            <ac:spMk id="8" creationId="{0B8B806A-59F7-7947-70FE-34697BA9DE0F}"/>
          </ac:spMkLst>
        </pc:spChg>
        <pc:picChg chg="add mod">
          <ac:chgData name="AITHA SAHITH" userId="37e73dc32f24705c" providerId="LiveId" clId="{63AEAD3B-5317-4EB6-BC15-6A9937D2304F}" dt="2023-06-03T04:54:37.646" v="124" actId="1076"/>
          <ac:picMkLst>
            <pc:docMk/>
            <pc:sldMk cId="965447327" sldId="283"/>
            <ac:picMk id="2" creationId="{F0A30A2A-8B8F-F9C4-7C4D-F152379E104E}"/>
          </ac:picMkLst>
        </pc:picChg>
        <pc:picChg chg="mod">
          <ac:chgData name="AITHA SAHITH" userId="37e73dc32f24705c" providerId="LiveId" clId="{63AEAD3B-5317-4EB6-BC15-6A9937D2304F}" dt="2023-04-11T06:44:02.461" v="117" actId="1036"/>
          <ac:picMkLst>
            <pc:docMk/>
            <pc:sldMk cId="965447327" sldId="283"/>
            <ac:picMk id="3" creationId="{E7B17111-A9DC-703B-59D5-B328FA9F8605}"/>
          </ac:picMkLst>
        </pc:picChg>
        <pc:picChg chg="add del mod">
          <ac:chgData name="AITHA SAHITH" userId="37e73dc32f24705c" providerId="LiveId" clId="{63AEAD3B-5317-4EB6-BC15-6A9937D2304F}" dt="2023-06-03T04:50:01.952" v="119" actId="478"/>
          <ac:picMkLst>
            <pc:docMk/>
            <pc:sldMk cId="965447327" sldId="283"/>
            <ac:picMk id="5" creationId="{82956B33-EC52-92F3-F440-F6232FAE8F89}"/>
          </ac:picMkLst>
        </pc:picChg>
        <pc:picChg chg="add mod">
          <ac:chgData name="AITHA SAHITH" userId="37e73dc32f24705c" providerId="LiveId" clId="{63AEAD3B-5317-4EB6-BC15-6A9937D2304F}" dt="2023-06-03T04:58:31.649" v="133" actId="1076"/>
          <ac:picMkLst>
            <pc:docMk/>
            <pc:sldMk cId="965447327" sldId="283"/>
            <ac:picMk id="7" creationId="{178D0210-8CE2-7FB3-51F8-F7C727836175}"/>
          </ac:picMkLst>
        </pc:picChg>
      </pc:sldChg>
      <pc:sldChg chg="addSp delSp modSp mod">
        <pc:chgData name="AITHA SAHITH" userId="37e73dc32f24705c" providerId="LiveId" clId="{63AEAD3B-5317-4EB6-BC15-6A9937D2304F}" dt="2023-06-03T05:00:18.429" v="190" actId="1076"/>
        <pc:sldMkLst>
          <pc:docMk/>
          <pc:sldMk cId="2612883146" sldId="284"/>
        </pc:sldMkLst>
        <pc:spChg chg="add mod">
          <ac:chgData name="AITHA SAHITH" userId="37e73dc32f24705c" providerId="LiveId" clId="{63AEAD3B-5317-4EB6-BC15-6A9937D2304F}" dt="2023-06-03T05:00:03.736" v="188" actId="1076"/>
          <ac:spMkLst>
            <pc:docMk/>
            <pc:sldMk cId="2612883146" sldId="284"/>
            <ac:spMk id="8" creationId="{D7E6FC75-CC08-61D8-E21F-0F6142C2DC8A}"/>
          </ac:spMkLst>
        </pc:spChg>
        <pc:picChg chg="add del mod">
          <ac:chgData name="AITHA SAHITH" userId="37e73dc32f24705c" providerId="LiveId" clId="{63AEAD3B-5317-4EB6-BC15-6A9937D2304F}" dt="2023-06-03T04:54:21.699" v="121" actId="478"/>
          <ac:picMkLst>
            <pc:docMk/>
            <pc:sldMk cId="2612883146" sldId="284"/>
            <ac:picMk id="3" creationId="{5C27D894-C342-ADB2-D916-9C026734185C}"/>
          </ac:picMkLst>
        </pc:picChg>
        <pc:picChg chg="add mod">
          <ac:chgData name="AITHA SAHITH" userId="37e73dc32f24705c" providerId="LiveId" clId="{63AEAD3B-5317-4EB6-BC15-6A9937D2304F}" dt="2023-06-03T04:54:26.409" v="122" actId="1076"/>
          <ac:picMkLst>
            <pc:docMk/>
            <pc:sldMk cId="2612883146" sldId="284"/>
            <ac:picMk id="6" creationId="{46035DC9-C325-31A4-E1B5-A1D92819C2EB}"/>
          </ac:picMkLst>
        </pc:picChg>
        <pc:picChg chg="add mod">
          <ac:chgData name="AITHA SAHITH" userId="37e73dc32f24705c" providerId="LiveId" clId="{63AEAD3B-5317-4EB6-BC15-6A9937D2304F}" dt="2023-06-03T05:00:18.429" v="190" actId="1076"/>
          <ac:picMkLst>
            <pc:docMk/>
            <pc:sldMk cId="2612883146" sldId="284"/>
            <ac:picMk id="7" creationId="{E2905A7C-AE3F-7148-ACE5-955BAD6FE488}"/>
          </ac:picMkLst>
        </pc:picChg>
      </pc:sldChg>
      <pc:sldChg chg="add del">
        <pc:chgData name="AITHA SAHITH" userId="37e73dc32f24705c" providerId="LiveId" clId="{63AEAD3B-5317-4EB6-BC15-6A9937D2304F}" dt="2023-06-03T04:59:32.185" v="158"/>
        <pc:sldMkLst>
          <pc:docMk/>
          <pc:sldMk cId="2350072578" sldId="285"/>
        </pc:sldMkLst>
      </pc:sldChg>
      <pc:sldChg chg="new del">
        <pc:chgData name="AITHA SAHITH" userId="37e73dc32f24705c" providerId="LiveId" clId="{63AEAD3B-5317-4EB6-BC15-6A9937D2304F}" dt="2023-06-03T06:04:13.271" v="255" actId="2696"/>
        <pc:sldMkLst>
          <pc:docMk/>
          <pc:sldMk cId="3921111323" sldId="285"/>
        </pc:sldMkLst>
      </pc:sldChg>
      <pc:sldChg chg="addSp delSp modSp add del mod ord delAnim modAnim">
        <pc:chgData name="AITHA SAHITH" userId="37e73dc32f24705c" providerId="LiveId" clId="{63AEAD3B-5317-4EB6-BC15-6A9937D2304F}" dt="2023-06-03T06:10:54.909" v="314" actId="1076"/>
        <pc:sldMkLst>
          <pc:docMk/>
          <pc:sldMk cId="3652703147" sldId="286"/>
        </pc:sldMkLst>
        <pc:spChg chg="add mod">
          <ac:chgData name="AITHA SAHITH" userId="37e73dc32f24705c" providerId="LiveId" clId="{63AEAD3B-5317-4EB6-BC15-6A9937D2304F}" dt="2023-06-03T06:10:50.967" v="313" actId="1076"/>
          <ac:spMkLst>
            <pc:docMk/>
            <pc:sldMk cId="3652703147" sldId="286"/>
            <ac:spMk id="3" creationId="{B70715F4-80AD-DE2C-664D-BE596B8DE3CA}"/>
          </ac:spMkLst>
        </pc:spChg>
        <pc:spChg chg="add del mod">
          <ac:chgData name="AITHA SAHITH" userId="37e73dc32f24705c" providerId="LiveId" clId="{63AEAD3B-5317-4EB6-BC15-6A9937D2304F}" dt="2023-06-03T06:10:37.430" v="312"/>
          <ac:spMkLst>
            <pc:docMk/>
            <pc:sldMk cId="3652703147" sldId="286"/>
            <ac:spMk id="4" creationId="{212A3362-3D98-8B44-7752-6C07351054B2}"/>
          </ac:spMkLst>
        </pc:spChg>
        <pc:spChg chg="mod">
          <ac:chgData name="AITHA SAHITH" userId="37e73dc32f24705c" providerId="LiveId" clId="{63AEAD3B-5317-4EB6-BC15-6A9937D2304F}" dt="2023-06-03T06:10:54.909" v="314" actId="1076"/>
          <ac:spMkLst>
            <pc:docMk/>
            <pc:sldMk cId="3652703147" sldId="286"/>
            <ac:spMk id="124" creationId="{00000000-0000-0000-0000-000000000000}"/>
          </ac:spMkLst>
        </pc:spChg>
        <pc:spChg chg="del mod">
          <ac:chgData name="AITHA SAHITH" userId="37e73dc32f24705c" providerId="LiveId" clId="{63AEAD3B-5317-4EB6-BC15-6A9937D2304F}" dt="2023-06-03T06:04:37.736" v="278"/>
          <ac:spMkLst>
            <pc:docMk/>
            <pc:sldMk cId="3652703147" sldId="286"/>
            <ac:spMk id="125" creationId="{00000000-0000-0000-0000-000000000000}"/>
          </ac:spMkLst>
        </pc:spChg>
        <pc:spChg chg="del mod">
          <ac:chgData name="AITHA SAHITH" userId="37e73dc32f24705c" providerId="LiveId" clId="{63AEAD3B-5317-4EB6-BC15-6A9937D2304F}" dt="2023-06-03T06:04:37.737" v="280"/>
          <ac:spMkLst>
            <pc:docMk/>
            <pc:sldMk cId="3652703147" sldId="286"/>
            <ac:spMk id="126" creationId="{00000000-0000-0000-0000-000000000000}"/>
          </ac:spMkLst>
        </pc:spChg>
        <pc:picChg chg="add del mod">
          <ac:chgData name="AITHA SAHITH" userId="37e73dc32f24705c" providerId="LiveId" clId="{63AEAD3B-5317-4EB6-BC15-6A9937D2304F}" dt="2023-06-03T06:09:08.832" v="291" actId="478"/>
          <ac:picMkLst>
            <pc:docMk/>
            <pc:sldMk cId="3652703147" sldId="286"/>
            <ac:picMk id="2" creationId="{5947D229-BA35-4414-55BE-39D709217931}"/>
          </ac:picMkLst>
        </pc:picChg>
        <pc:picChg chg="del">
          <ac:chgData name="AITHA SAHITH" userId="37e73dc32f24705c" providerId="LiveId" clId="{63AEAD3B-5317-4EB6-BC15-6A9937D2304F}" dt="2023-06-03T06:04:37.735" v="276" actId="478"/>
          <ac:picMkLst>
            <pc:docMk/>
            <pc:sldMk cId="3652703147" sldId="286"/>
            <ac:picMk id="123"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4C430-87D3-4136-A882-39B0CFB8F9B3}" type="doc">
      <dgm:prSet loTypeId="urn:microsoft.com/office/officeart/2005/8/layout/StepDownProcess" loCatId="process" qsTypeId="urn:microsoft.com/office/officeart/2005/8/quickstyle/3d9" qsCatId="3D" csTypeId="urn:microsoft.com/office/officeart/2005/8/colors/accent0_3" csCatId="mainScheme" phldr="1"/>
      <dgm:spPr/>
      <dgm:t>
        <a:bodyPr/>
        <a:lstStyle/>
        <a:p>
          <a:endParaRPr lang="en-US"/>
        </a:p>
      </dgm:t>
    </dgm:pt>
    <dgm:pt modelId="{8C1E011D-89AE-41A4-97EA-FD13C1E20A0D}">
      <dgm:prSet phldrT="[Text]" custT="1"/>
      <dgm:spPr/>
      <dgm:t>
        <a:bodyPr/>
        <a:lstStyle/>
        <a:p>
          <a:r>
            <a:rPr lang="en-US" sz="2800" dirty="0"/>
            <a:t>Data Collection</a:t>
          </a:r>
        </a:p>
      </dgm:t>
    </dgm:pt>
    <dgm:pt modelId="{EA95E5DE-6189-4CF0-9464-FE164E471D86}" type="parTrans" cxnId="{E2EE9063-CDCA-47C7-91DE-A0FF96DA9E8C}">
      <dgm:prSet/>
      <dgm:spPr/>
      <dgm:t>
        <a:bodyPr/>
        <a:lstStyle/>
        <a:p>
          <a:endParaRPr lang="en-US"/>
        </a:p>
      </dgm:t>
    </dgm:pt>
    <dgm:pt modelId="{C02591F3-4EB2-4518-9FE2-A7910B981FFE}" type="sibTrans" cxnId="{E2EE9063-CDCA-47C7-91DE-A0FF96DA9E8C}">
      <dgm:prSet/>
      <dgm:spPr/>
      <dgm:t>
        <a:bodyPr/>
        <a:lstStyle/>
        <a:p>
          <a:endParaRPr lang="en-US"/>
        </a:p>
      </dgm:t>
    </dgm:pt>
    <dgm:pt modelId="{92A335F9-9AE9-416E-B155-A5494D83F15B}">
      <dgm:prSet phldrT="[Text]"/>
      <dgm:spPr/>
      <dgm:t>
        <a:bodyPr/>
        <a:lstStyle/>
        <a:p>
          <a:r>
            <a:rPr lang="en-US" dirty="0"/>
            <a:t>Feature Extraction</a:t>
          </a:r>
        </a:p>
      </dgm:t>
    </dgm:pt>
    <dgm:pt modelId="{EB3A175E-07ED-4EC2-9503-6BA90C1E9BEB}" type="parTrans" cxnId="{F7F60B64-914E-48CD-BDE3-44379ABB0503}">
      <dgm:prSet/>
      <dgm:spPr/>
      <dgm:t>
        <a:bodyPr/>
        <a:lstStyle/>
        <a:p>
          <a:endParaRPr lang="en-US"/>
        </a:p>
      </dgm:t>
    </dgm:pt>
    <dgm:pt modelId="{D76A45E0-825A-4F77-808A-D06AC97035FA}" type="sibTrans" cxnId="{F7F60B64-914E-48CD-BDE3-44379ABB0503}">
      <dgm:prSet/>
      <dgm:spPr/>
      <dgm:t>
        <a:bodyPr/>
        <a:lstStyle/>
        <a:p>
          <a:endParaRPr lang="en-US"/>
        </a:p>
      </dgm:t>
    </dgm:pt>
    <dgm:pt modelId="{64BF2A45-7306-429D-A96A-E42DB15F7C23}">
      <dgm:prSet phldrT="[Text]"/>
      <dgm:spPr/>
      <dgm:t>
        <a:bodyPr/>
        <a:lstStyle/>
        <a:p>
          <a:r>
            <a:rPr lang="en-US" dirty="0"/>
            <a:t>Training and Testing</a:t>
          </a:r>
        </a:p>
      </dgm:t>
    </dgm:pt>
    <dgm:pt modelId="{DE0EA7F2-0E68-4CA4-A428-66EB384DB6CB}" type="parTrans" cxnId="{521DAB8E-7485-4BFE-8C47-286675BFFA83}">
      <dgm:prSet/>
      <dgm:spPr/>
      <dgm:t>
        <a:bodyPr/>
        <a:lstStyle/>
        <a:p>
          <a:endParaRPr lang="en-US"/>
        </a:p>
      </dgm:t>
    </dgm:pt>
    <dgm:pt modelId="{9F12F512-B961-457E-9E53-CE909E741987}" type="sibTrans" cxnId="{521DAB8E-7485-4BFE-8C47-286675BFFA83}">
      <dgm:prSet/>
      <dgm:spPr/>
      <dgm:t>
        <a:bodyPr/>
        <a:lstStyle/>
        <a:p>
          <a:endParaRPr lang="en-US"/>
        </a:p>
      </dgm:t>
    </dgm:pt>
    <dgm:pt modelId="{E3A0AD4F-99E9-451B-8FB1-7B3D57880297}" type="pres">
      <dgm:prSet presAssocID="{44B4C430-87D3-4136-A882-39B0CFB8F9B3}" presName="rootnode" presStyleCnt="0">
        <dgm:presLayoutVars>
          <dgm:chMax/>
          <dgm:chPref/>
          <dgm:dir/>
          <dgm:animLvl val="lvl"/>
        </dgm:presLayoutVars>
      </dgm:prSet>
      <dgm:spPr/>
    </dgm:pt>
    <dgm:pt modelId="{089EEDF0-A610-4DB5-A8A8-FBDE05E7F53C}" type="pres">
      <dgm:prSet presAssocID="{8C1E011D-89AE-41A4-97EA-FD13C1E20A0D}" presName="composite" presStyleCnt="0"/>
      <dgm:spPr/>
    </dgm:pt>
    <dgm:pt modelId="{E3B4AF10-645F-4112-A1D3-9DE2AFE3F5E9}" type="pres">
      <dgm:prSet presAssocID="{8C1E011D-89AE-41A4-97EA-FD13C1E20A0D}" presName="bentUpArrow1" presStyleLbl="alignImgPlace1" presStyleIdx="0" presStyleCnt="2"/>
      <dgm:spPr/>
    </dgm:pt>
    <dgm:pt modelId="{D2E75768-0F2D-4D73-B787-E0C1940A6250}" type="pres">
      <dgm:prSet presAssocID="{8C1E011D-89AE-41A4-97EA-FD13C1E20A0D}" presName="ParentText" presStyleLbl="node1" presStyleIdx="0" presStyleCnt="3">
        <dgm:presLayoutVars>
          <dgm:chMax val="1"/>
          <dgm:chPref val="1"/>
          <dgm:bulletEnabled val="1"/>
        </dgm:presLayoutVars>
      </dgm:prSet>
      <dgm:spPr/>
    </dgm:pt>
    <dgm:pt modelId="{3D16565F-8A6C-436D-9A16-A5952391BFBE}" type="pres">
      <dgm:prSet presAssocID="{8C1E011D-89AE-41A4-97EA-FD13C1E20A0D}" presName="ChildText" presStyleLbl="revTx" presStyleIdx="0" presStyleCnt="2">
        <dgm:presLayoutVars>
          <dgm:chMax val="0"/>
          <dgm:chPref val="0"/>
          <dgm:bulletEnabled val="1"/>
        </dgm:presLayoutVars>
      </dgm:prSet>
      <dgm:spPr/>
    </dgm:pt>
    <dgm:pt modelId="{44F4FD92-4BEE-4432-9041-D9ACCC39844D}" type="pres">
      <dgm:prSet presAssocID="{C02591F3-4EB2-4518-9FE2-A7910B981FFE}" presName="sibTrans" presStyleCnt="0"/>
      <dgm:spPr/>
    </dgm:pt>
    <dgm:pt modelId="{5A640305-A7BF-47EE-AF8E-FABD1358B2AA}" type="pres">
      <dgm:prSet presAssocID="{92A335F9-9AE9-416E-B155-A5494D83F15B}" presName="composite" presStyleCnt="0"/>
      <dgm:spPr/>
    </dgm:pt>
    <dgm:pt modelId="{446EB5C9-CCD6-4B43-BB97-3FE9E60C4044}" type="pres">
      <dgm:prSet presAssocID="{92A335F9-9AE9-416E-B155-A5494D83F15B}" presName="bentUpArrow1" presStyleLbl="alignImgPlace1" presStyleIdx="1" presStyleCnt="2"/>
      <dgm:spPr/>
    </dgm:pt>
    <dgm:pt modelId="{72C81F66-860E-4BC6-9688-EBEC20BDCBEA}" type="pres">
      <dgm:prSet presAssocID="{92A335F9-9AE9-416E-B155-A5494D83F15B}" presName="ParentText" presStyleLbl="node1" presStyleIdx="1" presStyleCnt="3">
        <dgm:presLayoutVars>
          <dgm:chMax val="1"/>
          <dgm:chPref val="1"/>
          <dgm:bulletEnabled val="1"/>
        </dgm:presLayoutVars>
      </dgm:prSet>
      <dgm:spPr/>
    </dgm:pt>
    <dgm:pt modelId="{821DAFA7-C20F-460E-91D2-E9AB4E84FCF0}" type="pres">
      <dgm:prSet presAssocID="{92A335F9-9AE9-416E-B155-A5494D83F15B}" presName="ChildText" presStyleLbl="revTx" presStyleIdx="1" presStyleCnt="2">
        <dgm:presLayoutVars>
          <dgm:chMax val="0"/>
          <dgm:chPref val="0"/>
          <dgm:bulletEnabled val="1"/>
        </dgm:presLayoutVars>
      </dgm:prSet>
      <dgm:spPr/>
    </dgm:pt>
    <dgm:pt modelId="{F4F1B80F-4BC1-461F-91AD-99F4F6D68C99}" type="pres">
      <dgm:prSet presAssocID="{D76A45E0-825A-4F77-808A-D06AC97035FA}" presName="sibTrans" presStyleCnt="0"/>
      <dgm:spPr/>
    </dgm:pt>
    <dgm:pt modelId="{BDC6649B-F349-4451-A9D8-452B17C632BD}" type="pres">
      <dgm:prSet presAssocID="{64BF2A45-7306-429D-A96A-E42DB15F7C23}" presName="composite" presStyleCnt="0"/>
      <dgm:spPr/>
    </dgm:pt>
    <dgm:pt modelId="{B3B77A81-6976-4FF8-9BCE-054F2F0245EE}" type="pres">
      <dgm:prSet presAssocID="{64BF2A45-7306-429D-A96A-E42DB15F7C23}" presName="ParentText" presStyleLbl="node1" presStyleIdx="2" presStyleCnt="3">
        <dgm:presLayoutVars>
          <dgm:chMax val="1"/>
          <dgm:chPref val="1"/>
          <dgm:bulletEnabled val="1"/>
        </dgm:presLayoutVars>
      </dgm:prSet>
      <dgm:spPr/>
    </dgm:pt>
  </dgm:ptLst>
  <dgm:cxnLst>
    <dgm:cxn modelId="{E2EE9063-CDCA-47C7-91DE-A0FF96DA9E8C}" srcId="{44B4C430-87D3-4136-A882-39B0CFB8F9B3}" destId="{8C1E011D-89AE-41A4-97EA-FD13C1E20A0D}" srcOrd="0" destOrd="0" parTransId="{EA95E5DE-6189-4CF0-9464-FE164E471D86}" sibTransId="{C02591F3-4EB2-4518-9FE2-A7910B981FFE}"/>
    <dgm:cxn modelId="{F7F60B64-914E-48CD-BDE3-44379ABB0503}" srcId="{44B4C430-87D3-4136-A882-39B0CFB8F9B3}" destId="{92A335F9-9AE9-416E-B155-A5494D83F15B}" srcOrd="1" destOrd="0" parTransId="{EB3A175E-07ED-4EC2-9503-6BA90C1E9BEB}" sibTransId="{D76A45E0-825A-4F77-808A-D06AC97035FA}"/>
    <dgm:cxn modelId="{CCC9E449-6E9C-41F2-87C6-10C5A1BFE7CF}" type="presOf" srcId="{44B4C430-87D3-4136-A882-39B0CFB8F9B3}" destId="{E3A0AD4F-99E9-451B-8FB1-7B3D57880297}" srcOrd="0" destOrd="0" presId="urn:microsoft.com/office/officeart/2005/8/layout/StepDownProcess"/>
    <dgm:cxn modelId="{521DAB8E-7485-4BFE-8C47-286675BFFA83}" srcId="{44B4C430-87D3-4136-A882-39B0CFB8F9B3}" destId="{64BF2A45-7306-429D-A96A-E42DB15F7C23}" srcOrd="2" destOrd="0" parTransId="{DE0EA7F2-0E68-4CA4-A428-66EB384DB6CB}" sibTransId="{9F12F512-B961-457E-9E53-CE909E741987}"/>
    <dgm:cxn modelId="{C71EA4C7-6BD3-4E87-8079-B1A4524377B3}" type="presOf" srcId="{64BF2A45-7306-429D-A96A-E42DB15F7C23}" destId="{B3B77A81-6976-4FF8-9BCE-054F2F0245EE}" srcOrd="0" destOrd="0" presId="urn:microsoft.com/office/officeart/2005/8/layout/StepDownProcess"/>
    <dgm:cxn modelId="{F577BFE2-710B-41A4-9041-A72963B7B1B7}" type="presOf" srcId="{92A335F9-9AE9-416E-B155-A5494D83F15B}" destId="{72C81F66-860E-4BC6-9688-EBEC20BDCBEA}" srcOrd="0" destOrd="0" presId="urn:microsoft.com/office/officeart/2005/8/layout/StepDownProcess"/>
    <dgm:cxn modelId="{CFB830FC-F72F-4396-843B-DB22C714F92E}" type="presOf" srcId="{8C1E011D-89AE-41A4-97EA-FD13C1E20A0D}" destId="{D2E75768-0F2D-4D73-B787-E0C1940A6250}" srcOrd="0" destOrd="0" presId="urn:microsoft.com/office/officeart/2005/8/layout/StepDownProcess"/>
    <dgm:cxn modelId="{DC25AB14-CC7D-412B-BD9E-93B27ACE4321}" type="presParOf" srcId="{E3A0AD4F-99E9-451B-8FB1-7B3D57880297}" destId="{089EEDF0-A610-4DB5-A8A8-FBDE05E7F53C}" srcOrd="0" destOrd="0" presId="urn:microsoft.com/office/officeart/2005/8/layout/StepDownProcess"/>
    <dgm:cxn modelId="{9D38E5B5-33EB-4670-859E-4B5F9651C256}" type="presParOf" srcId="{089EEDF0-A610-4DB5-A8A8-FBDE05E7F53C}" destId="{E3B4AF10-645F-4112-A1D3-9DE2AFE3F5E9}" srcOrd="0" destOrd="0" presId="urn:microsoft.com/office/officeart/2005/8/layout/StepDownProcess"/>
    <dgm:cxn modelId="{41B87CBA-9DDB-4635-80E8-6C4C5CB8C97A}" type="presParOf" srcId="{089EEDF0-A610-4DB5-A8A8-FBDE05E7F53C}" destId="{D2E75768-0F2D-4D73-B787-E0C1940A6250}" srcOrd="1" destOrd="0" presId="urn:microsoft.com/office/officeart/2005/8/layout/StepDownProcess"/>
    <dgm:cxn modelId="{4EEA6690-7BDB-4FD6-B920-4302C4D240E7}" type="presParOf" srcId="{089EEDF0-A610-4DB5-A8A8-FBDE05E7F53C}" destId="{3D16565F-8A6C-436D-9A16-A5952391BFBE}" srcOrd="2" destOrd="0" presId="urn:microsoft.com/office/officeart/2005/8/layout/StepDownProcess"/>
    <dgm:cxn modelId="{0799790B-8508-44E2-96DE-3C09BB792808}" type="presParOf" srcId="{E3A0AD4F-99E9-451B-8FB1-7B3D57880297}" destId="{44F4FD92-4BEE-4432-9041-D9ACCC39844D}" srcOrd="1" destOrd="0" presId="urn:microsoft.com/office/officeart/2005/8/layout/StepDownProcess"/>
    <dgm:cxn modelId="{3309FF99-6634-4767-A52C-BA28317C9E84}" type="presParOf" srcId="{E3A0AD4F-99E9-451B-8FB1-7B3D57880297}" destId="{5A640305-A7BF-47EE-AF8E-FABD1358B2AA}" srcOrd="2" destOrd="0" presId="urn:microsoft.com/office/officeart/2005/8/layout/StepDownProcess"/>
    <dgm:cxn modelId="{2B02458D-C3BD-40C1-B1C9-433F9FDD2BEA}" type="presParOf" srcId="{5A640305-A7BF-47EE-AF8E-FABD1358B2AA}" destId="{446EB5C9-CCD6-4B43-BB97-3FE9E60C4044}" srcOrd="0" destOrd="0" presId="urn:microsoft.com/office/officeart/2005/8/layout/StepDownProcess"/>
    <dgm:cxn modelId="{FF4F2B83-DD69-4A9E-AECE-B2A9FBCCE95F}" type="presParOf" srcId="{5A640305-A7BF-47EE-AF8E-FABD1358B2AA}" destId="{72C81F66-860E-4BC6-9688-EBEC20BDCBEA}" srcOrd="1" destOrd="0" presId="urn:microsoft.com/office/officeart/2005/8/layout/StepDownProcess"/>
    <dgm:cxn modelId="{A3F92E93-A407-4927-BC7A-EE558A0FC0E8}" type="presParOf" srcId="{5A640305-A7BF-47EE-AF8E-FABD1358B2AA}" destId="{821DAFA7-C20F-460E-91D2-E9AB4E84FCF0}" srcOrd="2" destOrd="0" presId="urn:microsoft.com/office/officeart/2005/8/layout/StepDownProcess"/>
    <dgm:cxn modelId="{4FB52CFC-A169-4445-9874-371608D0A9BC}" type="presParOf" srcId="{E3A0AD4F-99E9-451B-8FB1-7B3D57880297}" destId="{F4F1B80F-4BC1-461F-91AD-99F4F6D68C99}" srcOrd="3" destOrd="0" presId="urn:microsoft.com/office/officeart/2005/8/layout/StepDownProcess"/>
    <dgm:cxn modelId="{DB32AAAD-94BB-4E1D-AD41-00150505DFA3}" type="presParOf" srcId="{E3A0AD4F-99E9-451B-8FB1-7B3D57880297}" destId="{BDC6649B-F349-4451-A9D8-452B17C632BD}" srcOrd="4" destOrd="0" presId="urn:microsoft.com/office/officeart/2005/8/layout/StepDownProcess"/>
    <dgm:cxn modelId="{8088BC3E-6D36-4F94-B355-B13DD5006CCD}" type="presParOf" srcId="{BDC6649B-F349-4451-A9D8-452B17C632BD}" destId="{B3B77A81-6976-4FF8-9BCE-054F2F0245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4AF10-645F-4112-A1D3-9DE2AFE3F5E9}">
      <dsp:nvSpPr>
        <dsp:cNvPr id="0" name=""/>
        <dsp:cNvSpPr/>
      </dsp:nvSpPr>
      <dsp:spPr>
        <a:xfrm rot="5400000">
          <a:off x="1302164" y="1583167"/>
          <a:ext cx="1400175" cy="159404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0">
          <a:scrgbClr r="0" g="0" b="0"/>
        </a:effectRef>
        <a:fontRef idx="minor"/>
      </dsp:style>
    </dsp:sp>
    <dsp:sp modelId="{D2E75768-0F2D-4D73-B787-E0C1940A6250}">
      <dsp:nvSpPr>
        <dsp:cNvPr id="0" name=""/>
        <dsp:cNvSpPr/>
      </dsp:nvSpPr>
      <dsp:spPr>
        <a:xfrm>
          <a:off x="931202" y="31045"/>
          <a:ext cx="2357070" cy="1649872"/>
        </a:xfrm>
        <a:prstGeom prst="roundRect">
          <a:avLst>
            <a:gd name="adj" fmla="val 1667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sp3d extrusionH="28000" prstMaterial="matte"/>
        </a:bodyPr>
        <a:lstStyle/>
        <a:p>
          <a:pPr marL="0" lvl="0" indent="0" algn="ctr" defTabSz="1244600">
            <a:lnSpc>
              <a:spcPct val="90000"/>
            </a:lnSpc>
            <a:spcBef>
              <a:spcPct val="0"/>
            </a:spcBef>
            <a:spcAft>
              <a:spcPct val="35000"/>
            </a:spcAft>
            <a:buNone/>
          </a:pPr>
          <a:r>
            <a:rPr lang="en-US" sz="2800" kern="1200" dirty="0"/>
            <a:t>Data Collection</a:t>
          </a:r>
        </a:p>
      </dsp:txBody>
      <dsp:txXfrm>
        <a:off x="1011757" y="111600"/>
        <a:ext cx="2195960" cy="1488762"/>
      </dsp:txXfrm>
    </dsp:sp>
    <dsp:sp modelId="{3D16565F-8A6C-436D-9A16-A5952391BFBE}">
      <dsp:nvSpPr>
        <dsp:cNvPr id="0" name=""/>
        <dsp:cNvSpPr/>
      </dsp:nvSpPr>
      <dsp:spPr>
        <a:xfrm>
          <a:off x="3288273" y="188398"/>
          <a:ext cx="1714308" cy="1333500"/>
        </a:xfrm>
        <a:prstGeom prst="rect">
          <a:avLst/>
        </a:prstGeom>
        <a:noFill/>
        <a:ln>
          <a:noFill/>
        </a:ln>
        <a:effectLst/>
      </dsp:spPr>
      <dsp:style>
        <a:lnRef idx="0">
          <a:scrgbClr r="0" g="0" b="0"/>
        </a:lnRef>
        <a:fillRef idx="0">
          <a:scrgbClr r="0" g="0" b="0"/>
        </a:fillRef>
        <a:effectRef idx="0">
          <a:scrgbClr r="0" g="0" b="0"/>
        </a:effectRef>
        <a:fontRef idx="minor"/>
      </dsp:style>
    </dsp:sp>
    <dsp:sp modelId="{446EB5C9-CCD6-4B43-BB97-3FE9E60C4044}">
      <dsp:nvSpPr>
        <dsp:cNvPr id="0" name=""/>
        <dsp:cNvSpPr/>
      </dsp:nvSpPr>
      <dsp:spPr>
        <a:xfrm rot="5400000">
          <a:off x="3256426" y="3436519"/>
          <a:ext cx="1400175" cy="159404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0">
          <a:scrgbClr r="0" g="0" b="0"/>
        </a:effectRef>
        <a:fontRef idx="minor"/>
      </dsp:style>
    </dsp:sp>
    <dsp:sp modelId="{72C81F66-860E-4BC6-9688-EBEC20BDCBEA}">
      <dsp:nvSpPr>
        <dsp:cNvPr id="0" name=""/>
        <dsp:cNvSpPr/>
      </dsp:nvSpPr>
      <dsp:spPr>
        <a:xfrm>
          <a:off x="2885464" y="1884397"/>
          <a:ext cx="2357070" cy="1649872"/>
        </a:xfrm>
        <a:prstGeom prst="roundRect">
          <a:avLst>
            <a:gd name="adj" fmla="val 1667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sp3d extrusionH="28000" prstMaterial="matte"/>
        </a:bodyPr>
        <a:lstStyle/>
        <a:p>
          <a:pPr marL="0" lvl="0" indent="0" algn="ctr" defTabSz="1377950">
            <a:lnSpc>
              <a:spcPct val="90000"/>
            </a:lnSpc>
            <a:spcBef>
              <a:spcPct val="0"/>
            </a:spcBef>
            <a:spcAft>
              <a:spcPct val="35000"/>
            </a:spcAft>
            <a:buNone/>
          </a:pPr>
          <a:r>
            <a:rPr lang="en-US" sz="3100" kern="1200" dirty="0"/>
            <a:t>Feature Extraction</a:t>
          </a:r>
        </a:p>
      </dsp:txBody>
      <dsp:txXfrm>
        <a:off x="2966019" y="1964952"/>
        <a:ext cx="2195960" cy="1488762"/>
      </dsp:txXfrm>
    </dsp:sp>
    <dsp:sp modelId="{821DAFA7-C20F-460E-91D2-E9AB4E84FCF0}">
      <dsp:nvSpPr>
        <dsp:cNvPr id="0" name=""/>
        <dsp:cNvSpPr/>
      </dsp:nvSpPr>
      <dsp:spPr>
        <a:xfrm>
          <a:off x="5242535" y="2041750"/>
          <a:ext cx="1714308" cy="1333500"/>
        </a:xfrm>
        <a:prstGeom prst="rect">
          <a:avLst/>
        </a:prstGeom>
        <a:noFill/>
        <a:ln>
          <a:noFill/>
        </a:ln>
        <a:effectLst/>
      </dsp:spPr>
      <dsp:style>
        <a:lnRef idx="0">
          <a:scrgbClr r="0" g="0" b="0"/>
        </a:lnRef>
        <a:fillRef idx="0">
          <a:scrgbClr r="0" g="0" b="0"/>
        </a:fillRef>
        <a:effectRef idx="0">
          <a:scrgbClr r="0" g="0" b="0"/>
        </a:effectRef>
        <a:fontRef idx="minor"/>
      </dsp:style>
    </dsp:sp>
    <dsp:sp modelId="{B3B77A81-6976-4FF8-9BCE-054F2F0245EE}">
      <dsp:nvSpPr>
        <dsp:cNvPr id="0" name=""/>
        <dsp:cNvSpPr/>
      </dsp:nvSpPr>
      <dsp:spPr>
        <a:xfrm>
          <a:off x="4839726" y="3737748"/>
          <a:ext cx="2357070" cy="1649872"/>
        </a:xfrm>
        <a:prstGeom prst="roundRect">
          <a:avLst>
            <a:gd name="adj" fmla="val 1667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sp3d extrusionH="28000" prstMaterial="matte"/>
        </a:bodyPr>
        <a:lstStyle/>
        <a:p>
          <a:pPr marL="0" lvl="0" indent="0" algn="ctr" defTabSz="1377950">
            <a:lnSpc>
              <a:spcPct val="90000"/>
            </a:lnSpc>
            <a:spcBef>
              <a:spcPct val="0"/>
            </a:spcBef>
            <a:spcAft>
              <a:spcPct val="35000"/>
            </a:spcAft>
            <a:buNone/>
          </a:pPr>
          <a:r>
            <a:rPr lang="en-US" sz="3100" kern="1200" dirty="0"/>
            <a:t>Training and Testing</a:t>
          </a:r>
        </a:p>
      </dsp:txBody>
      <dsp:txXfrm>
        <a:off x="4920281" y="3818303"/>
        <a:ext cx="2195960" cy="148876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30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49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71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9542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60628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0" name="Google Shape;15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5"/>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Arial"/>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5"/>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Arial"/>
                <a:ea typeface="Arial"/>
                <a:cs typeface="Arial"/>
                <a:sym typeface="Arial"/>
              </a:defRPr>
            </a:lvl1pPr>
            <a:lvl2pPr marL="0" lvl="1" indent="0" algn="r">
              <a:spcBef>
                <a:spcPts val="0"/>
              </a:spcBef>
              <a:buNone/>
              <a:defRPr sz="900" b="0" i="0" u="none" strike="noStrike" cap="none">
                <a:solidFill>
                  <a:srgbClr val="2D58AC"/>
                </a:solidFill>
                <a:latin typeface="Arial"/>
                <a:ea typeface="Arial"/>
                <a:cs typeface="Arial"/>
                <a:sym typeface="Arial"/>
              </a:defRPr>
            </a:lvl2pPr>
            <a:lvl3pPr marL="0" lvl="2" indent="0" algn="r">
              <a:spcBef>
                <a:spcPts val="0"/>
              </a:spcBef>
              <a:buNone/>
              <a:defRPr sz="900" b="0" i="0" u="none" strike="noStrike" cap="none">
                <a:solidFill>
                  <a:srgbClr val="2D58AC"/>
                </a:solidFill>
                <a:latin typeface="Arial"/>
                <a:ea typeface="Arial"/>
                <a:cs typeface="Arial"/>
                <a:sym typeface="Arial"/>
              </a:defRPr>
            </a:lvl3pPr>
            <a:lvl4pPr marL="0" lvl="3" indent="0" algn="r">
              <a:spcBef>
                <a:spcPts val="0"/>
              </a:spcBef>
              <a:buNone/>
              <a:defRPr sz="900" b="0" i="0" u="none" strike="noStrike" cap="none">
                <a:solidFill>
                  <a:srgbClr val="2D58AC"/>
                </a:solidFill>
                <a:latin typeface="Arial"/>
                <a:ea typeface="Arial"/>
                <a:cs typeface="Arial"/>
                <a:sym typeface="Arial"/>
              </a:defRPr>
            </a:lvl4pPr>
            <a:lvl5pPr marL="0" lvl="4" indent="0" algn="r">
              <a:spcBef>
                <a:spcPts val="0"/>
              </a:spcBef>
              <a:buNone/>
              <a:defRPr sz="900" b="0" i="0" u="none" strike="noStrike" cap="none">
                <a:solidFill>
                  <a:srgbClr val="2D58AC"/>
                </a:solidFill>
                <a:latin typeface="Arial"/>
                <a:ea typeface="Arial"/>
                <a:cs typeface="Arial"/>
                <a:sym typeface="Arial"/>
              </a:defRPr>
            </a:lvl5pPr>
            <a:lvl6pPr marL="0" lvl="5" indent="0" algn="r">
              <a:spcBef>
                <a:spcPts val="0"/>
              </a:spcBef>
              <a:buNone/>
              <a:defRPr sz="900" b="0" i="0" u="none" strike="noStrike" cap="none">
                <a:solidFill>
                  <a:srgbClr val="2D58AC"/>
                </a:solidFill>
                <a:latin typeface="Arial"/>
                <a:ea typeface="Arial"/>
                <a:cs typeface="Arial"/>
                <a:sym typeface="Arial"/>
              </a:defRPr>
            </a:lvl6pPr>
            <a:lvl7pPr marL="0" lvl="6" indent="0" algn="r">
              <a:spcBef>
                <a:spcPts val="0"/>
              </a:spcBef>
              <a:buNone/>
              <a:defRPr sz="900" b="0" i="0" u="none" strike="noStrike" cap="none">
                <a:solidFill>
                  <a:srgbClr val="2D58AC"/>
                </a:solidFill>
                <a:latin typeface="Arial"/>
                <a:ea typeface="Arial"/>
                <a:cs typeface="Arial"/>
                <a:sym typeface="Arial"/>
              </a:defRPr>
            </a:lvl7pPr>
            <a:lvl8pPr marL="0" lvl="7" indent="0" algn="r">
              <a:spcBef>
                <a:spcPts val="0"/>
              </a:spcBef>
              <a:buNone/>
              <a:defRPr sz="900" b="0" i="0" u="none" strike="noStrike" cap="none">
                <a:solidFill>
                  <a:srgbClr val="2D58AC"/>
                </a:solidFill>
                <a:latin typeface="Arial"/>
                <a:ea typeface="Arial"/>
                <a:cs typeface="Arial"/>
                <a:sym typeface="Arial"/>
              </a:defRPr>
            </a:lvl8pPr>
            <a:lvl9pPr marL="0" lvl="8" indent="0" algn="r">
              <a:spcBef>
                <a:spcPts val="0"/>
              </a:spcBef>
              <a:buNone/>
              <a:defRPr sz="900" b="0" i="0" u="none" strike="noStrike" cap="none">
                <a:solidFill>
                  <a:srgbClr val="2D58A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34"/>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4"/>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3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35"/>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5"/>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35"/>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5"/>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Arial"/>
                <a:ea typeface="Arial"/>
                <a:cs typeface="Arial"/>
                <a:sym typeface="Arial"/>
              </a:defRPr>
            </a:lvl1pPr>
            <a:lvl2pPr marL="0" lvl="1" indent="0" algn="r">
              <a:spcBef>
                <a:spcPts val="0"/>
              </a:spcBef>
              <a:buNone/>
              <a:defRPr sz="900">
                <a:solidFill>
                  <a:srgbClr val="2D58AC"/>
                </a:solidFill>
                <a:latin typeface="Arial"/>
                <a:ea typeface="Arial"/>
                <a:cs typeface="Arial"/>
                <a:sym typeface="Arial"/>
              </a:defRPr>
            </a:lvl2pPr>
            <a:lvl3pPr marL="0" lvl="2" indent="0" algn="r">
              <a:spcBef>
                <a:spcPts val="0"/>
              </a:spcBef>
              <a:buNone/>
              <a:defRPr sz="900">
                <a:solidFill>
                  <a:srgbClr val="2D58AC"/>
                </a:solidFill>
                <a:latin typeface="Arial"/>
                <a:ea typeface="Arial"/>
                <a:cs typeface="Arial"/>
                <a:sym typeface="Arial"/>
              </a:defRPr>
            </a:lvl3pPr>
            <a:lvl4pPr marL="0" lvl="3" indent="0" algn="r">
              <a:spcBef>
                <a:spcPts val="0"/>
              </a:spcBef>
              <a:buNone/>
              <a:defRPr sz="900">
                <a:solidFill>
                  <a:srgbClr val="2D58AC"/>
                </a:solidFill>
                <a:latin typeface="Arial"/>
                <a:ea typeface="Arial"/>
                <a:cs typeface="Arial"/>
                <a:sym typeface="Arial"/>
              </a:defRPr>
            </a:lvl4pPr>
            <a:lvl5pPr marL="0" lvl="4" indent="0" algn="r">
              <a:spcBef>
                <a:spcPts val="0"/>
              </a:spcBef>
              <a:buNone/>
              <a:defRPr sz="900">
                <a:solidFill>
                  <a:srgbClr val="2D58AC"/>
                </a:solidFill>
                <a:latin typeface="Arial"/>
                <a:ea typeface="Arial"/>
                <a:cs typeface="Arial"/>
                <a:sym typeface="Arial"/>
              </a:defRPr>
            </a:lvl5pPr>
            <a:lvl6pPr marL="0" lvl="5" indent="0" algn="r">
              <a:spcBef>
                <a:spcPts val="0"/>
              </a:spcBef>
              <a:buNone/>
              <a:defRPr sz="900">
                <a:solidFill>
                  <a:srgbClr val="2D58AC"/>
                </a:solidFill>
                <a:latin typeface="Arial"/>
                <a:ea typeface="Arial"/>
                <a:cs typeface="Arial"/>
                <a:sym typeface="Arial"/>
              </a:defRPr>
            </a:lvl6pPr>
            <a:lvl7pPr marL="0" lvl="6" indent="0" algn="r">
              <a:spcBef>
                <a:spcPts val="0"/>
              </a:spcBef>
              <a:buNone/>
              <a:defRPr sz="900">
                <a:solidFill>
                  <a:srgbClr val="2D58AC"/>
                </a:solidFill>
                <a:latin typeface="Arial"/>
                <a:ea typeface="Arial"/>
                <a:cs typeface="Arial"/>
                <a:sym typeface="Arial"/>
              </a:defRPr>
            </a:lvl7pPr>
            <a:lvl8pPr marL="0" lvl="7" indent="0" algn="r">
              <a:spcBef>
                <a:spcPts val="0"/>
              </a:spcBef>
              <a:buNone/>
              <a:defRPr sz="900">
                <a:solidFill>
                  <a:srgbClr val="2D58AC"/>
                </a:solidFill>
                <a:latin typeface="Arial"/>
                <a:ea typeface="Arial"/>
                <a:cs typeface="Arial"/>
                <a:sym typeface="Arial"/>
              </a:defRPr>
            </a:lvl8pPr>
            <a:lvl9pPr marL="0" lvl="8" indent="0" algn="r">
              <a:spcBef>
                <a:spcPts val="0"/>
              </a:spcBef>
              <a:buNone/>
              <a:defRPr sz="900">
                <a:solidFill>
                  <a:srgbClr val="2D58A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sp>
        <p:nvSpPr>
          <p:cNvPr id="26" name="Google Shape;26;p2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7"/>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3" name="Google Shape;33;p2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8"/>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8"/>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Arial"/>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0" name="Google Shape;40;p2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Arial"/>
                <a:ea typeface="Arial"/>
                <a:cs typeface="Arial"/>
                <a:sym typeface="Arial"/>
              </a:defRPr>
            </a:lvl1pPr>
            <a:lvl2pPr marL="0" lvl="1" indent="0" algn="r">
              <a:spcBef>
                <a:spcPts val="0"/>
              </a:spcBef>
              <a:buNone/>
              <a:defRPr sz="900">
                <a:solidFill>
                  <a:srgbClr val="2D58AC"/>
                </a:solidFill>
                <a:latin typeface="Arial"/>
                <a:ea typeface="Arial"/>
                <a:cs typeface="Arial"/>
                <a:sym typeface="Arial"/>
              </a:defRPr>
            </a:lvl2pPr>
            <a:lvl3pPr marL="0" lvl="2" indent="0" algn="r">
              <a:spcBef>
                <a:spcPts val="0"/>
              </a:spcBef>
              <a:buNone/>
              <a:defRPr sz="900">
                <a:solidFill>
                  <a:srgbClr val="2D58AC"/>
                </a:solidFill>
                <a:latin typeface="Arial"/>
                <a:ea typeface="Arial"/>
                <a:cs typeface="Arial"/>
                <a:sym typeface="Arial"/>
              </a:defRPr>
            </a:lvl3pPr>
            <a:lvl4pPr marL="0" lvl="3" indent="0" algn="r">
              <a:spcBef>
                <a:spcPts val="0"/>
              </a:spcBef>
              <a:buNone/>
              <a:defRPr sz="900">
                <a:solidFill>
                  <a:srgbClr val="2D58AC"/>
                </a:solidFill>
                <a:latin typeface="Arial"/>
                <a:ea typeface="Arial"/>
                <a:cs typeface="Arial"/>
                <a:sym typeface="Arial"/>
              </a:defRPr>
            </a:lvl4pPr>
            <a:lvl5pPr marL="0" lvl="4" indent="0" algn="r">
              <a:spcBef>
                <a:spcPts val="0"/>
              </a:spcBef>
              <a:buNone/>
              <a:defRPr sz="900">
                <a:solidFill>
                  <a:srgbClr val="2D58AC"/>
                </a:solidFill>
                <a:latin typeface="Arial"/>
                <a:ea typeface="Arial"/>
                <a:cs typeface="Arial"/>
                <a:sym typeface="Arial"/>
              </a:defRPr>
            </a:lvl5pPr>
            <a:lvl6pPr marL="0" lvl="5" indent="0" algn="r">
              <a:spcBef>
                <a:spcPts val="0"/>
              </a:spcBef>
              <a:buNone/>
              <a:defRPr sz="900">
                <a:solidFill>
                  <a:srgbClr val="2D58AC"/>
                </a:solidFill>
                <a:latin typeface="Arial"/>
                <a:ea typeface="Arial"/>
                <a:cs typeface="Arial"/>
                <a:sym typeface="Arial"/>
              </a:defRPr>
            </a:lvl6pPr>
            <a:lvl7pPr marL="0" lvl="6" indent="0" algn="r">
              <a:spcBef>
                <a:spcPts val="0"/>
              </a:spcBef>
              <a:buNone/>
              <a:defRPr sz="900">
                <a:solidFill>
                  <a:srgbClr val="2D58AC"/>
                </a:solidFill>
                <a:latin typeface="Arial"/>
                <a:ea typeface="Arial"/>
                <a:cs typeface="Arial"/>
                <a:sym typeface="Arial"/>
              </a:defRPr>
            </a:lvl7pPr>
            <a:lvl8pPr marL="0" lvl="7" indent="0" algn="r">
              <a:spcBef>
                <a:spcPts val="0"/>
              </a:spcBef>
              <a:buNone/>
              <a:defRPr sz="900">
                <a:solidFill>
                  <a:srgbClr val="2D58AC"/>
                </a:solidFill>
                <a:latin typeface="Arial"/>
                <a:ea typeface="Arial"/>
                <a:cs typeface="Arial"/>
                <a:sym typeface="Arial"/>
              </a:defRPr>
            </a:lvl8pPr>
            <a:lvl9pPr marL="0" lvl="8" indent="0" algn="r">
              <a:spcBef>
                <a:spcPts val="0"/>
              </a:spcBef>
              <a:buNone/>
              <a:defRPr sz="900">
                <a:solidFill>
                  <a:srgbClr val="2D58A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9"/>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7" name="Google Shape;47;p29"/>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2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30"/>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30"/>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30"/>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30"/>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3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31"/>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1"/>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32"/>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2"/>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Arial"/>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32"/>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3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Arial"/>
                <a:ea typeface="Arial"/>
                <a:cs typeface="Arial"/>
                <a:sym typeface="Arial"/>
              </a:defRPr>
            </a:lvl1pPr>
            <a:lvl2pPr marL="0" lvl="1" indent="0" algn="r">
              <a:spcBef>
                <a:spcPts val="0"/>
              </a:spcBef>
              <a:buNone/>
              <a:defRPr sz="900">
                <a:solidFill>
                  <a:srgbClr val="2D58AC"/>
                </a:solidFill>
                <a:latin typeface="Arial"/>
                <a:ea typeface="Arial"/>
                <a:cs typeface="Arial"/>
                <a:sym typeface="Arial"/>
              </a:defRPr>
            </a:lvl2pPr>
            <a:lvl3pPr marL="0" lvl="2" indent="0" algn="r">
              <a:spcBef>
                <a:spcPts val="0"/>
              </a:spcBef>
              <a:buNone/>
              <a:defRPr sz="900">
                <a:solidFill>
                  <a:srgbClr val="2D58AC"/>
                </a:solidFill>
                <a:latin typeface="Arial"/>
                <a:ea typeface="Arial"/>
                <a:cs typeface="Arial"/>
                <a:sym typeface="Arial"/>
              </a:defRPr>
            </a:lvl3pPr>
            <a:lvl4pPr marL="0" lvl="3" indent="0" algn="r">
              <a:spcBef>
                <a:spcPts val="0"/>
              </a:spcBef>
              <a:buNone/>
              <a:defRPr sz="900">
                <a:solidFill>
                  <a:srgbClr val="2D58AC"/>
                </a:solidFill>
                <a:latin typeface="Arial"/>
                <a:ea typeface="Arial"/>
                <a:cs typeface="Arial"/>
                <a:sym typeface="Arial"/>
              </a:defRPr>
            </a:lvl4pPr>
            <a:lvl5pPr marL="0" lvl="4" indent="0" algn="r">
              <a:spcBef>
                <a:spcPts val="0"/>
              </a:spcBef>
              <a:buNone/>
              <a:defRPr sz="900">
                <a:solidFill>
                  <a:srgbClr val="2D58AC"/>
                </a:solidFill>
                <a:latin typeface="Arial"/>
                <a:ea typeface="Arial"/>
                <a:cs typeface="Arial"/>
                <a:sym typeface="Arial"/>
              </a:defRPr>
            </a:lvl5pPr>
            <a:lvl6pPr marL="0" lvl="5" indent="0" algn="r">
              <a:spcBef>
                <a:spcPts val="0"/>
              </a:spcBef>
              <a:buNone/>
              <a:defRPr sz="900">
                <a:solidFill>
                  <a:srgbClr val="2D58AC"/>
                </a:solidFill>
                <a:latin typeface="Arial"/>
                <a:ea typeface="Arial"/>
                <a:cs typeface="Arial"/>
                <a:sym typeface="Arial"/>
              </a:defRPr>
            </a:lvl6pPr>
            <a:lvl7pPr marL="0" lvl="6" indent="0" algn="r">
              <a:spcBef>
                <a:spcPts val="0"/>
              </a:spcBef>
              <a:buNone/>
              <a:defRPr sz="900">
                <a:solidFill>
                  <a:srgbClr val="2D58AC"/>
                </a:solidFill>
                <a:latin typeface="Arial"/>
                <a:ea typeface="Arial"/>
                <a:cs typeface="Arial"/>
                <a:sym typeface="Arial"/>
              </a:defRPr>
            </a:lvl7pPr>
            <a:lvl8pPr marL="0" lvl="7" indent="0" algn="r">
              <a:spcBef>
                <a:spcPts val="0"/>
              </a:spcBef>
              <a:buNone/>
              <a:defRPr sz="900">
                <a:solidFill>
                  <a:srgbClr val="2D58AC"/>
                </a:solidFill>
                <a:latin typeface="Arial"/>
                <a:ea typeface="Arial"/>
                <a:cs typeface="Arial"/>
                <a:sym typeface="Arial"/>
              </a:defRPr>
            </a:lvl8pPr>
            <a:lvl9pPr marL="0" lvl="8" indent="0" algn="r">
              <a:spcBef>
                <a:spcPts val="0"/>
              </a:spcBef>
              <a:buNone/>
              <a:defRPr sz="900">
                <a:solidFill>
                  <a:srgbClr val="2D58A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3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Arial"/>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rm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Arial"/>
                <a:ea typeface="Arial"/>
                <a:cs typeface="Arial"/>
                <a:sym typeface="Arial"/>
              </a:defRPr>
            </a:lvl9pPr>
          </a:lstStyle>
          <a:p>
            <a:endParaRPr/>
          </a:p>
        </p:txBody>
      </p:sp>
      <p:sp>
        <p:nvSpPr>
          <p:cNvPr id="78" name="Google Shape;78;p33"/>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3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24"/>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Arial"/>
                <a:ea typeface="Arial"/>
                <a:cs typeface="Arial"/>
                <a:sym typeface="Arial"/>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Arial"/>
                <a:ea typeface="Arial"/>
                <a:cs typeface="Arial"/>
                <a:sym typeface="Arial"/>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Arial"/>
                <a:ea typeface="Arial"/>
                <a:cs typeface="Arial"/>
                <a:sym typeface="Arial"/>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Arial"/>
                <a:ea typeface="Arial"/>
                <a:cs typeface="Arial"/>
                <a:sym typeface="Arial"/>
              </a:defRPr>
            </a:lvl9pPr>
          </a:lstStyle>
          <a:p>
            <a:endParaRPr/>
          </a:p>
        </p:txBody>
      </p:sp>
      <p:sp>
        <p:nvSpPr>
          <p:cNvPr id="12" name="Google Shape;12;p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Arial"/>
                <a:ea typeface="Arial"/>
                <a:cs typeface="Arial"/>
                <a:sym typeface="Arial"/>
              </a:defRPr>
            </a:lvl1pPr>
            <a:lvl2pPr marL="0" marR="0" lvl="1" indent="0" algn="r" rtl="0">
              <a:spcBef>
                <a:spcPts val="0"/>
              </a:spcBef>
              <a:buNone/>
              <a:defRPr sz="900" b="0" i="0" u="none" strike="noStrike" cap="none">
                <a:solidFill>
                  <a:schemeClr val="accent2"/>
                </a:solidFill>
                <a:latin typeface="Arial"/>
                <a:ea typeface="Arial"/>
                <a:cs typeface="Arial"/>
                <a:sym typeface="Arial"/>
              </a:defRPr>
            </a:lvl2pPr>
            <a:lvl3pPr marL="0" marR="0" lvl="2" indent="0" algn="r" rtl="0">
              <a:spcBef>
                <a:spcPts val="0"/>
              </a:spcBef>
              <a:buNone/>
              <a:defRPr sz="900" b="0" i="0" u="none" strike="noStrike" cap="none">
                <a:solidFill>
                  <a:schemeClr val="accent2"/>
                </a:solidFill>
                <a:latin typeface="Arial"/>
                <a:ea typeface="Arial"/>
                <a:cs typeface="Arial"/>
                <a:sym typeface="Arial"/>
              </a:defRPr>
            </a:lvl3pPr>
            <a:lvl4pPr marL="0" marR="0" lvl="3" indent="0" algn="r" rtl="0">
              <a:spcBef>
                <a:spcPts val="0"/>
              </a:spcBef>
              <a:buNone/>
              <a:defRPr sz="900" b="0" i="0" u="none" strike="noStrike" cap="none">
                <a:solidFill>
                  <a:schemeClr val="accent2"/>
                </a:solidFill>
                <a:latin typeface="Arial"/>
                <a:ea typeface="Arial"/>
                <a:cs typeface="Arial"/>
                <a:sym typeface="Arial"/>
              </a:defRPr>
            </a:lvl4pPr>
            <a:lvl5pPr marL="0" marR="0" lvl="4" indent="0" algn="r" rtl="0">
              <a:spcBef>
                <a:spcPts val="0"/>
              </a:spcBef>
              <a:buNone/>
              <a:defRPr sz="900" b="0" i="0" u="none" strike="noStrike" cap="none">
                <a:solidFill>
                  <a:schemeClr val="accent2"/>
                </a:solidFill>
                <a:latin typeface="Arial"/>
                <a:ea typeface="Arial"/>
                <a:cs typeface="Arial"/>
                <a:sym typeface="Arial"/>
              </a:defRPr>
            </a:lvl5pPr>
            <a:lvl6pPr marL="0" marR="0" lvl="5" indent="0" algn="r" rtl="0">
              <a:spcBef>
                <a:spcPts val="0"/>
              </a:spcBef>
              <a:buNone/>
              <a:defRPr sz="900" b="0" i="0" u="none" strike="noStrike" cap="none">
                <a:solidFill>
                  <a:schemeClr val="accent2"/>
                </a:solidFill>
                <a:latin typeface="Arial"/>
                <a:ea typeface="Arial"/>
                <a:cs typeface="Arial"/>
                <a:sym typeface="Arial"/>
              </a:defRPr>
            </a:lvl6pPr>
            <a:lvl7pPr marL="0" marR="0" lvl="6" indent="0" algn="r" rtl="0">
              <a:spcBef>
                <a:spcPts val="0"/>
              </a:spcBef>
              <a:buNone/>
              <a:defRPr sz="900" b="0" i="0" u="none" strike="noStrike" cap="none">
                <a:solidFill>
                  <a:schemeClr val="accent2"/>
                </a:solidFill>
                <a:latin typeface="Arial"/>
                <a:ea typeface="Arial"/>
                <a:cs typeface="Arial"/>
                <a:sym typeface="Arial"/>
              </a:defRPr>
            </a:lvl7pPr>
            <a:lvl8pPr marL="0" marR="0" lvl="7" indent="0" algn="r" rtl="0">
              <a:spcBef>
                <a:spcPts val="0"/>
              </a:spcBef>
              <a:buNone/>
              <a:defRPr sz="900" b="0" i="0" u="none" strike="noStrike" cap="none">
                <a:solidFill>
                  <a:schemeClr val="accent2"/>
                </a:solidFill>
                <a:latin typeface="Arial"/>
                <a:ea typeface="Arial"/>
                <a:cs typeface="Arial"/>
                <a:sym typeface="Arial"/>
              </a:defRPr>
            </a:lvl8pPr>
            <a:lvl9pPr marL="0" marR="0" lvl="8" indent="0" algn="r" rtl="0">
              <a:spcBef>
                <a:spcPts val="0"/>
              </a:spcBef>
              <a:buNone/>
              <a:defRPr sz="9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4"/>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4"/>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Feedforward_neural_network"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document/9023737" TargetMode="External"/><Relationship Id="rId3" Type="http://schemas.openxmlformats.org/officeDocument/2006/relationships/image" Target="../media/image30.png"/><Relationship Id="rId7" Type="http://schemas.openxmlformats.org/officeDocument/2006/relationships/hyperlink" Target="https://ieeexplore.ieee.org/document/880518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machinelearningmastery.com/what-is-deep-learning/" TargetMode="External"/><Relationship Id="rId5" Type="http://schemas.openxmlformats.org/officeDocument/2006/relationships/hyperlink" Target="https://www.microsoft.com/en-in/msidc" TargetMode="External"/><Relationship Id="rId10" Type="http://schemas.openxmlformats.org/officeDocument/2006/relationships/hyperlink" Target="https://www.youtube.com/watch?v=XWGuzODhRNo" TargetMode="External"/><Relationship Id="rId4" Type="http://schemas.openxmlformats.org/officeDocument/2006/relationships/hyperlink" Target="http://www.google.com/" TargetMode="External"/><Relationship Id="rId9" Type="http://schemas.openxmlformats.org/officeDocument/2006/relationships/hyperlink" Target="https://www.youtube.com/watch?v=yvxpxcncSG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2" name="Google Shape;102;p1" descr="Digital Connections"/>
          <p:cNvPicPr preferRelativeResize="0"/>
          <p:nvPr/>
        </p:nvPicPr>
        <p:blipFill rotWithShape="1">
          <a:blip r:embed="rId3">
            <a:alphaModFix/>
          </a:blip>
          <a:srcRect l="13265" t="9090" r="3502"/>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
          <p:cNvSpPr/>
          <p:nvPr/>
        </p:nvSpPr>
        <p:spPr>
          <a:xfrm>
            <a:off x="581191" y="4401356"/>
            <a:ext cx="11260667" cy="1962497"/>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txBox="1">
            <a:spLocks noGrp="1"/>
          </p:cNvSpPr>
          <p:nvPr>
            <p:ph type="ctrTitle"/>
          </p:nvPr>
        </p:nvSpPr>
        <p:spPr>
          <a:xfrm>
            <a:off x="446534" y="1873274"/>
            <a:ext cx="10993549" cy="895244"/>
          </a:xfrm>
          <a:prstGeom prst="rect">
            <a:avLst/>
          </a:prstGeom>
          <a:noFill/>
          <a:ln>
            <a:noFill/>
          </a:ln>
        </p:spPr>
        <p:txBody>
          <a:bodyPr spcFirstLastPara="1" wrap="square" lIns="91425" tIns="45700" rIns="91425" bIns="45700" anchor="b" anchorCtr="0">
            <a:noAutofit/>
          </a:bodyPr>
          <a:lstStyle/>
          <a:p>
            <a:pPr lvl="0">
              <a:buClr>
                <a:schemeClr val="lt1"/>
              </a:buClr>
              <a:buSzPts val="5400"/>
            </a:pP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br>
              <a:rPr lang="en-US" sz="8800" b="1" dirty="0">
                <a:solidFill>
                  <a:schemeClr val="bg1"/>
                </a:solidFill>
              </a:rPr>
            </a:br>
            <a:r>
              <a:rPr lang="en-US" sz="4400" b="1" dirty="0">
                <a:solidFill>
                  <a:schemeClr val="bg1"/>
                </a:solidFill>
              </a:rPr>
              <a:t>OPTIMIZED ANALYSIS OF EMOTION RECOGNITION THROUGH SPEECH SIGNALS</a:t>
            </a:r>
            <a:endParaRPr lang="en-US" sz="7200" b="1" dirty="0">
              <a:solidFill>
                <a:schemeClr val="bg1"/>
              </a:solidFill>
              <a:latin typeface="Times New Roman" panose="02020603050405020304" pitchFamily="18" charset="0"/>
              <a:cs typeface="Times New Roman" panose="02020603050405020304" pitchFamily="18" charset="0"/>
            </a:endParaRPr>
          </a:p>
        </p:txBody>
      </p:sp>
      <p:sp>
        <p:nvSpPr>
          <p:cNvPr id="110" name="Google Shape;110;p1"/>
          <p:cNvSpPr/>
          <p:nvPr/>
        </p:nvSpPr>
        <p:spPr>
          <a:xfrm>
            <a:off x="6453338" y="4520812"/>
            <a:ext cx="4838598"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bg1"/>
                </a:solidFill>
                <a:latin typeface="Arial"/>
                <a:ea typeface="Arial"/>
                <a:cs typeface="Arial"/>
                <a:sym typeface="Arial"/>
              </a:rPr>
              <a:t>Team-A10</a:t>
            </a:r>
            <a:endParaRPr sz="2000" b="1" i="0" u="none" strike="noStrike" cap="none" dirty="0">
              <a:solidFill>
                <a:schemeClr val="bg1"/>
              </a:solidFill>
              <a:latin typeface="Arial"/>
              <a:ea typeface="Arial"/>
              <a:cs typeface="Arial"/>
              <a:sym typeface="Arial"/>
            </a:endParaRPr>
          </a:p>
          <a:p>
            <a:pPr marL="0" marR="0" lvl="0" indent="0" algn="ctr" rtl="0">
              <a:spcBef>
                <a:spcPts val="0"/>
              </a:spcBef>
              <a:spcAft>
                <a:spcPts val="0"/>
              </a:spcAft>
              <a:buNone/>
            </a:pPr>
            <a:r>
              <a:rPr lang="en-US" sz="2000" b="1" i="0" u="none" strike="noStrike" cap="none" dirty="0" err="1">
                <a:solidFill>
                  <a:srgbClr val="8DDFF1"/>
                </a:solidFill>
                <a:latin typeface="Arial"/>
                <a:ea typeface="Arial"/>
                <a:cs typeface="Arial"/>
                <a:sym typeface="Arial"/>
              </a:rPr>
              <a:t>Aitha</a:t>
            </a:r>
            <a:r>
              <a:rPr lang="en-US" sz="2000" b="1" i="0" u="none" strike="noStrike" cap="none" dirty="0">
                <a:solidFill>
                  <a:srgbClr val="8DDFF1"/>
                </a:solidFill>
                <a:latin typeface="Arial"/>
                <a:ea typeface="Arial"/>
                <a:cs typeface="Arial"/>
                <a:sym typeface="Arial"/>
              </a:rPr>
              <a:t> </a:t>
            </a:r>
            <a:r>
              <a:rPr lang="en-US" sz="2000" b="1" i="0" u="none" strike="noStrike" cap="none" dirty="0" err="1">
                <a:solidFill>
                  <a:srgbClr val="8DDFF1"/>
                </a:solidFill>
                <a:latin typeface="Arial"/>
                <a:ea typeface="Arial"/>
                <a:cs typeface="Arial"/>
                <a:sym typeface="Arial"/>
              </a:rPr>
              <a:t>Sahith</a:t>
            </a:r>
            <a:r>
              <a:rPr lang="en-US" sz="2000" b="1" i="0" u="none" strike="noStrike" cap="none" dirty="0">
                <a:solidFill>
                  <a:srgbClr val="8DDFF1"/>
                </a:solidFill>
                <a:latin typeface="Arial"/>
                <a:ea typeface="Arial"/>
                <a:cs typeface="Arial"/>
                <a:sym typeface="Arial"/>
              </a:rPr>
              <a:t>(19311A1206)</a:t>
            </a:r>
          </a:p>
          <a:p>
            <a:pPr marL="0" marR="0" lvl="0" indent="0" algn="ctr" rtl="0">
              <a:spcBef>
                <a:spcPts val="0"/>
              </a:spcBef>
              <a:spcAft>
                <a:spcPts val="0"/>
              </a:spcAft>
              <a:buNone/>
            </a:pPr>
            <a:r>
              <a:rPr lang="en-US" sz="2000" b="1" dirty="0" err="1">
                <a:solidFill>
                  <a:srgbClr val="8DDFF1"/>
                </a:solidFill>
              </a:rPr>
              <a:t>Balle</a:t>
            </a:r>
            <a:r>
              <a:rPr lang="en-US" sz="2000" b="1" dirty="0">
                <a:solidFill>
                  <a:srgbClr val="8DDFF1"/>
                </a:solidFill>
              </a:rPr>
              <a:t> Naresh</a:t>
            </a:r>
            <a:r>
              <a:rPr lang="en-US" sz="2000" b="1" i="0" u="none" strike="noStrike" cap="none" dirty="0">
                <a:solidFill>
                  <a:srgbClr val="8DDFF1"/>
                </a:solidFill>
                <a:latin typeface="Arial"/>
                <a:ea typeface="Arial"/>
                <a:cs typeface="Arial"/>
                <a:sym typeface="Arial"/>
              </a:rPr>
              <a:t>(19311A1216)</a:t>
            </a:r>
            <a:endParaRPr lang="en-US" sz="2000" b="1" dirty="0">
              <a:solidFill>
                <a:srgbClr val="8DDFF1"/>
              </a:solidFill>
            </a:endParaRPr>
          </a:p>
          <a:p>
            <a:pPr marL="0" marR="0" lvl="0" indent="0" algn="ctr" rtl="0">
              <a:spcBef>
                <a:spcPts val="0"/>
              </a:spcBef>
              <a:spcAft>
                <a:spcPts val="0"/>
              </a:spcAft>
              <a:buNone/>
            </a:pPr>
            <a:r>
              <a:rPr lang="en-US" sz="2000" b="1" dirty="0">
                <a:solidFill>
                  <a:srgbClr val="8DDFF1"/>
                </a:solidFill>
              </a:rPr>
              <a:t>P </a:t>
            </a:r>
            <a:r>
              <a:rPr lang="en-US" sz="2000" b="1" dirty="0" err="1">
                <a:solidFill>
                  <a:srgbClr val="8DDFF1"/>
                </a:solidFill>
              </a:rPr>
              <a:t>Swethan</a:t>
            </a:r>
            <a:r>
              <a:rPr lang="en-US" sz="2000" b="1" dirty="0">
                <a:solidFill>
                  <a:srgbClr val="8DDFF1"/>
                </a:solidFill>
              </a:rPr>
              <a:t> Goud</a:t>
            </a:r>
            <a:r>
              <a:rPr lang="en-US" sz="2000" b="1" i="0" u="none" strike="noStrike" cap="none" dirty="0">
                <a:solidFill>
                  <a:srgbClr val="8DDFF1"/>
                </a:solidFill>
                <a:latin typeface="Arial"/>
                <a:ea typeface="Arial"/>
                <a:cs typeface="Arial"/>
                <a:sym typeface="Arial"/>
              </a:rPr>
              <a:t>(19311A1226)</a:t>
            </a:r>
            <a:endParaRPr sz="2000" dirty="0"/>
          </a:p>
        </p:txBody>
      </p:sp>
      <p:sp>
        <p:nvSpPr>
          <p:cNvPr id="2" name="Google Shape;110;p1">
            <a:extLst>
              <a:ext uri="{FF2B5EF4-FFF2-40B4-BE49-F238E27FC236}">
                <a16:creationId xmlns:a16="http://schemas.microsoft.com/office/drawing/2014/main" id="{8BBCFDBE-5F8E-DFA0-E749-7FB6F8E03744}"/>
              </a:ext>
            </a:extLst>
          </p:cNvPr>
          <p:cNvSpPr/>
          <p:nvPr/>
        </p:nvSpPr>
        <p:spPr>
          <a:xfrm>
            <a:off x="900064" y="4828589"/>
            <a:ext cx="4838598"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bg1"/>
                </a:solidFill>
              </a:rPr>
              <a:t>Under the guidance of</a:t>
            </a:r>
          </a:p>
          <a:p>
            <a:pPr marL="0" marR="0" lvl="0" indent="0" algn="ctr" rtl="0">
              <a:spcBef>
                <a:spcPts val="0"/>
              </a:spcBef>
              <a:spcAft>
                <a:spcPts val="0"/>
              </a:spcAft>
              <a:buNone/>
            </a:pPr>
            <a:r>
              <a:rPr lang="en-US" sz="2000" b="1" dirty="0" err="1">
                <a:solidFill>
                  <a:srgbClr val="8DDFF1"/>
                </a:solidFill>
              </a:rPr>
              <a:t>Dr.K.Vijaya</a:t>
            </a:r>
            <a:r>
              <a:rPr lang="en-US" sz="2000" b="1" dirty="0">
                <a:solidFill>
                  <a:srgbClr val="8DDFF1"/>
                </a:solidFill>
              </a:rPr>
              <a:t> Lakshmi</a:t>
            </a:r>
          </a:p>
          <a:p>
            <a:pPr marL="0" marR="0" lvl="0" indent="0" algn="ctr" rtl="0">
              <a:spcBef>
                <a:spcPts val="0"/>
              </a:spcBef>
              <a:spcAft>
                <a:spcPts val="0"/>
              </a:spcAft>
              <a:buNone/>
            </a:pPr>
            <a:r>
              <a:rPr lang="en-US" sz="2000" b="1" dirty="0">
                <a:solidFill>
                  <a:srgbClr val="8DDFF1"/>
                </a:solidFill>
              </a:rPr>
              <a:t>Professor &amp; Associate Dean(R&amp;D)</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p:nvPr/>
        </p:nvSpPr>
        <p:spPr>
          <a:xfrm>
            <a:off x="659757" y="1041722"/>
            <a:ext cx="9097701"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DEPENDENCIES</a:t>
            </a:r>
            <a:endParaRPr/>
          </a:p>
        </p:txBody>
      </p:sp>
      <p:pic>
        <p:nvPicPr>
          <p:cNvPr id="178" name="Google Shape;178;p8"/>
          <p:cNvPicPr preferRelativeResize="0"/>
          <p:nvPr/>
        </p:nvPicPr>
        <p:blipFill rotWithShape="1">
          <a:blip r:embed="rId3">
            <a:alphaModFix/>
          </a:blip>
          <a:srcRect l="7941" r="8587"/>
          <a:stretch/>
        </p:blipFill>
        <p:spPr>
          <a:xfrm>
            <a:off x="7249842" y="1041722"/>
            <a:ext cx="4521610" cy="5416951"/>
          </a:xfrm>
          <a:prstGeom prst="rect">
            <a:avLst/>
          </a:prstGeom>
          <a:noFill/>
          <a:ln>
            <a:noFill/>
          </a:ln>
        </p:spPr>
      </p:pic>
      <p:sp>
        <p:nvSpPr>
          <p:cNvPr id="179" name="Google Shape;179;p8"/>
          <p:cNvSpPr txBox="1"/>
          <p:nvPr/>
        </p:nvSpPr>
        <p:spPr>
          <a:xfrm>
            <a:off x="659757" y="2478403"/>
            <a:ext cx="6030410" cy="415494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4400"/>
              <a:buFont typeface="Noto Sans Symbols"/>
              <a:buChar char="⮚"/>
            </a:pPr>
            <a:r>
              <a:rPr lang="en-US" sz="4400" dirty="0">
                <a:solidFill>
                  <a:schemeClr val="dk1"/>
                </a:solidFill>
                <a:latin typeface="Arial"/>
                <a:ea typeface="Arial"/>
                <a:cs typeface="Arial"/>
                <a:sym typeface="Arial"/>
              </a:rPr>
              <a:t>Python 3.7</a:t>
            </a:r>
            <a:endParaRPr dirty="0"/>
          </a:p>
          <a:p>
            <a:pPr marL="285750" marR="0" lvl="0" indent="-285750" algn="l" rtl="0">
              <a:spcBef>
                <a:spcPts val="0"/>
              </a:spcBef>
              <a:spcAft>
                <a:spcPts val="0"/>
              </a:spcAft>
              <a:buClr>
                <a:schemeClr val="dk1"/>
              </a:buClr>
              <a:buSzPts val="4400"/>
              <a:buFont typeface="Noto Sans Symbols"/>
              <a:buChar char="⮚"/>
            </a:pPr>
            <a:r>
              <a:rPr lang="en-US" sz="4400" dirty="0">
                <a:solidFill>
                  <a:schemeClr val="dk1"/>
                </a:solidFill>
                <a:latin typeface="Arial"/>
                <a:ea typeface="Arial"/>
                <a:cs typeface="Arial"/>
                <a:sym typeface="Arial"/>
              </a:rPr>
              <a:t>Scikit-learn</a:t>
            </a:r>
            <a:endParaRPr dirty="0"/>
          </a:p>
          <a:p>
            <a:pPr marL="285750" marR="0" lvl="0" indent="-285750" algn="l" rtl="0">
              <a:spcBef>
                <a:spcPts val="0"/>
              </a:spcBef>
              <a:spcAft>
                <a:spcPts val="0"/>
              </a:spcAft>
              <a:buClr>
                <a:schemeClr val="dk1"/>
              </a:buClr>
              <a:buSzPts val="4400"/>
              <a:buFont typeface="Noto Sans Symbols"/>
              <a:buChar char="⮚"/>
            </a:pPr>
            <a:r>
              <a:rPr lang="en-US" sz="4400" dirty="0" err="1">
                <a:solidFill>
                  <a:schemeClr val="dk1"/>
                </a:solidFill>
                <a:latin typeface="Arial"/>
                <a:ea typeface="Arial"/>
                <a:cs typeface="Arial"/>
                <a:sym typeface="Arial"/>
              </a:rPr>
              <a:t>Librosa</a:t>
            </a:r>
            <a:endParaRPr sz="4400" dirty="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4400"/>
              <a:buFont typeface="Noto Sans Symbols"/>
              <a:buChar char="⮚"/>
            </a:pPr>
            <a:r>
              <a:rPr lang="en-US" sz="4400" dirty="0" err="1">
                <a:solidFill>
                  <a:schemeClr val="dk1"/>
                </a:solidFill>
              </a:rPr>
              <a:t>Tensorflow</a:t>
            </a:r>
            <a:endParaRPr lang="en-US" sz="4400" dirty="0">
              <a:solidFill>
                <a:schemeClr val="dk1"/>
              </a:solidFill>
            </a:endParaRPr>
          </a:p>
          <a:p>
            <a:pPr marL="285750" marR="0" lvl="0" indent="-285750" algn="l" rtl="0">
              <a:spcBef>
                <a:spcPts val="0"/>
              </a:spcBef>
              <a:spcAft>
                <a:spcPts val="0"/>
              </a:spcAft>
              <a:buClr>
                <a:schemeClr val="dk1"/>
              </a:buClr>
              <a:buSzPts val="4400"/>
              <a:buFont typeface="Noto Sans Symbols"/>
              <a:buChar char="⮚"/>
            </a:pPr>
            <a:r>
              <a:rPr lang="en-US" sz="4400" dirty="0" err="1">
                <a:solidFill>
                  <a:schemeClr val="dk1"/>
                </a:solidFill>
              </a:rPr>
              <a:t>Pydub</a:t>
            </a:r>
            <a:endParaRPr lang="en-US" sz="4400" dirty="0">
              <a:solidFill>
                <a:schemeClr val="dk1"/>
              </a:solidFill>
            </a:endParaRPr>
          </a:p>
          <a:p>
            <a:pPr marL="285750" marR="0" lvl="0" indent="-285750" algn="l" rtl="0">
              <a:spcBef>
                <a:spcPts val="0"/>
              </a:spcBef>
              <a:spcAft>
                <a:spcPts val="0"/>
              </a:spcAft>
              <a:buClr>
                <a:schemeClr val="dk1"/>
              </a:buClr>
              <a:buSzPts val="4400"/>
              <a:buFont typeface="Noto Sans Symbols"/>
              <a:buChar char="⮚"/>
            </a:pPr>
            <a:endParaRPr sz="440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p:nvPr/>
        </p:nvSpPr>
        <p:spPr>
          <a:xfrm>
            <a:off x="366532" y="735955"/>
            <a:ext cx="1103067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Arial"/>
                <a:ea typeface="Arial"/>
                <a:cs typeface="Arial"/>
                <a:sym typeface="Arial"/>
              </a:rPr>
              <a:t>THE DATASET</a:t>
            </a:r>
            <a:endParaRPr/>
          </a:p>
        </p:txBody>
      </p:sp>
      <p:pic>
        <p:nvPicPr>
          <p:cNvPr id="191" name="Google Shape;191;p10" descr="Dataset Icons - Download Free Vector Icons | Noun Project"/>
          <p:cNvPicPr preferRelativeResize="0"/>
          <p:nvPr/>
        </p:nvPicPr>
        <p:blipFill rotWithShape="1">
          <a:blip r:embed="rId3">
            <a:alphaModFix/>
          </a:blip>
          <a:srcRect/>
          <a:stretch/>
        </p:blipFill>
        <p:spPr>
          <a:xfrm>
            <a:off x="10155338" y="4860027"/>
            <a:ext cx="1905000" cy="1905000"/>
          </a:xfrm>
          <a:prstGeom prst="rect">
            <a:avLst/>
          </a:prstGeom>
          <a:noFill/>
          <a:ln>
            <a:noFill/>
          </a:ln>
        </p:spPr>
      </p:pic>
      <p:sp>
        <p:nvSpPr>
          <p:cNvPr id="192" name="Google Shape;192;p10"/>
          <p:cNvSpPr txBox="1"/>
          <p:nvPr/>
        </p:nvSpPr>
        <p:spPr>
          <a:xfrm>
            <a:off x="366532" y="1443841"/>
            <a:ext cx="10741306" cy="397031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Noto Sans Symbols"/>
              <a:buChar char="❖"/>
            </a:pPr>
            <a:r>
              <a:rPr lang="en-US" sz="2800">
                <a:solidFill>
                  <a:schemeClr val="dk1"/>
                </a:solidFill>
                <a:latin typeface="Arial"/>
                <a:ea typeface="Arial"/>
                <a:cs typeface="Arial"/>
                <a:sym typeface="Arial"/>
              </a:rPr>
              <a:t>Lots of data has to be collected in order to build an efficient model.</a:t>
            </a:r>
            <a:endParaRPr/>
          </a:p>
          <a:p>
            <a:pPr marL="285750" marR="0" lvl="0" indent="-285750" algn="just" rtl="0">
              <a:spcBef>
                <a:spcPts val="0"/>
              </a:spcBef>
              <a:spcAft>
                <a:spcPts val="0"/>
              </a:spcAft>
              <a:buClr>
                <a:schemeClr val="dk1"/>
              </a:buClr>
              <a:buSzPts val="2800"/>
              <a:buFont typeface="Noto Sans Symbols"/>
              <a:buChar char="❖"/>
            </a:pPr>
            <a:r>
              <a:rPr lang="en-US" sz="2800">
                <a:solidFill>
                  <a:schemeClr val="dk1"/>
                </a:solidFill>
                <a:latin typeface="Arial"/>
                <a:ea typeface="Arial"/>
                <a:cs typeface="Arial"/>
                <a:sym typeface="Arial"/>
              </a:rPr>
              <a:t>In this the dataset that is chosen is </a:t>
            </a:r>
            <a:r>
              <a:rPr lang="en-US" sz="2800" b="0" i="0">
                <a:solidFill>
                  <a:schemeClr val="dk1"/>
                </a:solidFill>
                <a:latin typeface="Arial"/>
                <a:ea typeface="Arial"/>
                <a:cs typeface="Arial"/>
                <a:sym typeface="Arial"/>
              </a:rPr>
              <a:t>RAVDESS dataset; this is the Ryerson Audio-Visual Database of Emotional Speech and Song dataset.</a:t>
            </a:r>
            <a:endParaRPr/>
          </a:p>
          <a:p>
            <a:pPr marL="285750" marR="0" lvl="0" indent="-285750" algn="just" rtl="0">
              <a:spcBef>
                <a:spcPts val="0"/>
              </a:spcBef>
              <a:spcAft>
                <a:spcPts val="0"/>
              </a:spcAft>
              <a:buClr>
                <a:schemeClr val="dk1"/>
              </a:buClr>
              <a:buSzPts val="2800"/>
              <a:buFont typeface="Noto Sans Symbols"/>
              <a:buChar char="❖"/>
            </a:pPr>
            <a:r>
              <a:rPr lang="en-US" sz="2800" b="0" i="0">
                <a:solidFill>
                  <a:schemeClr val="dk1"/>
                </a:solidFill>
                <a:latin typeface="Arial"/>
                <a:ea typeface="Arial"/>
                <a:cs typeface="Arial"/>
                <a:sym typeface="Arial"/>
              </a:rPr>
              <a:t>This dataset has 7356 files rated by 247 individuals 10 times on emotional validity, intensity, and genuineness.</a:t>
            </a:r>
            <a:endParaRPr/>
          </a:p>
          <a:p>
            <a:pPr marL="285750" marR="0" lvl="0" indent="-285750" algn="just" rtl="0">
              <a:spcBef>
                <a:spcPts val="0"/>
              </a:spcBef>
              <a:spcAft>
                <a:spcPts val="0"/>
              </a:spcAft>
              <a:buClr>
                <a:schemeClr val="dk1"/>
              </a:buClr>
              <a:buSzPts val="2800"/>
              <a:buFont typeface="Noto Sans Symbols"/>
              <a:buChar char="❖"/>
            </a:pPr>
            <a:r>
              <a:rPr lang="en-US" sz="2800" b="0" i="0">
                <a:solidFill>
                  <a:schemeClr val="dk1"/>
                </a:solidFill>
                <a:latin typeface="Arial"/>
                <a:ea typeface="Arial"/>
                <a:cs typeface="Arial"/>
                <a:sym typeface="Arial"/>
              </a:rPr>
              <a:t>The entire dataset is 24.8GB from 24 actors.We can download the data set with the below link.</a:t>
            </a:r>
            <a:endParaRPr/>
          </a:p>
        </p:txBody>
      </p:sp>
      <p:sp>
        <p:nvSpPr>
          <p:cNvPr id="193" name="Google Shape;193;p10"/>
          <p:cNvSpPr/>
          <p:nvPr/>
        </p:nvSpPr>
        <p:spPr>
          <a:xfrm>
            <a:off x="226063" y="5520616"/>
            <a:ext cx="10069744" cy="40011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C1D1EE"/>
              </a:buClr>
              <a:buSzPts val="2000"/>
              <a:buFont typeface="Noto Sans Symbols"/>
              <a:buChar char="❑"/>
            </a:pPr>
            <a:r>
              <a:rPr lang="en-US" sz="2000" b="1">
                <a:solidFill>
                  <a:srgbClr val="C1D1EE"/>
                </a:solidFill>
                <a:latin typeface="Arial"/>
                <a:ea typeface="Arial"/>
                <a:cs typeface="Arial"/>
                <a:sym typeface="Arial"/>
              </a:rPr>
              <a:t>https://drive.google.com/file/d/1wWsrN2Ep7x6lWqOXfr4rpKGYrJhWc8z7/view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1"/>
          <p:cNvSpPr txBox="1"/>
          <p:nvPr/>
        </p:nvSpPr>
        <p:spPr>
          <a:xfrm>
            <a:off x="3547161" y="887766"/>
            <a:ext cx="5097678"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rial"/>
                <a:ea typeface="Arial"/>
                <a:cs typeface="Arial"/>
                <a:sym typeface="Arial"/>
              </a:rPr>
              <a:t>DATA VISUALIZATION-I</a:t>
            </a:r>
            <a:endParaRPr dirty="0"/>
          </a:p>
        </p:txBody>
      </p:sp>
      <p:pic>
        <p:nvPicPr>
          <p:cNvPr id="2050" name="Picture 2">
            <a:extLst>
              <a:ext uri="{FF2B5EF4-FFF2-40B4-BE49-F238E27FC236}">
                <a16:creationId xmlns:a16="http://schemas.microsoft.com/office/drawing/2014/main" id="{136903EF-15F0-A739-4295-9489CBCF0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1943683"/>
            <a:ext cx="83248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29B0FF1-35DF-2A30-06C0-3DEE319AF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4369642"/>
            <a:ext cx="8324850" cy="200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1"/>
          <p:cNvSpPr txBox="1"/>
          <p:nvPr/>
        </p:nvSpPr>
        <p:spPr>
          <a:xfrm>
            <a:off x="3547161" y="887766"/>
            <a:ext cx="5097678"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rial"/>
                <a:ea typeface="Arial"/>
                <a:cs typeface="Arial"/>
                <a:sym typeface="Arial"/>
              </a:rPr>
              <a:t>DATA VISUALIZATION-II</a:t>
            </a:r>
            <a:endParaRPr dirty="0"/>
          </a:p>
        </p:txBody>
      </p:sp>
      <p:pic>
        <p:nvPicPr>
          <p:cNvPr id="3074" name="Picture 2">
            <a:extLst>
              <a:ext uri="{FF2B5EF4-FFF2-40B4-BE49-F238E27FC236}">
                <a16:creationId xmlns:a16="http://schemas.microsoft.com/office/drawing/2014/main" id="{4DC829AF-DE8A-6E9A-068B-5B59AD327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2438400"/>
            <a:ext cx="77628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61E852-3AF9-705A-3797-8F5A28AB9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2" y="4769946"/>
            <a:ext cx="77628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18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1"/>
          <p:cNvSpPr txBox="1"/>
          <p:nvPr/>
        </p:nvSpPr>
        <p:spPr>
          <a:xfrm>
            <a:off x="3547161" y="887766"/>
            <a:ext cx="5097678"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rial"/>
                <a:ea typeface="Arial"/>
                <a:cs typeface="Arial"/>
                <a:sym typeface="Arial"/>
              </a:rPr>
              <a:t>DATA VISUALIZATION-III</a:t>
            </a:r>
            <a:endParaRPr dirty="0"/>
          </a:p>
        </p:txBody>
      </p:sp>
      <p:pic>
        <p:nvPicPr>
          <p:cNvPr id="4098" name="Picture 2">
            <a:extLst>
              <a:ext uri="{FF2B5EF4-FFF2-40B4-BE49-F238E27FC236}">
                <a16:creationId xmlns:a16="http://schemas.microsoft.com/office/drawing/2014/main" id="{A57F9D49-7AAA-9E72-6D00-40E34C006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496" y="4724400"/>
            <a:ext cx="581025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52BA73E-BD6A-F6DE-FD9C-E7ED105491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496" y="2120711"/>
            <a:ext cx="58102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52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14"/>
          <p:cNvSpPr txBox="1"/>
          <p:nvPr/>
        </p:nvSpPr>
        <p:spPr>
          <a:xfrm>
            <a:off x="3087208" y="949239"/>
            <a:ext cx="601758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a:ea typeface="Arial"/>
                <a:cs typeface="Arial"/>
                <a:sym typeface="Arial"/>
              </a:rPr>
              <a:t>CREATING A DICTIONARY</a:t>
            </a:r>
            <a:endParaRPr/>
          </a:p>
        </p:txBody>
      </p:sp>
      <p:pic>
        <p:nvPicPr>
          <p:cNvPr id="3" name="Picture 2">
            <a:extLst>
              <a:ext uri="{FF2B5EF4-FFF2-40B4-BE49-F238E27FC236}">
                <a16:creationId xmlns:a16="http://schemas.microsoft.com/office/drawing/2014/main" id="{DED5E81B-36C2-5E8B-C1AA-34A55560606C}"/>
              </a:ext>
            </a:extLst>
          </p:cNvPr>
          <p:cNvPicPr>
            <a:picLocks noChangeAspect="1"/>
          </p:cNvPicPr>
          <p:nvPr/>
        </p:nvPicPr>
        <p:blipFill>
          <a:blip r:embed="rId3"/>
          <a:stretch>
            <a:fillRect/>
          </a:stretch>
        </p:blipFill>
        <p:spPr>
          <a:xfrm>
            <a:off x="2917006" y="2323087"/>
            <a:ext cx="6357988" cy="3832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17"/>
          <p:cNvSpPr txBox="1"/>
          <p:nvPr/>
        </p:nvSpPr>
        <p:spPr>
          <a:xfrm>
            <a:off x="4847208" y="797363"/>
            <a:ext cx="37197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Arial"/>
                <a:ea typeface="Arial"/>
                <a:cs typeface="Arial"/>
                <a:sym typeface="Arial"/>
              </a:rPr>
              <a:t>CLASSIFIER-I</a:t>
            </a:r>
            <a:endParaRPr dirty="0"/>
          </a:p>
        </p:txBody>
      </p:sp>
      <p:sp>
        <p:nvSpPr>
          <p:cNvPr id="4" name="TextBox 3">
            <a:extLst>
              <a:ext uri="{FF2B5EF4-FFF2-40B4-BE49-F238E27FC236}">
                <a16:creationId xmlns:a16="http://schemas.microsoft.com/office/drawing/2014/main" id="{F9955080-2DCC-6DAF-822C-DBF49B1F3A18}"/>
              </a:ext>
            </a:extLst>
          </p:cNvPr>
          <p:cNvSpPr txBox="1"/>
          <p:nvPr/>
        </p:nvSpPr>
        <p:spPr>
          <a:xfrm>
            <a:off x="819151" y="1685925"/>
            <a:ext cx="205549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CNN:</a:t>
            </a:r>
          </a:p>
        </p:txBody>
      </p:sp>
      <p:sp>
        <p:nvSpPr>
          <p:cNvPr id="5" name="TextBox 4">
            <a:extLst>
              <a:ext uri="{FF2B5EF4-FFF2-40B4-BE49-F238E27FC236}">
                <a16:creationId xmlns:a16="http://schemas.microsoft.com/office/drawing/2014/main" id="{AF4D3BAA-7F56-D962-9CED-F8E940932FE3}"/>
              </a:ext>
            </a:extLst>
          </p:cNvPr>
          <p:cNvSpPr txBox="1"/>
          <p:nvPr/>
        </p:nvSpPr>
        <p:spPr>
          <a:xfrm>
            <a:off x="666750" y="2295526"/>
            <a:ext cx="10382250"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 Convolutional Neural Network (CNN) is a type of Deep Learning architecture commonly used for image classification and recognition tasks. It consists of multiple layers, including Convolutional layers, Pooling layers, and fully connected layers. The Convolutional layer applies filters to the input image to extract features, the Pooling layer </a:t>
            </a:r>
            <a:r>
              <a:rPr lang="en-US" sz="1600" b="0" i="0" dirty="0" err="1">
                <a:solidFill>
                  <a:schemeClr val="tx1"/>
                </a:solidFill>
                <a:effectLst/>
                <a:latin typeface="Times New Roman" panose="02020603050405020304" pitchFamily="18" charset="0"/>
                <a:cs typeface="Times New Roman" panose="02020603050405020304" pitchFamily="18" charset="0"/>
              </a:rPr>
              <a:t>downsamples</a:t>
            </a:r>
            <a:r>
              <a:rPr lang="en-US" sz="1600" b="0" i="0" dirty="0">
                <a:solidFill>
                  <a:schemeClr val="tx1"/>
                </a:solidFill>
                <a:effectLst/>
                <a:latin typeface="Times New Roman" panose="02020603050405020304" pitchFamily="18" charset="0"/>
                <a:cs typeface="Times New Roman" panose="02020603050405020304" pitchFamily="18" charset="0"/>
              </a:rPr>
              <a:t> the image to reduce computation, and the fully connected layer makes the final prediction. The network learns the optimal filters through backpropagation and gradient descent.</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In a regular Neural Network there are three types of layers: </a:t>
            </a:r>
          </a:p>
          <a:p>
            <a:pPr marL="285750" indent="-285750" algn="just">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Input Layers: It’s the layer in which we give input to our model. The number of neurons in this layer is equal to the total number of features in our data (number of pixels in the case of an image).</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Hidden Layer: The input from the Input layer is then feed into the hidden layer. There can be many hidden layers depending upon our model and data size. Each hidden layer can have different numbers of neurons which are generally greater than the number of features. The output from each layer is computed by matrix multiplication of output of the previous layer with learnable weights of that layer and then by the addition of learnable biases followed by activation function which makes the network nonlinear.</a:t>
            </a:r>
          </a:p>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Output Layer: The output from the hidden layer is then fed into a logistic function like sigmoid or </a:t>
            </a:r>
            <a:r>
              <a:rPr lang="en-US" sz="1600" dirty="0" err="1">
                <a:solidFill>
                  <a:schemeClr val="tx1"/>
                </a:solidFill>
                <a:latin typeface="Times New Roman" panose="02020603050405020304" pitchFamily="18" charset="0"/>
                <a:cs typeface="Times New Roman" panose="02020603050405020304" pitchFamily="18" charset="0"/>
              </a:rPr>
              <a:t>softmax</a:t>
            </a:r>
            <a:r>
              <a:rPr lang="en-US" sz="1600" dirty="0">
                <a:solidFill>
                  <a:schemeClr val="tx1"/>
                </a:solidFill>
                <a:latin typeface="Times New Roman" panose="02020603050405020304" pitchFamily="18" charset="0"/>
                <a:cs typeface="Times New Roman" panose="02020603050405020304" pitchFamily="18" charset="0"/>
              </a:rPr>
              <a:t> which converts the output of each class into the probability score of each class.</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17"/>
          <p:cNvSpPr txBox="1"/>
          <p:nvPr/>
        </p:nvSpPr>
        <p:spPr>
          <a:xfrm>
            <a:off x="4847208" y="797363"/>
            <a:ext cx="37197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Arial"/>
                <a:ea typeface="Arial"/>
                <a:cs typeface="Arial"/>
                <a:sym typeface="Arial"/>
              </a:rPr>
              <a:t>CLASSIFIER-II</a:t>
            </a:r>
            <a:endParaRPr dirty="0"/>
          </a:p>
        </p:txBody>
      </p:sp>
      <p:sp>
        <p:nvSpPr>
          <p:cNvPr id="2" name="TextBox 1">
            <a:extLst>
              <a:ext uri="{FF2B5EF4-FFF2-40B4-BE49-F238E27FC236}">
                <a16:creationId xmlns:a16="http://schemas.microsoft.com/office/drawing/2014/main" id="{F6EA71A3-3BF8-4D4A-96C8-AD346949D80E}"/>
              </a:ext>
            </a:extLst>
          </p:cNvPr>
          <p:cNvSpPr txBox="1"/>
          <p:nvPr/>
        </p:nvSpPr>
        <p:spPr>
          <a:xfrm>
            <a:off x="638175" y="1876425"/>
            <a:ext cx="21717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LSTM:</a:t>
            </a:r>
          </a:p>
        </p:txBody>
      </p:sp>
      <p:sp>
        <p:nvSpPr>
          <p:cNvPr id="3" name="TextBox 2">
            <a:extLst>
              <a:ext uri="{FF2B5EF4-FFF2-40B4-BE49-F238E27FC236}">
                <a16:creationId xmlns:a16="http://schemas.microsoft.com/office/drawing/2014/main" id="{4BC5EB23-27A1-10CC-8A71-EA068F084662}"/>
              </a:ext>
            </a:extLst>
          </p:cNvPr>
          <p:cNvSpPr txBox="1"/>
          <p:nvPr/>
        </p:nvSpPr>
        <p:spPr>
          <a:xfrm>
            <a:off x="781050" y="2667000"/>
            <a:ext cx="1041082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A </a:t>
            </a:r>
            <a:r>
              <a:rPr lang="en-US" sz="1800" b="1" i="0" dirty="0">
                <a:solidFill>
                  <a:schemeClr val="tx1"/>
                </a:solidFill>
                <a:effectLst/>
                <a:latin typeface="Times New Roman" panose="02020603050405020304" pitchFamily="18" charset="0"/>
                <a:cs typeface="Times New Roman" panose="02020603050405020304" pitchFamily="18" charset="0"/>
              </a:rPr>
              <a:t>LSTM </a:t>
            </a:r>
            <a:r>
              <a:rPr lang="en-US" sz="1800" i="0" dirty="0">
                <a:solidFill>
                  <a:schemeClr val="tx1"/>
                </a:solidFill>
                <a:effectLst/>
                <a:latin typeface="Times New Roman" panose="02020603050405020304" pitchFamily="18" charset="0"/>
                <a:cs typeface="Times New Roman" panose="02020603050405020304" pitchFamily="18" charset="0"/>
              </a:rPr>
              <a:t>also known as Long Short term memory</a:t>
            </a:r>
            <a:r>
              <a:rPr lang="en-US" sz="1800" b="0" i="0" dirty="0">
                <a:solidFill>
                  <a:schemeClr val="tx1"/>
                </a:solidFill>
                <a:effectLst/>
                <a:latin typeface="Times New Roman" panose="02020603050405020304" pitchFamily="18" charset="0"/>
                <a:cs typeface="Times New Roman" panose="02020603050405020304" pitchFamily="18" charset="0"/>
              </a:rPr>
              <a:t> is a </a:t>
            </a:r>
            <a:r>
              <a:rPr lang="en-US" sz="1800" u="sng" dirty="0">
                <a:solidFill>
                  <a:schemeClr val="tx1"/>
                </a:solidFill>
                <a:latin typeface="Times New Roman" panose="02020603050405020304" pitchFamily="18" charset="0"/>
                <a:cs typeface="Times New Roman" panose="02020603050405020304" pitchFamily="18" charset="0"/>
              </a:rPr>
              <a:t>Recurrent</a:t>
            </a:r>
            <a:r>
              <a:rPr lang="en-US" sz="1800" b="0" i="0" u="sng" strike="noStrike" dirty="0">
                <a:solidFill>
                  <a:schemeClr val="tx1"/>
                </a:solidFill>
                <a:effectLst/>
                <a:latin typeface="Times New Roman" panose="02020603050405020304" pitchFamily="18" charset="0"/>
                <a:cs typeface="Times New Roman" panose="02020603050405020304" pitchFamily="18" charset="0"/>
                <a:hlinkClick r:id="rId3" tooltip="Feedforward neural network">
                  <a:extLst>
                    <a:ext uri="{A12FA001-AC4F-418D-AE19-62706E023703}">
                      <ahyp:hlinkClr xmlns:ahyp="http://schemas.microsoft.com/office/drawing/2018/hyperlinkcolor" val="tx"/>
                    </a:ext>
                  </a:extLst>
                </a:hlinkClick>
              </a:rPr>
              <a:t> neural network</a:t>
            </a:r>
            <a:r>
              <a:rPr lang="en-US" sz="1800" b="0" i="0" dirty="0">
                <a:solidFill>
                  <a:schemeClr val="tx1"/>
                </a:solidFill>
                <a:effectLst/>
                <a:latin typeface="Times New Roman" panose="02020603050405020304" pitchFamily="18" charset="0"/>
                <a:cs typeface="Times New Roman" panose="02020603050405020304" pitchFamily="18" charset="0"/>
              </a:rPr>
              <a:t>, which is widely used in classification and pattern recognition problems. In the </a:t>
            </a:r>
            <a:r>
              <a:rPr lang="en-US" sz="1800" dirty="0">
                <a:solidFill>
                  <a:schemeClr val="tx1"/>
                </a:solidFill>
                <a:latin typeface="Times New Roman" panose="02020603050405020304" pitchFamily="18" charset="0"/>
                <a:cs typeface="Times New Roman" panose="02020603050405020304" pitchFamily="18" charset="0"/>
              </a:rPr>
              <a:t>LSTM</a:t>
            </a:r>
            <a:r>
              <a:rPr lang="en-US" sz="1800" b="0" i="0" dirty="0">
                <a:solidFill>
                  <a:schemeClr val="tx1"/>
                </a:solidFill>
                <a:effectLst/>
                <a:latin typeface="Times New Roman" panose="02020603050405020304" pitchFamily="18" charset="0"/>
                <a:cs typeface="Times New Roman" panose="02020603050405020304" pitchFamily="18" charset="0"/>
              </a:rPr>
              <a:t> algorithm, the neural network is trained in such a way that the model is not over fitted on numerous training epochs or iterations.</a:t>
            </a:r>
          </a:p>
          <a:p>
            <a:pPr marL="285750" indent="-285750" algn="just">
              <a:buFont typeface="Arial" panose="020B0604020202020204" pitchFamily="34" charset="0"/>
              <a:buChar char="•"/>
            </a:pPr>
            <a:r>
              <a:rPr lang="en-US" sz="1800" dirty="0">
                <a:solidFill>
                  <a:srgbClr val="202122"/>
                </a:solidFill>
                <a:latin typeface="Times New Roman" panose="02020603050405020304" pitchFamily="18" charset="0"/>
                <a:cs typeface="Times New Roman" panose="02020603050405020304" pitchFamily="18" charset="0"/>
              </a:rPr>
              <a:t>LSTM</a:t>
            </a:r>
            <a:r>
              <a:rPr lang="en-US" sz="1800" b="0" i="0" dirty="0">
                <a:solidFill>
                  <a:srgbClr val="202122"/>
                </a:solidFill>
                <a:effectLst/>
                <a:latin typeface="Times New Roman" panose="02020603050405020304" pitchFamily="18" charset="0"/>
                <a:cs typeface="Times New Roman" panose="02020603050405020304" pitchFamily="18" charset="0"/>
              </a:rPr>
              <a:t> is often used in classification problems. When an input is present, the first layer computes the distance from the input vector to the training input vectors(The first LSTM layer with 64 nodes). This produces a vector where its elements indicate how close the input is to the training input. The second layer </a:t>
            </a:r>
            <a:r>
              <a:rPr lang="en-US" sz="1800" dirty="0">
                <a:solidFill>
                  <a:srgbClr val="202122"/>
                </a:solidFill>
                <a:latin typeface="Times New Roman" panose="02020603050405020304" pitchFamily="18" charset="0"/>
                <a:cs typeface="Times New Roman" panose="02020603050405020304" pitchFamily="18" charset="0"/>
              </a:rPr>
              <a:t>is a similar layer with 32-64 nodes in the network with </a:t>
            </a:r>
            <a:r>
              <a:rPr lang="en-US" sz="1800" dirty="0" err="1">
                <a:solidFill>
                  <a:srgbClr val="202122"/>
                </a:solidFill>
                <a:latin typeface="Times New Roman" panose="02020603050405020304" pitchFamily="18" charset="0"/>
                <a:cs typeface="Times New Roman" panose="02020603050405020304" pitchFamily="18" charset="0"/>
              </a:rPr>
              <a:t>Softmax</a:t>
            </a:r>
            <a:r>
              <a:rPr lang="en-US" sz="1800" dirty="0">
                <a:solidFill>
                  <a:srgbClr val="202122"/>
                </a:solidFill>
                <a:latin typeface="Times New Roman" panose="02020603050405020304" pitchFamily="18" charset="0"/>
                <a:cs typeface="Times New Roman" panose="02020603050405020304" pitchFamily="18" charset="0"/>
              </a:rPr>
              <a:t> activation function in order to produce the output containing multiple class predictions(Emotions in our case).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19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3B01E-0B78-6C55-B11A-072B89A184B2}"/>
              </a:ext>
            </a:extLst>
          </p:cNvPr>
          <p:cNvPicPr>
            <a:picLocks noChangeAspect="1"/>
          </p:cNvPicPr>
          <p:nvPr/>
        </p:nvPicPr>
        <p:blipFill>
          <a:blip r:embed="rId2"/>
          <a:stretch>
            <a:fillRect/>
          </a:stretch>
        </p:blipFill>
        <p:spPr>
          <a:xfrm>
            <a:off x="3295650" y="1030143"/>
            <a:ext cx="6321606" cy="5415262"/>
          </a:xfrm>
          <a:prstGeom prst="rect">
            <a:avLst/>
          </a:prstGeom>
        </p:spPr>
      </p:pic>
    </p:spTree>
    <p:extLst>
      <p:ext uri="{BB962C8B-B14F-4D97-AF65-F5344CB8AC3E}">
        <p14:creationId xmlns:p14="http://schemas.microsoft.com/office/powerpoint/2010/main" val="304648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17111-A9DC-703B-59D5-B328FA9F8605}"/>
              </a:ext>
            </a:extLst>
          </p:cNvPr>
          <p:cNvPicPr>
            <a:picLocks noChangeAspect="1"/>
          </p:cNvPicPr>
          <p:nvPr/>
        </p:nvPicPr>
        <p:blipFill>
          <a:blip r:embed="rId2"/>
          <a:stretch>
            <a:fillRect/>
          </a:stretch>
        </p:blipFill>
        <p:spPr>
          <a:xfrm>
            <a:off x="2522109" y="1406665"/>
            <a:ext cx="7300622" cy="4906206"/>
          </a:xfrm>
          <a:prstGeom prst="rect">
            <a:avLst/>
          </a:prstGeom>
          <a:ln>
            <a:solidFill>
              <a:schemeClr val="accent1"/>
            </a:solidFill>
          </a:ln>
        </p:spPr>
      </p:pic>
      <p:sp>
        <p:nvSpPr>
          <p:cNvPr id="4" name="TextBox 3">
            <a:extLst>
              <a:ext uri="{FF2B5EF4-FFF2-40B4-BE49-F238E27FC236}">
                <a16:creationId xmlns:a16="http://schemas.microsoft.com/office/drawing/2014/main" id="{6D872A2A-CAD1-6C67-B1BC-C318B2C44BEE}"/>
              </a:ext>
            </a:extLst>
          </p:cNvPr>
          <p:cNvSpPr txBox="1"/>
          <p:nvPr/>
        </p:nvSpPr>
        <p:spPr>
          <a:xfrm>
            <a:off x="3571387" y="772999"/>
            <a:ext cx="5202065" cy="523220"/>
          </a:xfrm>
          <a:prstGeom prst="rect">
            <a:avLst/>
          </a:prstGeom>
          <a:noFill/>
        </p:spPr>
        <p:txBody>
          <a:bodyPr wrap="none" rtlCol="0">
            <a:spAutoFit/>
          </a:bodyPr>
          <a:lstStyle/>
          <a:p>
            <a:r>
              <a:rPr lang="en-US" sz="2800" dirty="0"/>
              <a:t>Overall Accuracy Comparisons</a:t>
            </a:r>
          </a:p>
        </p:txBody>
      </p:sp>
      <p:pic>
        <p:nvPicPr>
          <p:cNvPr id="2" name="Picture 1">
            <a:extLst>
              <a:ext uri="{FF2B5EF4-FFF2-40B4-BE49-F238E27FC236}">
                <a16:creationId xmlns:a16="http://schemas.microsoft.com/office/drawing/2014/main" id="{F0A30A2A-8B8F-F9C4-7C4D-F152379E104E}"/>
              </a:ext>
            </a:extLst>
          </p:cNvPr>
          <p:cNvPicPr>
            <a:picLocks noChangeAspect="1"/>
          </p:cNvPicPr>
          <p:nvPr/>
        </p:nvPicPr>
        <p:blipFill>
          <a:blip r:embed="rId3"/>
          <a:stretch>
            <a:fillRect/>
          </a:stretch>
        </p:blipFill>
        <p:spPr>
          <a:xfrm>
            <a:off x="10001216" y="1126536"/>
            <a:ext cx="1120237" cy="1798476"/>
          </a:xfrm>
          <a:prstGeom prst="rect">
            <a:avLst/>
          </a:prstGeom>
        </p:spPr>
      </p:pic>
      <p:pic>
        <p:nvPicPr>
          <p:cNvPr id="7" name="Graphic 6" descr="Line arrow Counter clockwise curve">
            <a:extLst>
              <a:ext uri="{FF2B5EF4-FFF2-40B4-BE49-F238E27FC236}">
                <a16:creationId xmlns:a16="http://schemas.microsoft.com/office/drawing/2014/main" id="{178D0210-8CE2-7FB3-51F8-F7C7278361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473562">
            <a:off x="7396545" y="2342072"/>
            <a:ext cx="410882" cy="410882"/>
          </a:xfrm>
          <a:prstGeom prst="rect">
            <a:avLst/>
          </a:prstGeom>
        </p:spPr>
      </p:pic>
      <p:sp>
        <p:nvSpPr>
          <p:cNvPr id="8" name="TextBox 7">
            <a:extLst>
              <a:ext uri="{FF2B5EF4-FFF2-40B4-BE49-F238E27FC236}">
                <a16:creationId xmlns:a16="http://schemas.microsoft.com/office/drawing/2014/main" id="{0B8B806A-59F7-7947-70FE-34697BA9DE0F}"/>
              </a:ext>
            </a:extLst>
          </p:cNvPr>
          <p:cNvSpPr txBox="1"/>
          <p:nvPr/>
        </p:nvSpPr>
        <p:spPr>
          <a:xfrm>
            <a:off x="7194174" y="2680128"/>
            <a:ext cx="1579278" cy="307777"/>
          </a:xfrm>
          <a:prstGeom prst="rect">
            <a:avLst/>
          </a:prstGeom>
          <a:noFill/>
        </p:spPr>
        <p:txBody>
          <a:bodyPr wrap="none" rtlCol="0">
            <a:spAutoFit/>
          </a:bodyPr>
          <a:lstStyle/>
          <a:p>
            <a:r>
              <a:rPr lang="en-US" dirty="0"/>
              <a:t>Highest Accuracy</a:t>
            </a:r>
          </a:p>
        </p:txBody>
      </p:sp>
    </p:spTree>
    <p:extLst>
      <p:ext uri="{BB962C8B-B14F-4D97-AF65-F5344CB8AC3E}">
        <p14:creationId xmlns:p14="http://schemas.microsoft.com/office/powerpoint/2010/main" val="96544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 descr="Table of contents Logos"/>
          <p:cNvPicPr preferRelativeResize="0"/>
          <p:nvPr/>
        </p:nvPicPr>
        <p:blipFill rotWithShape="1">
          <a:blip r:embed="rId3">
            <a:alphaModFix/>
          </a:blip>
          <a:srcRect/>
          <a:stretch/>
        </p:blipFill>
        <p:spPr>
          <a:xfrm>
            <a:off x="6208912" y="1276951"/>
            <a:ext cx="4772765" cy="4118272"/>
          </a:xfrm>
          <a:prstGeom prst="rect">
            <a:avLst/>
          </a:prstGeom>
          <a:noFill/>
          <a:ln>
            <a:noFill/>
          </a:ln>
        </p:spPr>
      </p:pic>
      <p:sp>
        <p:nvSpPr>
          <p:cNvPr id="116" name="Google Shape;116;p2"/>
          <p:cNvSpPr txBox="1"/>
          <p:nvPr/>
        </p:nvSpPr>
        <p:spPr>
          <a:xfrm>
            <a:off x="363984" y="781234"/>
            <a:ext cx="390617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u="none" strike="noStrike" cap="none">
                <a:solidFill>
                  <a:schemeClr val="dk1"/>
                </a:solidFill>
                <a:latin typeface="Arial"/>
                <a:ea typeface="Arial"/>
                <a:cs typeface="Arial"/>
                <a:sym typeface="Arial"/>
              </a:rPr>
              <a:t>CONTENTS</a:t>
            </a:r>
            <a:endParaRPr/>
          </a:p>
        </p:txBody>
      </p:sp>
      <p:sp>
        <p:nvSpPr>
          <p:cNvPr id="117" name="Google Shape;117;p2"/>
          <p:cNvSpPr txBox="1"/>
          <p:nvPr/>
        </p:nvSpPr>
        <p:spPr>
          <a:xfrm>
            <a:off x="363984" y="1798716"/>
            <a:ext cx="5518951" cy="4832052"/>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INTRODUCTION</a:t>
            </a:r>
            <a:endParaRPr dirty="0"/>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WHAT IS DEEP LEARNING</a:t>
            </a:r>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rPr>
              <a:t>THE PROCESS FLOW</a:t>
            </a:r>
            <a:endParaRPr dirty="0"/>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ALGORITHM</a:t>
            </a:r>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rPr>
              <a:t>THE DATASET</a:t>
            </a:r>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rPr>
              <a:t>DATA VISUALIZATION</a:t>
            </a:r>
            <a:endParaRPr dirty="0"/>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PROS AND CONS</a:t>
            </a:r>
            <a:endParaRPr dirty="0"/>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APPLICATIONS</a:t>
            </a:r>
            <a:endParaRPr dirty="0"/>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CONCLUSION</a:t>
            </a:r>
            <a:endParaRPr dirty="0"/>
          </a:p>
          <a:p>
            <a:pPr marL="285750" marR="0" lvl="0" indent="-285750" algn="l" rtl="0">
              <a:spcBef>
                <a:spcPts val="0"/>
              </a:spcBef>
              <a:spcAft>
                <a:spcPts val="0"/>
              </a:spcAft>
              <a:buClr>
                <a:schemeClr val="dk1"/>
              </a:buClr>
              <a:buSzPts val="2800"/>
              <a:buFont typeface="Noto Sans Symbols"/>
              <a:buChar char="⮚"/>
            </a:pPr>
            <a:r>
              <a:rPr lang="en-US" sz="2800" dirty="0">
                <a:solidFill>
                  <a:schemeClr val="dk1"/>
                </a:solidFill>
                <a:latin typeface="Arial"/>
                <a:ea typeface="Arial"/>
                <a:cs typeface="Arial"/>
                <a:sym typeface="Arial"/>
              </a:rPr>
              <a:t>REFERENCES</a:t>
            </a:r>
            <a:endParaRPr dirty="0"/>
          </a:p>
          <a:p>
            <a:pPr marL="0" marR="0" lvl="0" indent="0" algn="l" rtl="0">
              <a:spcBef>
                <a:spcPts val="0"/>
              </a:spcBef>
              <a:spcAft>
                <a:spcPts val="0"/>
              </a:spcAft>
              <a:buNone/>
            </a:pPr>
            <a:endParaRPr sz="2800" dirty="0">
              <a:solidFill>
                <a:schemeClr val="dk1"/>
              </a:solidFill>
              <a:latin typeface="Arial"/>
              <a:ea typeface="Arial"/>
              <a:cs typeface="Arial"/>
              <a:sym typeface="Arial"/>
            </a:endParaRPr>
          </a:p>
        </p:txBody>
      </p:sp>
      <p:pic>
        <p:nvPicPr>
          <p:cNvPr id="118" name="Google Shape;118;p2"/>
          <p:cNvPicPr preferRelativeResize="0"/>
          <p:nvPr/>
        </p:nvPicPr>
        <p:blipFill rotWithShape="1">
          <a:blip r:embed="rId4">
            <a:alphaModFix/>
          </a:blip>
          <a:srcRect/>
          <a:stretch/>
        </p:blipFill>
        <p:spPr>
          <a:xfrm>
            <a:off x="5727452" y="912925"/>
            <a:ext cx="5923010" cy="4358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872A2A-CAD1-6C67-B1BC-C318B2C44BEE}"/>
              </a:ext>
            </a:extLst>
          </p:cNvPr>
          <p:cNvSpPr txBox="1"/>
          <p:nvPr/>
        </p:nvSpPr>
        <p:spPr>
          <a:xfrm>
            <a:off x="3571387" y="772999"/>
            <a:ext cx="4403770" cy="523220"/>
          </a:xfrm>
          <a:prstGeom prst="rect">
            <a:avLst/>
          </a:prstGeom>
          <a:noFill/>
        </p:spPr>
        <p:txBody>
          <a:bodyPr wrap="none" rtlCol="0">
            <a:spAutoFit/>
          </a:bodyPr>
          <a:lstStyle/>
          <a:p>
            <a:r>
              <a:rPr lang="en-US" sz="2800" dirty="0"/>
              <a:t>Overall Loss Comparisons</a:t>
            </a:r>
          </a:p>
        </p:txBody>
      </p:sp>
      <p:pic>
        <p:nvPicPr>
          <p:cNvPr id="5" name="Picture 4">
            <a:extLst>
              <a:ext uri="{FF2B5EF4-FFF2-40B4-BE49-F238E27FC236}">
                <a16:creationId xmlns:a16="http://schemas.microsoft.com/office/drawing/2014/main" id="{1065035B-E83D-07E6-76F9-21209F3FF99E}"/>
              </a:ext>
            </a:extLst>
          </p:cNvPr>
          <p:cNvPicPr>
            <a:picLocks noChangeAspect="1"/>
          </p:cNvPicPr>
          <p:nvPr/>
        </p:nvPicPr>
        <p:blipFill>
          <a:blip r:embed="rId2"/>
          <a:stretch>
            <a:fillRect/>
          </a:stretch>
        </p:blipFill>
        <p:spPr>
          <a:xfrm>
            <a:off x="2407600" y="1642446"/>
            <a:ext cx="7376799" cy="4930567"/>
          </a:xfrm>
          <a:prstGeom prst="rect">
            <a:avLst/>
          </a:prstGeom>
        </p:spPr>
      </p:pic>
      <p:pic>
        <p:nvPicPr>
          <p:cNvPr id="6" name="Picture 5">
            <a:extLst>
              <a:ext uri="{FF2B5EF4-FFF2-40B4-BE49-F238E27FC236}">
                <a16:creationId xmlns:a16="http://schemas.microsoft.com/office/drawing/2014/main" id="{46035DC9-C325-31A4-E1B5-A1D92819C2EB}"/>
              </a:ext>
            </a:extLst>
          </p:cNvPr>
          <p:cNvPicPr>
            <a:picLocks noChangeAspect="1"/>
          </p:cNvPicPr>
          <p:nvPr/>
        </p:nvPicPr>
        <p:blipFill>
          <a:blip r:embed="rId3"/>
          <a:stretch>
            <a:fillRect/>
          </a:stretch>
        </p:blipFill>
        <p:spPr>
          <a:xfrm>
            <a:off x="9784399" y="1296219"/>
            <a:ext cx="1120237" cy="1798476"/>
          </a:xfrm>
          <a:prstGeom prst="rect">
            <a:avLst/>
          </a:prstGeom>
        </p:spPr>
      </p:pic>
      <p:pic>
        <p:nvPicPr>
          <p:cNvPr id="7" name="Graphic 6" descr="Line arrow Counter clockwise curve">
            <a:extLst>
              <a:ext uri="{FF2B5EF4-FFF2-40B4-BE49-F238E27FC236}">
                <a16:creationId xmlns:a16="http://schemas.microsoft.com/office/drawing/2014/main" id="{E2905A7C-AE3F-7148-ACE5-955BAD6FE4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892860">
            <a:off x="6704615" y="5801707"/>
            <a:ext cx="410882" cy="410882"/>
          </a:xfrm>
          <a:prstGeom prst="rect">
            <a:avLst/>
          </a:prstGeom>
        </p:spPr>
      </p:pic>
      <p:sp>
        <p:nvSpPr>
          <p:cNvPr id="8" name="TextBox 7">
            <a:extLst>
              <a:ext uri="{FF2B5EF4-FFF2-40B4-BE49-F238E27FC236}">
                <a16:creationId xmlns:a16="http://schemas.microsoft.com/office/drawing/2014/main" id="{D7E6FC75-CC08-61D8-E21F-0F6142C2DC8A}"/>
              </a:ext>
            </a:extLst>
          </p:cNvPr>
          <p:cNvSpPr txBox="1"/>
          <p:nvPr/>
        </p:nvSpPr>
        <p:spPr>
          <a:xfrm>
            <a:off x="5729927" y="5773741"/>
            <a:ext cx="1180131" cy="307777"/>
          </a:xfrm>
          <a:prstGeom prst="rect">
            <a:avLst/>
          </a:prstGeom>
          <a:noFill/>
        </p:spPr>
        <p:txBody>
          <a:bodyPr wrap="none" rtlCol="0">
            <a:spAutoFit/>
          </a:bodyPr>
          <a:lstStyle/>
          <a:p>
            <a:r>
              <a:rPr lang="en-US" dirty="0"/>
              <a:t>Lowest Loss</a:t>
            </a:r>
          </a:p>
        </p:txBody>
      </p:sp>
    </p:spTree>
    <p:extLst>
      <p:ext uri="{BB962C8B-B14F-4D97-AF65-F5344CB8AC3E}">
        <p14:creationId xmlns:p14="http://schemas.microsoft.com/office/powerpoint/2010/main" val="261288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19" descr="Top 4 Industrial Applications of Deep Learning"/>
          <p:cNvPicPr preferRelativeResize="0"/>
          <p:nvPr/>
        </p:nvPicPr>
        <p:blipFill rotWithShape="1">
          <a:blip r:embed="rId3">
            <a:alphaModFix/>
          </a:blip>
          <a:srcRect l="8967" r="5477"/>
          <a:stretch/>
        </p:blipFill>
        <p:spPr>
          <a:xfrm>
            <a:off x="5993814" y="3394701"/>
            <a:ext cx="5868139" cy="2844053"/>
          </a:xfrm>
          <a:prstGeom prst="roundRect">
            <a:avLst>
              <a:gd name="adj" fmla="val 28317"/>
            </a:avLst>
          </a:prstGeom>
          <a:noFill/>
          <a:ln>
            <a:noFill/>
          </a:ln>
          <a:effectLst>
            <a:outerShdw blurRad="152400" dist="12000" dir="900000" sy="98000" kx="110000" ky="200000" algn="tl" rotWithShape="0">
              <a:srgbClr val="000000">
                <a:alpha val="29803"/>
              </a:srgbClr>
            </a:outerShdw>
          </a:effectLst>
        </p:spPr>
      </p:pic>
      <p:pic>
        <p:nvPicPr>
          <p:cNvPr id="256" name="Google Shape;256;p19" descr="Cortana Skills Kit announced, will allow Cortana to do transactions through  conversation"/>
          <p:cNvPicPr preferRelativeResize="0"/>
          <p:nvPr/>
        </p:nvPicPr>
        <p:blipFill rotWithShape="1">
          <a:blip r:embed="rId4">
            <a:alphaModFix/>
          </a:blip>
          <a:srcRect l="38497"/>
          <a:stretch/>
        </p:blipFill>
        <p:spPr>
          <a:xfrm>
            <a:off x="8362540" y="925496"/>
            <a:ext cx="2737282" cy="2503504"/>
          </a:xfrm>
          <a:prstGeom prst="roundRect">
            <a:avLst>
              <a:gd name="adj" fmla="val 16667"/>
            </a:avLst>
          </a:prstGeom>
          <a:noFill/>
          <a:ln>
            <a:noFill/>
          </a:ln>
          <a:effectLst>
            <a:outerShdw blurRad="152400" dist="12000" dir="900000" sy="98000" kx="110000" ky="200000" algn="tl" rotWithShape="0">
              <a:srgbClr val="000000">
                <a:alpha val="29803"/>
              </a:srgbClr>
            </a:outerShdw>
          </a:effectLst>
        </p:spPr>
      </p:pic>
      <p:sp>
        <p:nvSpPr>
          <p:cNvPr id="257" name="Google Shape;257;p19"/>
          <p:cNvSpPr txBox="1"/>
          <p:nvPr/>
        </p:nvSpPr>
        <p:spPr>
          <a:xfrm>
            <a:off x="335024" y="807868"/>
            <a:ext cx="44167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APPLICATIONS</a:t>
            </a:r>
            <a:endParaRPr/>
          </a:p>
        </p:txBody>
      </p:sp>
      <p:sp>
        <p:nvSpPr>
          <p:cNvPr id="258" name="Google Shape;258;p19"/>
          <p:cNvSpPr txBox="1"/>
          <p:nvPr/>
        </p:nvSpPr>
        <p:spPr>
          <a:xfrm>
            <a:off x="442772" y="1759352"/>
            <a:ext cx="5653228" cy="4479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INVESTIGATION</a:t>
            </a:r>
            <a:endParaRPr/>
          </a:p>
          <a:p>
            <a:pPr marL="285750" marR="0" lvl="0" indent="-285750" algn="just"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 machine which can detect emotions can be used to interrogate the suspect.</a:t>
            </a:r>
            <a:endParaRPr/>
          </a:p>
          <a:p>
            <a:pPr marL="285750" marR="0" lvl="0" indent="-285750" algn="just"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This could replace human being and produce efficient output.</a:t>
            </a:r>
            <a:endParaRPr/>
          </a:p>
          <a:p>
            <a:pPr marL="0" marR="0" lvl="0" indent="0" algn="just" rtl="0">
              <a:spcBef>
                <a:spcPts val="0"/>
              </a:spcBef>
              <a:spcAft>
                <a:spcPts val="0"/>
              </a:spcAft>
              <a:buNone/>
            </a:pPr>
            <a:r>
              <a:rPr lang="en-US" sz="2000">
                <a:solidFill>
                  <a:schemeClr val="dk1"/>
                </a:solidFill>
                <a:latin typeface="Arial"/>
                <a:ea typeface="Arial"/>
                <a:cs typeface="Arial"/>
                <a:sym typeface="Arial"/>
              </a:rPr>
              <a:t>EMPLOYEE RECRUITMENT</a:t>
            </a:r>
            <a:endParaRPr/>
          </a:p>
          <a:p>
            <a:pPr marL="285750" marR="0" lvl="0" indent="-285750" algn="just"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 machine can be used to interview a person for recruitment.</a:t>
            </a:r>
            <a:endParaRPr/>
          </a:p>
          <a:p>
            <a:pPr marL="285750" marR="0" lvl="0" indent="-285750" algn="just"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 machine can efficiently detect the metal fitness of the candidate.</a:t>
            </a:r>
            <a:endParaRPr/>
          </a:p>
          <a:p>
            <a:pPr marL="0" marR="0" lvl="0" indent="0" algn="just" rtl="0">
              <a:spcBef>
                <a:spcPts val="0"/>
              </a:spcBef>
              <a:spcAft>
                <a:spcPts val="0"/>
              </a:spcAft>
              <a:buNone/>
            </a:pPr>
            <a:r>
              <a:rPr lang="en-US" sz="2000">
                <a:solidFill>
                  <a:schemeClr val="dk1"/>
                </a:solidFill>
                <a:latin typeface="Arial"/>
                <a:ea typeface="Arial"/>
                <a:cs typeface="Arial"/>
                <a:sym typeface="Arial"/>
              </a:rPr>
              <a:t>HUMAN MACHINE INTERFACE</a:t>
            </a:r>
            <a:endParaRPr/>
          </a:p>
          <a:p>
            <a:pPr marL="285750" marR="0" lvl="0" indent="-285750" algn="just"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A machine with this ability can interact with the customer more than a human.</a:t>
            </a:r>
            <a:endParaRPr/>
          </a:p>
          <a:p>
            <a:pPr marL="0" marR="0" lvl="0" indent="0" algn="just" rtl="0">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20" descr="Pros and cons png 5 » PNG Image"/>
          <p:cNvPicPr preferRelativeResize="0"/>
          <p:nvPr/>
        </p:nvPicPr>
        <p:blipFill rotWithShape="1">
          <a:blip r:embed="rId3">
            <a:alphaModFix/>
          </a:blip>
          <a:srcRect l="12484" t="3620" r="14332" b="3765"/>
          <a:stretch/>
        </p:blipFill>
        <p:spPr>
          <a:xfrm>
            <a:off x="7465671" y="2035205"/>
            <a:ext cx="4217218" cy="2787589"/>
          </a:xfrm>
          <a:prstGeom prst="rect">
            <a:avLst/>
          </a:prstGeom>
          <a:noFill/>
          <a:ln>
            <a:noFill/>
          </a:ln>
        </p:spPr>
      </p:pic>
      <p:sp>
        <p:nvSpPr>
          <p:cNvPr id="264" name="Google Shape;264;p20"/>
          <p:cNvSpPr txBox="1"/>
          <p:nvPr/>
        </p:nvSpPr>
        <p:spPr>
          <a:xfrm>
            <a:off x="372863" y="914401"/>
            <a:ext cx="164179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Arial"/>
                <a:ea typeface="Arial"/>
                <a:cs typeface="Arial"/>
                <a:sym typeface="Arial"/>
              </a:rPr>
              <a:t>PROS</a:t>
            </a:r>
            <a:endParaRPr/>
          </a:p>
        </p:txBody>
      </p:sp>
      <p:sp>
        <p:nvSpPr>
          <p:cNvPr id="265" name="Google Shape;265;p20"/>
          <p:cNvSpPr txBox="1"/>
          <p:nvPr/>
        </p:nvSpPr>
        <p:spPr>
          <a:xfrm>
            <a:off x="343207" y="3675356"/>
            <a:ext cx="170110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Arial"/>
                <a:ea typeface="Arial"/>
                <a:cs typeface="Arial"/>
                <a:sym typeface="Arial"/>
              </a:rPr>
              <a:t>CONS</a:t>
            </a:r>
            <a:endParaRPr/>
          </a:p>
        </p:txBody>
      </p:sp>
      <p:sp>
        <p:nvSpPr>
          <p:cNvPr id="266" name="Google Shape;266;p20"/>
          <p:cNvSpPr txBox="1"/>
          <p:nvPr/>
        </p:nvSpPr>
        <p:spPr>
          <a:xfrm>
            <a:off x="532435" y="1747777"/>
            <a:ext cx="10961226" cy="206210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200"/>
              <a:buFont typeface="Noto Sans Symbols"/>
              <a:buChar char="✔"/>
            </a:pPr>
            <a:r>
              <a:rPr lang="en-US" sz="3200">
                <a:solidFill>
                  <a:schemeClr val="dk1"/>
                </a:solidFill>
                <a:latin typeface="Arial"/>
                <a:ea typeface="Arial"/>
                <a:cs typeface="Arial"/>
                <a:sym typeface="Arial"/>
              </a:rPr>
              <a:t>These are very efficient.</a:t>
            </a:r>
            <a:endParaRPr/>
          </a:p>
          <a:p>
            <a:pPr marL="285750" marR="0" lvl="0" indent="-285750" algn="l" rtl="0">
              <a:spcBef>
                <a:spcPts val="0"/>
              </a:spcBef>
              <a:spcAft>
                <a:spcPts val="0"/>
              </a:spcAft>
              <a:buClr>
                <a:schemeClr val="dk1"/>
              </a:buClr>
              <a:buSzPts val="3200"/>
              <a:buFont typeface="Noto Sans Symbols"/>
              <a:buChar char="✔"/>
            </a:pPr>
            <a:r>
              <a:rPr lang="en-US" sz="3200">
                <a:solidFill>
                  <a:schemeClr val="dk1"/>
                </a:solidFill>
                <a:latin typeface="Arial"/>
                <a:ea typeface="Arial"/>
                <a:cs typeface="Arial"/>
                <a:sym typeface="Arial"/>
              </a:rPr>
              <a:t>Accuracy of the model increases with training.</a:t>
            </a:r>
            <a:endParaRPr/>
          </a:p>
          <a:p>
            <a:pPr marL="285750" marR="0" lvl="0" indent="-285750" algn="l" rtl="0">
              <a:spcBef>
                <a:spcPts val="0"/>
              </a:spcBef>
              <a:spcAft>
                <a:spcPts val="0"/>
              </a:spcAft>
              <a:buClr>
                <a:schemeClr val="dk1"/>
              </a:buClr>
              <a:buSzPts val="3200"/>
              <a:buFont typeface="Noto Sans Symbols"/>
              <a:buChar char="✔"/>
            </a:pPr>
            <a:r>
              <a:rPr lang="en-US" sz="3200">
                <a:solidFill>
                  <a:schemeClr val="dk1"/>
                </a:solidFill>
                <a:latin typeface="Arial"/>
                <a:ea typeface="Arial"/>
                <a:cs typeface="Arial"/>
                <a:sym typeface="Arial"/>
              </a:rPr>
              <a:t>Can be implemented anywhere.</a:t>
            </a:r>
            <a:endParaRPr/>
          </a:p>
          <a:p>
            <a:pPr marL="285750" marR="0" lvl="0" indent="-82550" algn="l" rtl="0">
              <a:spcBef>
                <a:spcPts val="0"/>
              </a:spcBef>
              <a:spcAft>
                <a:spcPts val="0"/>
              </a:spcAft>
              <a:buClr>
                <a:schemeClr val="dk1"/>
              </a:buClr>
              <a:buSzPts val="3200"/>
              <a:buFont typeface="Noto Sans Symbols"/>
              <a:buNone/>
            </a:pPr>
            <a:endParaRPr sz="3200">
              <a:solidFill>
                <a:schemeClr val="dk1"/>
              </a:solidFill>
              <a:latin typeface="Arial"/>
              <a:ea typeface="Arial"/>
              <a:cs typeface="Arial"/>
              <a:sym typeface="Arial"/>
            </a:endParaRPr>
          </a:p>
        </p:txBody>
      </p:sp>
      <p:sp>
        <p:nvSpPr>
          <p:cNvPr id="267" name="Google Shape;267;p20"/>
          <p:cNvSpPr txBox="1"/>
          <p:nvPr/>
        </p:nvSpPr>
        <p:spPr>
          <a:xfrm>
            <a:off x="532435" y="4642980"/>
            <a:ext cx="10961226" cy="156966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200"/>
              <a:buFont typeface="Arial"/>
              <a:buChar char="x"/>
            </a:pPr>
            <a:r>
              <a:rPr lang="en-US" sz="3200">
                <a:solidFill>
                  <a:schemeClr val="dk1"/>
                </a:solidFill>
                <a:latin typeface="Arial"/>
                <a:ea typeface="Arial"/>
                <a:cs typeface="Arial"/>
                <a:sym typeface="Arial"/>
              </a:rPr>
              <a:t>Takes a lot of time for computation and building.</a:t>
            </a:r>
            <a:endParaRPr/>
          </a:p>
          <a:p>
            <a:pPr marL="285750" marR="0" lvl="0" indent="-285750" algn="l" rtl="0">
              <a:spcBef>
                <a:spcPts val="0"/>
              </a:spcBef>
              <a:spcAft>
                <a:spcPts val="0"/>
              </a:spcAft>
              <a:buClr>
                <a:schemeClr val="dk1"/>
              </a:buClr>
              <a:buSzPts val="3200"/>
              <a:buFont typeface="Arial"/>
              <a:buChar char="x"/>
            </a:pPr>
            <a:r>
              <a:rPr lang="en-US" sz="3200">
                <a:solidFill>
                  <a:schemeClr val="dk1"/>
                </a:solidFill>
                <a:latin typeface="Arial"/>
                <a:ea typeface="Arial"/>
                <a:cs typeface="Arial"/>
                <a:sym typeface="Arial"/>
              </a:rPr>
              <a:t>Requires a large Dataset for efficient results.</a:t>
            </a:r>
            <a:endParaRPr/>
          </a:p>
          <a:p>
            <a:pPr marL="285750" marR="0" lvl="0" indent="-285750" algn="l" rtl="0">
              <a:spcBef>
                <a:spcPts val="0"/>
              </a:spcBef>
              <a:spcAft>
                <a:spcPts val="0"/>
              </a:spcAft>
              <a:buClr>
                <a:schemeClr val="dk1"/>
              </a:buClr>
              <a:buSzPts val="3200"/>
              <a:buFont typeface="Arial"/>
              <a:buChar char="x"/>
            </a:pPr>
            <a:r>
              <a:rPr lang="en-US" sz="3200">
                <a:solidFill>
                  <a:schemeClr val="dk1"/>
                </a:solidFill>
                <a:latin typeface="Arial"/>
                <a:ea typeface="Arial"/>
                <a:cs typeface="Arial"/>
                <a:sym typeface="Arial"/>
              </a:rPr>
              <a:t>Requires skilled professionals.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74" name="Google Shape;274;p21" descr="Digital Numbers"/>
          <p:cNvPicPr preferRelativeResize="0"/>
          <p:nvPr/>
        </p:nvPicPr>
        <p:blipFill rotWithShape="1">
          <a:blip r:embed="rId3">
            <a:alphaModFix/>
          </a:blip>
          <a:srcRect t="10681" r="9091" b="12710"/>
          <a:stretch/>
        </p:blipFill>
        <p:spPr>
          <a:xfrm>
            <a:off x="20" y="0"/>
            <a:ext cx="12191980" cy="6857990"/>
          </a:xfrm>
          <a:prstGeom prst="rect">
            <a:avLst/>
          </a:prstGeom>
          <a:noFill/>
          <a:ln>
            <a:noFill/>
          </a:ln>
        </p:spPr>
      </p:pic>
      <p:grpSp>
        <p:nvGrpSpPr>
          <p:cNvPr id="275" name="Google Shape;275;p21"/>
          <p:cNvGrpSpPr/>
          <p:nvPr/>
        </p:nvGrpSpPr>
        <p:grpSpPr>
          <a:xfrm>
            <a:off x="438067" y="457200"/>
            <a:ext cx="7507083" cy="5935132"/>
            <a:chOff x="438067" y="457200"/>
            <a:chExt cx="7507083" cy="5935132"/>
          </a:xfrm>
        </p:grpSpPr>
        <p:sp>
          <p:nvSpPr>
            <p:cNvPr id="276" name="Google Shape;276;p21"/>
            <p:cNvSpPr/>
            <p:nvPr/>
          </p:nvSpPr>
          <p:spPr>
            <a:xfrm>
              <a:off x="438067" y="618067"/>
              <a:ext cx="7503665" cy="5774265"/>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438068"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1"/>
          <p:cNvSpPr txBox="1">
            <a:spLocks noGrp="1"/>
          </p:cNvSpPr>
          <p:nvPr>
            <p:ph type="title"/>
          </p:nvPr>
        </p:nvSpPr>
        <p:spPr>
          <a:xfrm>
            <a:off x="179433" y="757697"/>
            <a:ext cx="8124794" cy="162083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5400"/>
              <a:buFont typeface="Arial"/>
              <a:buNone/>
            </a:pPr>
            <a:r>
              <a:rPr lang="en-US" sz="5400">
                <a:latin typeface="Arial"/>
                <a:ea typeface="Arial"/>
                <a:cs typeface="Arial"/>
                <a:sym typeface="Arial"/>
              </a:rPr>
              <a:t>CONCLUSION</a:t>
            </a:r>
            <a:endParaRPr/>
          </a:p>
        </p:txBody>
      </p:sp>
      <p:grpSp>
        <p:nvGrpSpPr>
          <p:cNvPr id="280" name="Google Shape;280;p21"/>
          <p:cNvGrpSpPr/>
          <p:nvPr/>
        </p:nvGrpSpPr>
        <p:grpSpPr>
          <a:xfrm>
            <a:off x="-3309003" y="1579857"/>
            <a:ext cx="10835533" cy="4800732"/>
            <a:chOff x="-4028574" y="-618397"/>
            <a:chExt cx="10835533" cy="4800732"/>
          </a:xfrm>
        </p:grpSpPr>
        <p:sp>
          <p:nvSpPr>
            <p:cNvPr id="281" name="Google Shape;281;p21"/>
            <p:cNvSpPr/>
            <p:nvPr/>
          </p:nvSpPr>
          <p:spPr>
            <a:xfrm>
              <a:off x="-4028574" y="-618397"/>
              <a:ext cx="4800732" cy="4800732"/>
            </a:xfrm>
            <a:prstGeom prst="blockArc">
              <a:avLst>
                <a:gd name="adj1" fmla="val 18900000"/>
                <a:gd name="adj2" fmla="val 2700000"/>
                <a:gd name="adj3" fmla="val 450"/>
              </a:avLst>
            </a:prstGeom>
            <a:noFill/>
            <a:ln w="12700" cap="rnd" cmpd="sng">
              <a:solidFill>
                <a:srgbClr val="33A0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496568" y="356393"/>
              <a:ext cx="6310391" cy="712787"/>
            </a:xfrm>
            <a:prstGeom prst="rect">
              <a:avLst/>
            </a:prstGeom>
            <a:gradFill>
              <a:gsLst>
                <a:gs pos="0">
                  <a:schemeClr val="lt1"/>
                </a:gs>
                <a:gs pos="84000">
                  <a:srgbClr val="D5D5D5"/>
                </a:gs>
                <a:gs pos="100000">
                  <a:srgbClr val="D5D5D5"/>
                </a:gs>
              </a:gsLst>
              <a:lin ang="5400000" scaled="0"/>
            </a:gradFill>
            <a:ln>
              <a:noFill/>
            </a:ln>
            <a:effectLst>
              <a:outerShdw blurRad="38100" dist="2540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txBox="1"/>
            <p:nvPr/>
          </p:nvSpPr>
          <p:spPr>
            <a:xfrm>
              <a:off x="496568" y="356393"/>
              <a:ext cx="6310391" cy="712787"/>
            </a:xfrm>
            <a:prstGeom prst="rect">
              <a:avLst/>
            </a:prstGeom>
            <a:noFill/>
            <a:ln>
              <a:noFill/>
            </a:ln>
          </p:spPr>
          <p:txBody>
            <a:bodyPr spcFirstLastPara="1" wrap="square" lIns="565775" tIns="50800" rIns="50800" bIns="508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dirty="0">
                  <a:solidFill>
                    <a:schemeClr val="tx1"/>
                  </a:solidFill>
                  <a:latin typeface="Arial"/>
                  <a:ea typeface="Arial"/>
                  <a:cs typeface="Arial"/>
                  <a:sym typeface="Arial"/>
                </a:rPr>
                <a:t>Deep Learning Algorithms are very much useful and powerful to solve real life problems.</a:t>
              </a:r>
              <a:endParaRPr dirty="0">
                <a:solidFill>
                  <a:schemeClr val="tx1"/>
                </a:solidFill>
              </a:endParaRPr>
            </a:p>
          </p:txBody>
        </p:sp>
        <p:sp>
          <p:nvSpPr>
            <p:cNvPr id="284" name="Google Shape;284;p21"/>
            <p:cNvSpPr/>
            <p:nvPr/>
          </p:nvSpPr>
          <p:spPr>
            <a:xfrm>
              <a:off x="51076" y="267295"/>
              <a:ext cx="890984" cy="890984"/>
            </a:xfrm>
            <a:prstGeom prst="ellipse">
              <a:avLst/>
            </a:prstGeom>
            <a:solidFill>
              <a:schemeClr val="lt1"/>
            </a:solidFill>
            <a:ln w="12700" cap="rnd" cmpd="sng">
              <a:solidFill>
                <a:srgbClr val="43CB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755666" y="1425575"/>
              <a:ext cx="6051292" cy="712787"/>
            </a:xfrm>
            <a:prstGeom prst="rect">
              <a:avLst/>
            </a:prstGeom>
            <a:gradFill>
              <a:gsLst>
                <a:gs pos="0">
                  <a:schemeClr val="lt1"/>
                </a:gs>
                <a:gs pos="84000">
                  <a:srgbClr val="D5D5D5"/>
                </a:gs>
                <a:gs pos="100000">
                  <a:srgbClr val="D5D5D5"/>
                </a:gs>
              </a:gsLst>
              <a:lin ang="5400000" scaled="0"/>
            </a:gradFill>
            <a:ln>
              <a:noFill/>
            </a:ln>
            <a:effectLst>
              <a:outerShdw blurRad="38100" dist="2540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txBox="1"/>
            <p:nvPr/>
          </p:nvSpPr>
          <p:spPr>
            <a:xfrm>
              <a:off x="755666" y="1425575"/>
              <a:ext cx="6051292" cy="712787"/>
            </a:xfrm>
            <a:prstGeom prst="rect">
              <a:avLst/>
            </a:prstGeom>
            <a:noFill/>
            <a:ln>
              <a:noFill/>
            </a:ln>
          </p:spPr>
          <p:txBody>
            <a:bodyPr spcFirstLastPara="1" wrap="square" lIns="565775" tIns="50800" rIns="50800" bIns="508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dirty="0">
                  <a:solidFill>
                    <a:schemeClr val="tx1"/>
                  </a:solidFill>
                  <a:latin typeface="Arial"/>
                  <a:ea typeface="Arial"/>
                  <a:cs typeface="Arial"/>
                  <a:sym typeface="Arial"/>
                </a:rPr>
                <a:t>Large number of applications of SER make this one of the most popular technology now.</a:t>
              </a:r>
              <a:endParaRPr dirty="0">
                <a:solidFill>
                  <a:schemeClr val="tx1"/>
                </a:solidFill>
              </a:endParaRPr>
            </a:p>
          </p:txBody>
        </p:sp>
        <p:sp>
          <p:nvSpPr>
            <p:cNvPr id="287" name="Google Shape;287;p21"/>
            <p:cNvSpPr/>
            <p:nvPr/>
          </p:nvSpPr>
          <p:spPr>
            <a:xfrm>
              <a:off x="310174" y="1336476"/>
              <a:ext cx="890984" cy="890984"/>
            </a:xfrm>
            <a:prstGeom prst="ellipse">
              <a:avLst/>
            </a:prstGeom>
            <a:solidFill>
              <a:schemeClr val="lt1"/>
            </a:solidFill>
            <a:ln w="12700" cap="rnd" cmpd="sng">
              <a:solidFill>
                <a:srgbClr val="43CB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496568" y="2494756"/>
              <a:ext cx="6310391" cy="712787"/>
            </a:xfrm>
            <a:prstGeom prst="rect">
              <a:avLst/>
            </a:prstGeom>
            <a:gradFill>
              <a:gsLst>
                <a:gs pos="0">
                  <a:schemeClr val="lt1"/>
                </a:gs>
                <a:gs pos="84000">
                  <a:srgbClr val="D5D5D5"/>
                </a:gs>
                <a:gs pos="100000">
                  <a:srgbClr val="D5D5D5"/>
                </a:gs>
              </a:gsLst>
              <a:lin ang="5400000" scaled="0"/>
            </a:gradFill>
            <a:ln>
              <a:noFill/>
            </a:ln>
            <a:effectLst>
              <a:outerShdw blurRad="38100" dist="25400" dir="5400000" rotWithShape="0">
                <a:srgbClr val="000000">
                  <a:alpha val="5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txBox="1"/>
            <p:nvPr/>
          </p:nvSpPr>
          <p:spPr>
            <a:xfrm>
              <a:off x="496568" y="2494756"/>
              <a:ext cx="6310391" cy="712787"/>
            </a:xfrm>
            <a:prstGeom prst="rect">
              <a:avLst/>
            </a:prstGeom>
            <a:noFill/>
            <a:ln>
              <a:noFill/>
            </a:ln>
          </p:spPr>
          <p:txBody>
            <a:bodyPr spcFirstLastPara="1" wrap="square" lIns="565775" tIns="50800" rIns="50800" bIns="508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dirty="0">
                  <a:solidFill>
                    <a:schemeClr val="tx1"/>
                  </a:solidFill>
                  <a:latin typeface="Arial"/>
                  <a:ea typeface="Arial"/>
                  <a:cs typeface="Arial"/>
                  <a:sym typeface="Arial"/>
                </a:rPr>
                <a:t>Technologies like this should be implemented wherever needed as a part of our path towards development.</a:t>
              </a:r>
              <a:endParaRPr dirty="0">
                <a:solidFill>
                  <a:schemeClr val="tx1"/>
                </a:solidFill>
              </a:endParaRPr>
            </a:p>
          </p:txBody>
        </p:sp>
        <p:sp>
          <p:nvSpPr>
            <p:cNvPr id="290" name="Google Shape;290;p21"/>
            <p:cNvSpPr/>
            <p:nvPr/>
          </p:nvSpPr>
          <p:spPr>
            <a:xfrm>
              <a:off x="51076" y="2405658"/>
              <a:ext cx="890984" cy="890984"/>
            </a:xfrm>
            <a:prstGeom prst="ellipse">
              <a:avLst/>
            </a:prstGeom>
            <a:solidFill>
              <a:schemeClr val="lt1"/>
            </a:solidFill>
            <a:ln w="12700" cap="rnd" cmpd="sng">
              <a:solidFill>
                <a:srgbClr val="43CB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1" name="Google Shape;291;p21" descr="Free Bullet Points Vector 115328 - Download Free Vectors, Clipart Graphics  &amp; Vector Art"/>
          <p:cNvPicPr preferRelativeResize="0"/>
          <p:nvPr/>
        </p:nvPicPr>
        <p:blipFill rotWithShape="1">
          <a:blip r:embed="rId4">
            <a:alphaModFix/>
          </a:blip>
          <a:srcRect l="82693" t="11048" r="8719" b="78900"/>
          <a:stretch/>
        </p:blipFill>
        <p:spPr>
          <a:xfrm>
            <a:off x="896644" y="2646175"/>
            <a:ext cx="673789" cy="552187"/>
          </a:xfrm>
          <a:prstGeom prst="rect">
            <a:avLst/>
          </a:prstGeom>
          <a:noFill/>
          <a:ln>
            <a:noFill/>
          </a:ln>
        </p:spPr>
      </p:pic>
      <p:pic>
        <p:nvPicPr>
          <p:cNvPr id="292" name="Google Shape;292;p21"/>
          <p:cNvPicPr preferRelativeResize="0"/>
          <p:nvPr/>
        </p:nvPicPr>
        <p:blipFill rotWithShape="1">
          <a:blip r:embed="rId5">
            <a:alphaModFix/>
          </a:blip>
          <a:srcRect/>
          <a:stretch/>
        </p:blipFill>
        <p:spPr>
          <a:xfrm>
            <a:off x="1123672" y="3703959"/>
            <a:ext cx="676369" cy="552527"/>
          </a:xfrm>
          <a:prstGeom prst="rect">
            <a:avLst/>
          </a:prstGeom>
          <a:noFill/>
          <a:ln>
            <a:noFill/>
          </a:ln>
        </p:spPr>
      </p:pic>
      <p:pic>
        <p:nvPicPr>
          <p:cNvPr id="293" name="Google Shape;293;p21" descr="Free Bullet Points Vector 115328 - Download Free Vectors, Clipart Graphics  &amp; Vector Art"/>
          <p:cNvPicPr preferRelativeResize="0"/>
          <p:nvPr/>
        </p:nvPicPr>
        <p:blipFill rotWithShape="1">
          <a:blip r:embed="rId4">
            <a:alphaModFix/>
          </a:blip>
          <a:srcRect l="82693" t="11048" r="8719" b="78900"/>
          <a:stretch/>
        </p:blipFill>
        <p:spPr>
          <a:xfrm>
            <a:off x="896644" y="4773736"/>
            <a:ext cx="673789" cy="5521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p:nvPr/>
        </p:nvSpPr>
        <p:spPr>
          <a:xfrm>
            <a:off x="292963" y="623804"/>
            <a:ext cx="4067139"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REFERENCES</a:t>
            </a:r>
            <a:endParaRPr/>
          </a:p>
        </p:txBody>
      </p:sp>
      <p:pic>
        <p:nvPicPr>
          <p:cNvPr id="300" name="Google Shape;300;p22" descr="Chain, connect, hyperlink, insert, link, share, url icon - Download on  Iconfinder"/>
          <p:cNvPicPr preferRelativeResize="0"/>
          <p:nvPr/>
        </p:nvPicPr>
        <p:blipFill rotWithShape="1">
          <a:blip r:embed="rId3">
            <a:alphaModFix/>
          </a:blip>
          <a:srcRect/>
          <a:stretch/>
        </p:blipFill>
        <p:spPr>
          <a:xfrm rot="10800000">
            <a:off x="6516210" y="1194786"/>
            <a:ext cx="4876800" cy="4876800"/>
          </a:xfrm>
          <a:prstGeom prst="rect">
            <a:avLst/>
          </a:prstGeom>
          <a:solidFill>
            <a:srgbClr val="ECECEC"/>
          </a:solidFill>
          <a:ln w="190500" cap="sq" cmpd="sng">
            <a:solidFill>
              <a:srgbClr val="FFFFFF"/>
            </a:solidFill>
            <a:prstDash val="solid"/>
            <a:miter lim="800000"/>
            <a:headEnd type="none" w="sm" len="sm"/>
            <a:tailEnd type="none" w="sm" len="sm"/>
          </a:ln>
          <a:effectLst>
            <a:outerShdw blurRad="65000" dist="50800" dir="12900000" kx="195000" ky="145000" algn="tl" rotWithShape="0">
              <a:srgbClr val="000000">
                <a:alpha val="29803"/>
              </a:srgbClr>
            </a:outerShdw>
          </a:effectLst>
        </p:spPr>
      </p:pic>
      <p:sp>
        <p:nvSpPr>
          <p:cNvPr id="301" name="Google Shape;301;p22"/>
          <p:cNvSpPr txBox="1"/>
          <p:nvPr/>
        </p:nvSpPr>
        <p:spPr>
          <a:xfrm>
            <a:off x="292963" y="1393245"/>
            <a:ext cx="5681117" cy="470898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www.google.com</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https://www.microsoft.com/en-in/msidc</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https://machinelearningmastery.com/what-is-deep-learning/</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https://ieeexplore.ieee.org/document/8805181</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https://ieeexplore.ieee.org/document/9023737</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https://medium.com/analytics-vidhya/speech-emotion-recognition-using-machine-learning-df31f6fa8404</a:t>
            </a:r>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https://www.youtube.com/watch?v=yvxpxcncSGs</a:t>
            </a: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Noto Sans Symbols"/>
              <a:buChar char="❑"/>
            </a:pPr>
            <a:r>
              <a:rPr lang="en-US" sz="2000" u="sng">
                <a:solidFill>
                  <a:schemeClr val="dk1"/>
                </a:solidFill>
                <a:latin typeface="Arial"/>
                <a:ea typeface="Arial"/>
                <a:cs typeface="Arial"/>
                <a:sym typeface="Arial"/>
                <a:hlinkClick r:id="rId10">
                  <a:extLst>
                    <a:ext uri="{A12FA001-AC4F-418D-AE19-62706E023703}">
                      <ahyp:hlinkClr xmlns:ahyp="http://schemas.microsoft.com/office/drawing/2018/hyperlinkcolor" val="tx"/>
                    </a:ext>
                  </a:extLst>
                </a:hlinkClick>
              </a:rPr>
              <a:t>https://www.youtube.com/watch?v=XWGuzODhRNo</a:t>
            </a:r>
            <a:endParaRPr sz="2000">
              <a:solidFill>
                <a:schemeClr val="dk1"/>
              </a:solidFill>
              <a:latin typeface="Arial"/>
              <a:ea typeface="Arial"/>
              <a:cs typeface="Arial"/>
              <a:sym typeface="Arial"/>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6"/>
        <p:cNvGrpSpPr/>
        <p:nvPr/>
      </p:nvGrpSpPr>
      <p:grpSpPr>
        <a:xfrm>
          <a:off x="0" y="0"/>
          <a:ext cx="0" cy="0"/>
          <a:chOff x="0" y="0"/>
          <a:chExt cx="0" cy="0"/>
        </a:xfrm>
      </p:grpSpPr>
      <p:sp>
        <p:nvSpPr>
          <p:cNvPr id="307" name="Google Shape;307;p23"/>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8" name="Google Shape;308;p23" descr="Digital Numbers"/>
          <p:cNvPicPr preferRelativeResize="0"/>
          <p:nvPr/>
        </p:nvPicPr>
        <p:blipFill rotWithShape="1">
          <a:blip r:embed="rId3">
            <a:alphaModFix/>
          </a:blip>
          <a:srcRect l="2189" r="9641" b="1"/>
          <a:stretch/>
        </p:blipFill>
        <p:spPr>
          <a:xfrm>
            <a:off x="446534" y="723899"/>
            <a:ext cx="7498616" cy="5676901"/>
          </a:xfrm>
          <a:prstGeom prst="rect">
            <a:avLst/>
          </a:prstGeom>
          <a:noFill/>
          <a:ln>
            <a:noFill/>
          </a:ln>
        </p:spPr>
      </p:pic>
      <p:sp>
        <p:nvSpPr>
          <p:cNvPr id="309" name="Google Shape;309;p23"/>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txBox="1">
            <a:spLocks noGrp="1"/>
          </p:cNvSpPr>
          <p:nvPr>
            <p:ph type="ctrTitle"/>
          </p:nvPr>
        </p:nvSpPr>
        <p:spPr>
          <a:xfrm>
            <a:off x="8199278" y="1997036"/>
            <a:ext cx="3172105" cy="193367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4000"/>
              <a:buFont typeface="Arial"/>
              <a:buNone/>
            </a:pPr>
            <a:r>
              <a:rPr lang="en-US" sz="4000">
                <a:solidFill>
                  <a:srgbClr val="FFFFFF"/>
                </a:solidFill>
              </a:rPr>
              <a:t>THANK YOU</a:t>
            </a:r>
            <a:endParaRPr/>
          </a:p>
        </p:txBody>
      </p:sp>
      <p:sp>
        <p:nvSpPr>
          <p:cNvPr id="311" name="Google Shape;311;p23"/>
          <p:cNvSpPr txBox="1">
            <a:spLocks noGrp="1"/>
          </p:cNvSpPr>
          <p:nvPr>
            <p:ph type="subTitle" idx="1"/>
          </p:nvPr>
        </p:nvSpPr>
        <p:spPr>
          <a:xfrm>
            <a:off x="8296275" y="3930715"/>
            <a:ext cx="3081576" cy="262900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a:solidFill>
                  <a:schemeClr val="lt2"/>
                </a:solidFill>
              </a:rPr>
              <a:t>FOR LISTENING…🙂</a:t>
            </a:r>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p:txBody>
      </p:sp>
      <p:grpSp>
        <p:nvGrpSpPr>
          <p:cNvPr id="312" name="Google Shape;312;p23"/>
          <p:cNvGrpSpPr/>
          <p:nvPr/>
        </p:nvGrpSpPr>
        <p:grpSpPr>
          <a:xfrm>
            <a:off x="446534" y="453643"/>
            <a:ext cx="11298933" cy="98554"/>
            <a:chOff x="446534" y="453643"/>
            <a:chExt cx="11298933" cy="98554"/>
          </a:xfrm>
        </p:grpSpPr>
        <p:sp>
          <p:nvSpPr>
            <p:cNvPr id="313" name="Google Shape;313;p2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3" descr="Introduction Tent Card Guest Speaker 3 D Animation Motion Background -  Storyblocks"/>
          <p:cNvPicPr preferRelativeResize="0"/>
          <p:nvPr/>
        </p:nvPicPr>
        <p:blipFill rotWithShape="1">
          <a:blip r:embed="rId3">
            <a:alphaModFix/>
          </a:blip>
          <a:srcRect/>
          <a:stretch/>
        </p:blipFill>
        <p:spPr>
          <a:xfrm>
            <a:off x="6383045" y="3590463"/>
            <a:ext cx="5808955" cy="3267537"/>
          </a:xfrm>
          <a:prstGeom prst="rect">
            <a:avLst/>
          </a:prstGeom>
          <a:noFill/>
          <a:ln>
            <a:noFill/>
          </a:ln>
        </p:spPr>
      </p:pic>
      <p:sp>
        <p:nvSpPr>
          <p:cNvPr id="124" name="Google Shape;124;p3"/>
          <p:cNvSpPr txBox="1"/>
          <p:nvPr/>
        </p:nvSpPr>
        <p:spPr>
          <a:xfrm>
            <a:off x="337350" y="670612"/>
            <a:ext cx="604569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Arial"/>
                <a:ea typeface="Arial"/>
                <a:cs typeface="Arial"/>
                <a:sym typeface="Arial"/>
              </a:rPr>
              <a:t>INTRODUCTION</a:t>
            </a:r>
            <a:endParaRPr/>
          </a:p>
        </p:txBody>
      </p:sp>
      <p:sp>
        <p:nvSpPr>
          <p:cNvPr id="125" name="Google Shape;125;p3"/>
          <p:cNvSpPr txBox="1"/>
          <p:nvPr/>
        </p:nvSpPr>
        <p:spPr>
          <a:xfrm>
            <a:off x="337350" y="1563267"/>
            <a:ext cx="9630137" cy="353943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800"/>
              <a:buFont typeface="Noto Sans Symbols"/>
              <a:buChar char="▪"/>
            </a:pPr>
            <a:r>
              <a:rPr lang="en-US" sz="2800">
                <a:solidFill>
                  <a:schemeClr val="dk1"/>
                </a:solidFill>
                <a:latin typeface="Arial"/>
                <a:ea typeface="Arial"/>
                <a:cs typeface="Arial"/>
                <a:sym typeface="Arial"/>
              </a:rPr>
              <a:t>Emotion recognition from speech signals is an important but challenging component of Human-Computer Interaction (HCI). </a:t>
            </a:r>
            <a:endParaRPr/>
          </a:p>
          <a:p>
            <a:pPr marL="457200" marR="0" lvl="0" indent="-457200" algn="just" rtl="0">
              <a:spcBef>
                <a:spcPts val="0"/>
              </a:spcBef>
              <a:spcAft>
                <a:spcPts val="0"/>
              </a:spcAft>
              <a:buClr>
                <a:schemeClr val="dk1"/>
              </a:buClr>
              <a:buSzPts val="2800"/>
              <a:buFont typeface="Noto Sans Symbols"/>
              <a:buChar char="▪"/>
            </a:pPr>
            <a:r>
              <a:rPr lang="en-US" sz="2800">
                <a:solidFill>
                  <a:schemeClr val="dk1"/>
                </a:solidFill>
                <a:latin typeface="Arial"/>
                <a:ea typeface="Arial"/>
                <a:cs typeface="Arial"/>
                <a:sym typeface="Arial"/>
              </a:rPr>
              <a:t>In the literature of speech emotion recognition (SER), many techniques have been utilized to extract emotions from signals, including many well-established speech analysis and classification techniques. </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126" name="Google Shape;126;p3"/>
          <p:cNvSpPr txBox="1"/>
          <p:nvPr/>
        </p:nvSpPr>
        <p:spPr>
          <a:xfrm>
            <a:off x="337350" y="4762566"/>
            <a:ext cx="6045695" cy="18158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Noto Sans Symbols"/>
              <a:buChar char="▪"/>
            </a:pPr>
            <a:r>
              <a:rPr lang="en-US" sz="2800">
                <a:solidFill>
                  <a:schemeClr val="dk1"/>
                </a:solidFill>
                <a:latin typeface="Arial"/>
                <a:ea typeface="Arial"/>
                <a:cs typeface="Arial"/>
                <a:sym typeface="Arial"/>
              </a:rPr>
              <a:t>Deep Learning techniques have been recently proposed as an alternative to traditional techniques in SER.</a:t>
            </a:r>
            <a:endParaRPr/>
          </a:p>
          <a:p>
            <a:pPr marL="285750" marR="0" lvl="0" indent="-107950" algn="just" rtl="0">
              <a:spcBef>
                <a:spcPts val="0"/>
              </a:spcBef>
              <a:spcAft>
                <a:spcPts val="0"/>
              </a:spcAft>
              <a:buClr>
                <a:schemeClr val="dk1"/>
              </a:buClr>
              <a:buSzPts val="2800"/>
              <a:buFont typeface="Noto Sans Symbols"/>
              <a:buNone/>
            </a:pPr>
            <a:endParaRPr sz="2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3"/>
          <p:cNvSpPr txBox="1"/>
          <p:nvPr/>
        </p:nvSpPr>
        <p:spPr>
          <a:xfrm>
            <a:off x="3360196" y="2127790"/>
            <a:ext cx="604569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solidFill>
                  <a:schemeClr val="dk1"/>
                </a:solidFill>
                <a:latin typeface="Arial"/>
                <a:ea typeface="Arial"/>
                <a:cs typeface="Arial"/>
                <a:sym typeface="Arial"/>
              </a:rPr>
              <a:t>Execution Video</a:t>
            </a:r>
            <a:endParaRPr dirty="0"/>
          </a:p>
        </p:txBody>
      </p:sp>
      <p:sp>
        <p:nvSpPr>
          <p:cNvPr id="3" name="TextBox 2">
            <a:extLst>
              <a:ext uri="{FF2B5EF4-FFF2-40B4-BE49-F238E27FC236}">
                <a16:creationId xmlns:a16="http://schemas.microsoft.com/office/drawing/2014/main" id="{B70715F4-80AD-DE2C-664D-BE596B8DE3CA}"/>
              </a:ext>
            </a:extLst>
          </p:cNvPr>
          <p:cNvSpPr txBox="1"/>
          <p:nvPr/>
        </p:nvSpPr>
        <p:spPr>
          <a:xfrm>
            <a:off x="2321570" y="3162642"/>
            <a:ext cx="8122948" cy="1754326"/>
          </a:xfrm>
          <a:prstGeom prst="rect">
            <a:avLst/>
          </a:prstGeom>
          <a:noFill/>
        </p:spPr>
        <p:txBody>
          <a:bodyPr wrap="square" rtlCol="0">
            <a:spAutoFit/>
          </a:bodyPr>
          <a:lstStyle/>
          <a:p>
            <a:r>
              <a:rPr lang="en-US" sz="3600" b="1" dirty="0">
                <a:ln w="22225">
                  <a:solidFill>
                    <a:schemeClr val="accent2"/>
                  </a:solidFill>
                  <a:prstDash val="solid"/>
                </a:ln>
                <a:solidFill>
                  <a:schemeClr val="accent2">
                    <a:lumMod val="40000"/>
                    <a:lumOff val="60000"/>
                  </a:schemeClr>
                </a:solidFill>
                <a:effectLst>
                  <a:glow rad="101600">
                    <a:schemeClr val="accent1">
                      <a:satMod val="175000"/>
                      <a:alpha val="40000"/>
                    </a:schemeClr>
                  </a:glow>
                </a:effectLst>
              </a:rPr>
              <a:t>https://drive.google.com/file/d/1qQjPlAv42k7UiG6Xnl4kK3qFzgG-TPcj/view?usp=sharing</a:t>
            </a:r>
          </a:p>
        </p:txBody>
      </p:sp>
    </p:spTree>
    <p:extLst>
      <p:ext uri="{BB962C8B-B14F-4D97-AF65-F5344CB8AC3E}">
        <p14:creationId xmlns:p14="http://schemas.microsoft.com/office/powerpoint/2010/main" val="365270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4" descr="Speech Recognition Icons - Download Free Vector Icons | Noun Project"/>
          <p:cNvPicPr preferRelativeResize="0"/>
          <p:nvPr/>
        </p:nvPicPr>
        <p:blipFill rotWithShape="1">
          <a:blip r:embed="rId3">
            <a:alphaModFix/>
          </a:blip>
          <a:srcRect/>
          <a:stretch/>
        </p:blipFill>
        <p:spPr>
          <a:xfrm>
            <a:off x="1049680" y="2052297"/>
            <a:ext cx="3626493" cy="3626493"/>
          </a:xfrm>
          <a:prstGeom prst="rect">
            <a:avLst/>
          </a:prstGeom>
          <a:noFill/>
          <a:ln w="127000" cap="rnd" cmpd="sng">
            <a:solidFill>
              <a:srgbClr val="FFFFFF"/>
            </a:solidFill>
            <a:prstDash val="solid"/>
            <a:round/>
            <a:headEnd type="none" w="sm" len="sm"/>
            <a:tailEnd type="none" w="sm" len="sm"/>
          </a:ln>
          <a:effectLst>
            <a:outerShdw blurRad="76200" dist="95250" dir="10500000" sx="97000" sy="23000" kx="900000" algn="br" rotWithShape="0">
              <a:srgbClr val="000000">
                <a:alpha val="20000"/>
              </a:srgbClr>
            </a:outerShdw>
          </a:effectLst>
        </p:spPr>
      </p:pic>
      <p:sp>
        <p:nvSpPr>
          <p:cNvPr id="133" name="Google Shape;133;p4"/>
          <p:cNvSpPr txBox="1"/>
          <p:nvPr/>
        </p:nvSpPr>
        <p:spPr>
          <a:xfrm>
            <a:off x="4085864" y="469615"/>
            <a:ext cx="538970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Arial"/>
                <a:ea typeface="Arial"/>
                <a:cs typeface="Arial"/>
                <a:sym typeface="Arial"/>
              </a:rPr>
              <a:t>ABSTRACT</a:t>
            </a:r>
            <a:endParaRPr sz="6000">
              <a:solidFill>
                <a:schemeClr val="dk1"/>
              </a:solidFill>
              <a:latin typeface="Arial"/>
              <a:ea typeface="Arial"/>
              <a:cs typeface="Arial"/>
              <a:sym typeface="Arial"/>
            </a:endParaRPr>
          </a:p>
        </p:txBody>
      </p:sp>
      <p:sp>
        <p:nvSpPr>
          <p:cNvPr id="134" name="Google Shape;134;p4"/>
          <p:cNvSpPr txBox="1"/>
          <p:nvPr/>
        </p:nvSpPr>
        <p:spPr>
          <a:xfrm>
            <a:off x="5104436" y="1972717"/>
            <a:ext cx="6296628" cy="3785652"/>
          </a:xfrm>
          <a:prstGeom prst="rect">
            <a:avLst/>
          </a:prstGeom>
          <a:gradFill>
            <a:gsLst>
              <a:gs pos="0">
                <a:srgbClr val="2F2F2F"/>
              </a:gs>
              <a:gs pos="84000">
                <a:schemeClr val="dk1"/>
              </a:gs>
              <a:gs pos="100000">
                <a:schemeClr val="dk1"/>
              </a:gs>
            </a:gsLst>
            <a:lin ang="5400000" scaled="0"/>
          </a:gra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Arial"/>
                <a:ea typeface="Arial"/>
                <a:cs typeface="Arial"/>
                <a:sym typeface="Arial"/>
              </a:rPr>
              <a:t>Emotion recognition from speech has evolved from being a niche to an important component for Human-Computer Interaction (HCI). These systems aim to facilitate the natural interaction with machines by direct voice interaction instead of using traditional devices as input to understand verbal content and make it easy for human listeners to react. Some applications include dialogue systems for spoken languages such as call center conversations, onboard vehicle driving system and utilization of emotion patterns from the speech in medical applications.</a:t>
            </a:r>
            <a:endParaRPr/>
          </a:p>
          <a:p>
            <a:pPr marL="0" marR="0" lvl="0" indent="0" algn="just" rtl="0">
              <a:spcBef>
                <a:spcPts val="0"/>
              </a:spcBef>
              <a:spcAft>
                <a:spcPts val="0"/>
              </a:spcAft>
              <a:buNone/>
            </a:pPr>
            <a:endParaRPr sz="20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5" descr="Image result for deep learning logo"/>
          <p:cNvPicPr preferRelativeResize="0"/>
          <p:nvPr/>
        </p:nvPicPr>
        <p:blipFill rotWithShape="1">
          <a:blip r:embed="rId3">
            <a:alphaModFix/>
          </a:blip>
          <a:srcRect l="9424" t="10435" r="8742" b="12578"/>
          <a:stretch/>
        </p:blipFill>
        <p:spPr>
          <a:xfrm>
            <a:off x="275700" y="1745984"/>
            <a:ext cx="4038845" cy="3799642"/>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40" name="Google Shape;140;p5"/>
          <p:cNvSpPr txBox="1"/>
          <p:nvPr/>
        </p:nvSpPr>
        <p:spPr>
          <a:xfrm>
            <a:off x="4465467" y="976543"/>
            <a:ext cx="666176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What is Deep Learning?</a:t>
            </a:r>
            <a:endParaRPr/>
          </a:p>
        </p:txBody>
      </p:sp>
      <p:sp>
        <p:nvSpPr>
          <p:cNvPr id="141" name="Google Shape;141;p5"/>
          <p:cNvSpPr txBox="1"/>
          <p:nvPr/>
        </p:nvSpPr>
        <p:spPr>
          <a:xfrm>
            <a:off x="5200650" y="2306977"/>
            <a:ext cx="5777987" cy="26776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dk1"/>
                </a:solidFill>
                <a:latin typeface="Arial"/>
                <a:ea typeface="Arial"/>
                <a:cs typeface="Arial"/>
                <a:sym typeface="Arial"/>
              </a:rPr>
              <a:t>Deep Learning is a sub domain of Machine Learning whose algorithms are based on the architecture and structure of human brain called Artifical Neural Networks.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6"/>
          <p:cNvPicPr preferRelativeResize="0"/>
          <p:nvPr/>
        </p:nvPicPr>
        <p:blipFill rotWithShape="1">
          <a:blip r:embed="rId3">
            <a:alphaModFix/>
          </a:blip>
          <a:srcRect l="10582" t="4108" r="15492" b="4383"/>
          <a:stretch/>
        </p:blipFill>
        <p:spPr>
          <a:xfrm>
            <a:off x="2821015" y="612293"/>
            <a:ext cx="6549969" cy="63498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71" name="Google Shape;171;p7"/>
          <p:cNvSpPr/>
          <p:nvPr/>
        </p:nvSpPr>
        <p:spPr>
          <a:xfrm>
            <a:off x="4581331" y="1363761"/>
            <a:ext cx="717524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dirty="0">
                <a:solidFill>
                  <a:schemeClr val="tx1"/>
                </a:solidFill>
                <a:latin typeface="Arial"/>
                <a:ea typeface="Arial"/>
                <a:cs typeface="Arial"/>
                <a:sym typeface="Arial"/>
              </a:rPr>
              <a:t>The Process Flow</a:t>
            </a:r>
            <a:endParaRPr sz="5400" b="1" cap="none" dirty="0">
              <a:solidFill>
                <a:schemeClr val="tx1"/>
              </a:solidFill>
              <a:latin typeface="Arial"/>
              <a:ea typeface="Arial"/>
              <a:cs typeface="Arial"/>
              <a:sym typeface="Arial"/>
            </a:endParaRPr>
          </a:p>
        </p:txBody>
      </p:sp>
      <p:graphicFrame>
        <p:nvGraphicFramePr>
          <p:cNvPr id="2" name="Diagram 1">
            <a:extLst>
              <a:ext uri="{FF2B5EF4-FFF2-40B4-BE49-F238E27FC236}">
                <a16:creationId xmlns:a16="http://schemas.microsoft.com/office/drawing/2014/main" id="{7F26DA8D-A310-C4D7-99F9-A950869B76C3}"/>
              </a:ext>
            </a:extLst>
          </p:cNvPr>
          <p:cNvGraphicFramePr/>
          <p:nvPr/>
        </p:nvGraphicFramePr>
        <p:xfrm>
          <a:off x="1274352" y="111155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98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71" name="Google Shape;171;p7"/>
          <p:cNvSpPr/>
          <p:nvPr/>
        </p:nvSpPr>
        <p:spPr>
          <a:xfrm>
            <a:off x="1051981" y="639100"/>
            <a:ext cx="465762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tx1"/>
                </a:solidFill>
                <a:latin typeface="Arial"/>
                <a:ea typeface="Arial"/>
                <a:cs typeface="Arial"/>
                <a:sym typeface="Arial"/>
              </a:rPr>
              <a:t>Algorithm</a:t>
            </a:r>
            <a:endParaRPr sz="7200" b="1" cap="none" dirty="0">
              <a:solidFill>
                <a:schemeClr val="tx1"/>
              </a:solidFill>
              <a:latin typeface="Arial"/>
              <a:ea typeface="Arial"/>
              <a:cs typeface="Arial"/>
              <a:sym typeface="Arial"/>
            </a:endParaRPr>
          </a:p>
        </p:txBody>
      </p:sp>
      <p:sp>
        <p:nvSpPr>
          <p:cNvPr id="3" name="TextBox 2">
            <a:extLst>
              <a:ext uri="{FF2B5EF4-FFF2-40B4-BE49-F238E27FC236}">
                <a16:creationId xmlns:a16="http://schemas.microsoft.com/office/drawing/2014/main" id="{FBF0C74D-4BEA-1292-E103-04FF67BC2612}"/>
              </a:ext>
            </a:extLst>
          </p:cNvPr>
          <p:cNvSpPr txBox="1"/>
          <p:nvPr/>
        </p:nvSpPr>
        <p:spPr>
          <a:xfrm>
            <a:off x="356120" y="2333685"/>
            <a:ext cx="8563946" cy="3847207"/>
          </a:xfrm>
          <a:prstGeom prst="rect">
            <a:avLst/>
          </a:prstGeom>
          <a:noFill/>
        </p:spPr>
        <p:txBody>
          <a:bodyPr wrap="square" rtlCol="0">
            <a:spAutoFit/>
          </a:bodyPr>
          <a:lstStyle/>
          <a:p>
            <a:r>
              <a:rPr lang="en-US" sz="3600" dirty="0">
                <a:solidFill>
                  <a:schemeClr val="tx1"/>
                </a:solidFill>
                <a:latin typeface="Bahnschrift Condensed" panose="020B0502040204020203" pitchFamily="34" charset="0"/>
              </a:rPr>
              <a:t>MULTI CLASSIFICATION</a:t>
            </a:r>
          </a:p>
          <a:p>
            <a:pPr marL="342900" indent="-342900" algn="l">
              <a:buFont typeface="Arial" panose="020B0604020202020204" pitchFamily="34" charset="0"/>
              <a:buChar char="•"/>
            </a:pPr>
            <a:r>
              <a:rPr lang="en-US" sz="2200" b="0" i="0" dirty="0">
                <a:solidFill>
                  <a:srgbClr val="292929"/>
                </a:solidFill>
                <a:effectLst/>
                <a:latin typeface="Times New Roman" panose="02020603050405020304" pitchFamily="18" charset="0"/>
                <a:cs typeface="Times New Roman" panose="02020603050405020304" pitchFamily="18" charset="0"/>
              </a:rPr>
              <a:t>A </a:t>
            </a:r>
            <a:r>
              <a:rPr lang="en-US" sz="2200" b="1" i="0" dirty="0">
                <a:solidFill>
                  <a:srgbClr val="292929"/>
                </a:solidFill>
                <a:effectLst/>
                <a:latin typeface="Times New Roman" panose="02020603050405020304" pitchFamily="18" charset="0"/>
                <a:cs typeface="Times New Roman" panose="02020603050405020304" pitchFamily="18" charset="0"/>
              </a:rPr>
              <a:t>Convolutional Neural Network (</a:t>
            </a:r>
            <a:r>
              <a:rPr lang="en-US" sz="2200" b="1" i="0" dirty="0" err="1">
                <a:solidFill>
                  <a:srgbClr val="292929"/>
                </a:solidFill>
                <a:effectLst/>
                <a:latin typeface="Times New Roman" panose="02020603050405020304" pitchFamily="18" charset="0"/>
                <a:cs typeface="Times New Roman" panose="02020603050405020304" pitchFamily="18" charset="0"/>
              </a:rPr>
              <a:t>ConvNet</a:t>
            </a:r>
            <a:r>
              <a:rPr lang="en-US" sz="2200" b="1" i="0" dirty="0">
                <a:solidFill>
                  <a:srgbClr val="292929"/>
                </a:solidFill>
                <a:effectLst/>
                <a:latin typeface="Times New Roman" panose="02020603050405020304" pitchFamily="18" charset="0"/>
                <a:cs typeface="Times New Roman" panose="02020603050405020304" pitchFamily="18" charset="0"/>
              </a:rPr>
              <a:t>/CNN)</a:t>
            </a:r>
            <a:r>
              <a:rPr lang="en-US" sz="2200" b="0" i="0" dirty="0">
                <a:solidFill>
                  <a:srgbClr val="292929"/>
                </a:solidFill>
                <a:effectLst/>
                <a:latin typeface="Times New Roman" panose="02020603050405020304" pitchFamily="18" charset="0"/>
                <a:cs typeface="Times New Roman" panose="02020603050405020304" pitchFamily="18" charset="0"/>
              </a:rPr>
              <a:t> is a Deep Learning algorithm that can take in an input image, assign importance (learnable weights and biases) to various aspects/objects in the image, and be able to differentiate one from the other.</a:t>
            </a:r>
          </a:p>
          <a:p>
            <a:pPr marL="342900" indent="-342900" algn="l">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LSTM</a:t>
            </a:r>
            <a:r>
              <a:rPr lang="en-US" sz="2400" b="0" i="0" dirty="0">
                <a:solidFill>
                  <a:srgbClr val="202122"/>
                </a:solidFill>
                <a:effectLst/>
                <a:latin typeface="Times New Roman" panose="02020603050405020304" pitchFamily="18" charset="0"/>
                <a:cs typeface="Times New Roman" panose="02020603050405020304" pitchFamily="18" charset="0"/>
              </a:rPr>
              <a:t> is often used in classification problems. When an input is present, the first layer computes the distance from the input vector to the training input vectors(The first LSTM layer with 64 nodes). This produces a vector where its elements indicate how close the input is to the training input</a:t>
            </a:r>
            <a:endParaRPr lang="en-US" sz="2200" b="0" i="0" dirty="0">
              <a:solidFill>
                <a:srgbClr val="292929"/>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E9C1C42-3FA4-DE75-5018-2F626489E1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58" t="6496" r="3465" b="2143"/>
          <a:stretch/>
        </p:blipFill>
        <p:spPr bwMode="auto">
          <a:xfrm>
            <a:off x="8327570" y="769178"/>
            <a:ext cx="3508310" cy="24198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153</TotalTime>
  <Words>1193</Words>
  <Application>Microsoft Office PowerPoint</Application>
  <PresentationFormat>Widescreen</PresentationFormat>
  <Paragraphs>110</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Bahnschrift Condensed</vt:lpstr>
      <vt:lpstr>Noto Sans Symbols</vt:lpstr>
      <vt:lpstr>Times New Roman</vt:lpstr>
      <vt:lpstr>Dividend</vt:lpstr>
      <vt:lpstr>             OPTIMIZED ANALYSIS OF EMOTION RECOGNITION THROUGH SPEECH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analysis of emotion recognition through speech</dc:title>
  <dc:creator>AITHA SAHITH</dc:creator>
  <cp:lastModifiedBy>AITHA SAHITH</cp:lastModifiedBy>
  <cp:revision>7</cp:revision>
  <dcterms:modified xsi:type="dcterms:W3CDTF">2023-06-03T06:10:56Z</dcterms:modified>
</cp:coreProperties>
</file>