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42" r:id="rId2"/>
    <p:sldId id="256" r:id="rId3"/>
    <p:sldId id="328" r:id="rId4"/>
    <p:sldId id="257" r:id="rId5"/>
    <p:sldId id="343" r:id="rId6"/>
    <p:sldId id="344" r:id="rId7"/>
    <p:sldId id="347" r:id="rId8"/>
    <p:sldId id="345" r:id="rId9"/>
    <p:sldId id="346" r:id="rId10"/>
    <p:sldId id="348" r:id="rId11"/>
    <p:sldId id="349" r:id="rId12"/>
    <p:sldId id="350" r:id="rId13"/>
    <p:sldId id="358" r:id="rId14"/>
    <p:sldId id="351" r:id="rId15"/>
    <p:sldId id="352" r:id="rId16"/>
    <p:sldId id="353" r:id="rId17"/>
    <p:sldId id="354" r:id="rId18"/>
    <p:sldId id="355" r:id="rId19"/>
    <p:sldId id="356" r:id="rId20"/>
    <p:sldId id="357" r:id="rId21"/>
    <p:sldId id="25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6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napai venu" initials="cv" lastIdx="1" clrIdx="0">
    <p:extLst>
      <p:ext uri="{19B8F6BF-5375-455C-9EA6-DF929625EA0E}">
        <p15:presenceInfo xmlns:p15="http://schemas.microsoft.com/office/powerpoint/2012/main" userId="6ac481412cf59e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AE31"/>
    <a:srgbClr val="D43C26"/>
    <a:srgbClr val="0172C2"/>
    <a:srgbClr val="FFCA08"/>
    <a:srgbClr val="FFFFFF"/>
    <a:srgbClr val="3D4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39" autoAdjust="0"/>
    <p:restoredTop sz="89524" autoAdjust="0"/>
  </p:normalViewPr>
  <p:slideViewPr>
    <p:cSldViewPr snapToGrid="0" showGuides="1">
      <p:cViewPr varScale="1">
        <p:scale>
          <a:sx n="60" d="100"/>
          <a:sy n="60" d="100"/>
        </p:scale>
        <p:origin x="1020" y="28"/>
      </p:cViewPr>
      <p:guideLst>
        <p:guide orient="horz" pos="2364"/>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E74A6-82AF-47E1-8C70-D06A4772A33C}" type="datetimeFigureOut">
              <a:rPr lang="zh-CN" altLang="en-US" smtClean="0"/>
              <a:t>2021/7/25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C1F72-0EFD-47EA-9AF5-7CEB8722F6A8}" type="slidenum">
              <a:rPr lang="zh-CN" altLang="en-US" smtClean="0"/>
              <a:t>‹#›</a:t>
            </a:fld>
            <a:endParaRPr lang="zh-CN" altLang="en-US"/>
          </a:p>
        </p:txBody>
      </p:sp>
    </p:spTree>
    <p:extLst>
      <p:ext uri="{BB962C8B-B14F-4D97-AF65-F5344CB8AC3E}">
        <p14:creationId xmlns:p14="http://schemas.microsoft.com/office/powerpoint/2010/main" val="1109390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9C1F72-0EFD-47EA-9AF5-7CEB8722F6A8}" type="slidenum">
              <a:rPr lang="zh-CN" altLang="en-US" smtClean="0"/>
              <a:t>11</a:t>
            </a:fld>
            <a:endParaRPr lang="zh-CN" altLang="en-US"/>
          </a:p>
        </p:txBody>
      </p:sp>
    </p:spTree>
    <p:extLst>
      <p:ext uri="{BB962C8B-B14F-4D97-AF65-F5344CB8AC3E}">
        <p14:creationId xmlns:p14="http://schemas.microsoft.com/office/powerpoint/2010/main" val="3056076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9C1F72-0EFD-47EA-9AF5-7CEB8722F6A8}" type="slidenum">
              <a:rPr lang="zh-CN" altLang="en-US" smtClean="0"/>
              <a:t>14</a:t>
            </a:fld>
            <a:endParaRPr lang="zh-CN" altLang="en-US"/>
          </a:p>
        </p:txBody>
      </p:sp>
    </p:spTree>
    <p:extLst>
      <p:ext uri="{BB962C8B-B14F-4D97-AF65-F5344CB8AC3E}">
        <p14:creationId xmlns:p14="http://schemas.microsoft.com/office/powerpoint/2010/main" val="364796985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18" Type="http://schemas.openxmlformats.org/officeDocument/2006/relationships/image" Target="../media/image17.jpeg"/><Relationship Id="rId26" Type="http://schemas.openxmlformats.org/officeDocument/2006/relationships/image" Target="../media/image25.jpeg"/><Relationship Id="rId39" Type="http://schemas.openxmlformats.org/officeDocument/2006/relationships/image" Target="../media/image38.jpeg"/><Relationship Id="rId3" Type="http://schemas.openxmlformats.org/officeDocument/2006/relationships/image" Target="../media/image1.png"/><Relationship Id="rId21" Type="http://schemas.openxmlformats.org/officeDocument/2006/relationships/image" Target="../media/image20.jpeg"/><Relationship Id="rId34" Type="http://schemas.openxmlformats.org/officeDocument/2006/relationships/image" Target="../media/image33.jpeg"/><Relationship Id="rId42" Type="http://schemas.openxmlformats.org/officeDocument/2006/relationships/image" Target="../media/image41.jpeg"/><Relationship Id="rId7" Type="http://schemas.openxmlformats.org/officeDocument/2006/relationships/image" Target="../media/image6.jpeg"/><Relationship Id="rId12" Type="http://schemas.openxmlformats.org/officeDocument/2006/relationships/image" Target="../media/image11.jpeg"/><Relationship Id="rId17" Type="http://schemas.openxmlformats.org/officeDocument/2006/relationships/image" Target="../media/image16.jpeg"/><Relationship Id="rId25" Type="http://schemas.openxmlformats.org/officeDocument/2006/relationships/image" Target="../media/image24.jpeg"/><Relationship Id="rId33" Type="http://schemas.openxmlformats.org/officeDocument/2006/relationships/image" Target="../media/image32.jpeg"/><Relationship Id="rId38" Type="http://schemas.openxmlformats.org/officeDocument/2006/relationships/image" Target="../media/image37.jpeg"/><Relationship Id="rId2" Type="http://schemas.openxmlformats.org/officeDocument/2006/relationships/image" Target="../media/image2.jpg"/><Relationship Id="rId16" Type="http://schemas.openxmlformats.org/officeDocument/2006/relationships/image" Target="../media/image15.jpeg"/><Relationship Id="rId20" Type="http://schemas.openxmlformats.org/officeDocument/2006/relationships/image" Target="../media/image19.jpeg"/><Relationship Id="rId29" Type="http://schemas.openxmlformats.org/officeDocument/2006/relationships/image" Target="../media/image28.jpeg"/><Relationship Id="rId41" Type="http://schemas.openxmlformats.org/officeDocument/2006/relationships/image" Target="../media/image40.jpeg"/><Relationship Id="rId1" Type="http://schemas.openxmlformats.org/officeDocument/2006/relationships/slideMaster" Target="../slideMasters/slideMaster1.xml"/><Relationship Id="rId6" Type="http://schemas.openxmlformats.org/officeDocument/2006/relationships/image" Target="../media/image5.jpeg"/><Relationship Id="rId11" Type="http://schemas.openxmlformats.org/officeDocument/2006/relationships/image" Target="../media/image10.jpeg"/><Relationship Id="rId24" Type="http://schemas.openxmlformats.org/officeDocument/2006/relationships/image" Target="../media/image23.jpeg"/><Relationship Id="rId32" Type="http://schemas.openxmlformats.org/officeDocument/2006/relationships/image" Target="../media/image31.jpeg"/><Relationship Id="rId37" Type="http://schemas.openxmlformats.org/officeDocument/2006/relationships/image" Target="../media/image36.jpeg"/><Relationship Id="rId40" Type="http://schemas.openxmlformats.org/officeDocument/2006/relationships/image" Target="../media/image39.jpeg"/><Relationship Id="rId45" Type="http://schemas.openxmlformats.org/officeDocument/2006/relationships/image" Target="../media/image44.jpeg"/><Relationship Id="rId5" Type="http://schemas.openxmlformats.org/officeDocument/2006/relationships/image" Target="../media/image4.jpeg"/><Relationship Id="rId15" Type="http://schemas.openxmlformats.org/officeDocument/2006/relationships/image" Target="../media/image14.jpeg"/><Relationship Id="rId23" Type="http://schemas.openxmlformats.org/officeDocument/2006/relationships/image" Target="../media/image22.jpeg"/><Relationship Id="rId28" Type="http://schemas.openxmlformats.org/officeDocument/2006/relationships/image" Target="../media/image27.jpeg"/><Relationship Id="rId36" Type="http://schemas.openxmlformats.org/officeDocument/2006/relationships/image" Target="../media/image35.jpeg"/><Relationship Id="rId10" Type="http://schemas.openxmlformats.org/officeDocument/2006/relationships/image" Target="../media/image9.jpeg"/><Relationship Id="rId19" Type="http://schemas.openxmlformats.org/officeDocument/2006/relationships/image" Target="../media/image18.jpeg"/><Relationship Id="rId31" Type="http://schemas.openxmlformats.org/officeDocument/2006/relationships/image" Target="../media/image30.jpeg"/><Relationship Id="rId44" Type="http://schemas.openxmlformats.org/officeDocument/2006/relationships/image" Target="../media/image43.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 Id="rId22" Type="http://schemas.openxmlformats.org/officeDocument/2006/relationships/image" Target="../media/image21.jpeg"/><Relationship Id="rId27" Type="http://schemas.openxmlformats.org/officeDocument/2006/relationships/image" Target="../media/image26.jpeg"/><Relationship Id="rId30" Type="http://schemas.openxmlformats.org/officeDocument/2006/relationships/image" Target="../media/image29.jpeg"/><Relationship Id="rId35" Type="http://schemas.openxmlformats.org/officeDocument/2006/relationships/image" Target="../media/image34.jpeg"/><Relationship Id="rId43" Type="http://schemas.openxmlformats.org/officeDocument/2006/relationships/image" Target="../media/image4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ide 1">
    <p:spTree>
      <p:nvGrpSpPr>
        <p:cNvPr id="1" name=""/>
        <p:cNvGrpSpPr/>
        <p:nvPr/>
      </p:nvGrpSpPr>
      <p:grpSpPr>
        <a:xfrm>
          <a:off x="0" y="0"/>
          <a:ext cx="0" cy="0"/>
          <a:chOff x="0" y="0"/>
          <a:chExt cx="0" cy="0"/>
        </a:xfrm>
      </p:grpSpPr>
      <p:pic>
        <p:nvPicPr>
          <p:cNvPr id="2" name="图片 1" hidden="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1999" cy="6858000"/>
          </a:xfrm>
          <a:prstGeom prst="rect">
            <a:avLst/>
          </a:prstGeom>
        </p:spPr>
      </p:pic>
      <p:grpSp>
        <p:nvGrpSpPr>
          <p:cNvPr id="111" name="组合 110"/>
          <p:cNvGrpSpPr/>
          <p:nvPr userDrawn="1"/>
        </p:nvGrpSpPr>
        <p:grpSpPr>
          <a:xfrm>
            <a:off x="0" y="-16784"/>
            <a:ext cx="12197786" cy="6874784"/>
            <a:chOff x="0" y="-3653"/>
            <a:chExt cx="12197786" cy="6874784"/>
          </a:xfrm>
        </p:grpSpPr>
        <p:pic>
          <p:nvPicPr>
            <p:cNvPr id="112" name="图片 1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86" y="-3653"/>
              <a:ext cx="12193200" cy="6874784"/>
            </a:xfrm>
            <a:prstGeom prst="rect">
              <a:avLst/>
            </a:prstGeom>
          </p:spPr>
        </p:pic>
        <p:sp>
          <p:nvSpPr>
            <p:cNvPr id="113" name="矩形 112"/>
            <p:cNvSpPr/>
            <p:nvPr userDrawn="1"/>
          </p:nvSpPr>
          <p:spPr>
            <a:xfrm>
              <a:off x="0" y="13131"/>
              <a:ext cx="12193200" cy="6845725"/>
            </a:xfrm>
            <a:prstGeom prst="rect">
              <a:avLst/>
            </a:prstGeom>
            <a:solidFill>
              <a:srgbClr val="FFFF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1142609"/>
            <a:ext cx="1773568" cy="1135329"/>
          </a:xfrm>
          <a:prstGeom prst="rect">
            <a:avLst/>
          </a:prstGeom>
          <a:ln>
            <a:solidFill>
              <a:schemeClr val="bg1"/>
            </a:solidFill>
          </a:ln>
        </p:spPr>
      </p:pic>
      <p:pic>
        <p:nvPicPr>
          <p:cNvPr id="12" name="图片 11"/>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752252" y="1142609"/>
            <a:ext cx="1749020" cy="1135329"/>
          </a:xfrm>
          <a:prstGeom prst="rect">
            <a:avLst/>
          </a:prstGeom>
          <a:ln>
            <a:solidFill>
              <a:schemeClr val="bg1"/>
            </a:solidFill>
          </a:ln>
        </p:spPr>
      </p:pic>
      <p:pic>
        <p:nvPicPr>
          <p:cNvPr id="13" name="图片 12"/>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3442068" y="1142609"/>
            <a:ext cx="1767431" cy="1135329"/>
          </a:xfrm>
          <a:prstGeom prst="rect">
            <a:avLst/>
          </a:prstGeom>
          <a:ln>
            <a:solidFill>
              <a:schemeClr val="bg1"/>
            </a:solidFill>
          </a:ln>
        </p:spPr>
      </p:pic>
      <p:pic>
        <p:nvPicPr>
          <p:cNvPr id="20" name="图片 19"/>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213111" y="1142609"/>
            <a:ext cx="1755157" cy="1135329"/>
          </a:xfrm>
          <a:prstGeom prst="rect">
            <a:avLst/>
          </a:prstGeom>
          <a:ln>
            <a:solidFill>
              <a:schemeClr val="bg1"/>
            </a:solidFill>
          </a:ln>
        </p:spPr>
      </p:pic>
      <p:pic>
        <p:nvPicPr>
          <p:cNvPr id="21" name="图片 20"/>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6943322" y="1142609"/>
            <a:ext cx="1749020" cy="1135329"/>
          </a:xfrm>
          <a:prstGeom prst="rect">
            <a:avLst/>
          </a:prstGeom>
          <a:ln>
            <a:solidFill>
              <a:schemeClr val="bg1"/>
            </a:solidFill>
          </a:ln>
        </p:spPr>
      </p:pic>
      <p:pic>
        <p:nvPicPr>
          <p:cNvPr id="22" name="图片 21"/>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8659608" y="1142609"/>
            <a:ext cx="1761294" cy="1135329"/>
          </a:xfrm>
          <a:prstGeom prst="rect">
            <a:avLst/>
          </a:prstGeom>
          <a:ln>
            <a:solidFill>
              <a:schemeClr val="bg1"/>
            </a:solidFill>
          </a:ln>
        </p:spPr>
      </p:pic>
      <p:pic>
        <p:nvPicPr>
          <p:cNvPr id="23" name="图片 22"/>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10426246" y="1142609"/>
            <a:ext cx="1761294" cy="1135329"/>
          </a:xfrm>
          <a:prstGeom prst="rect">
            <a:avLst/>
          </a:prstGeom>
          <a:ln>
            <a:solidFill>
              <a:schemeClr val="bg1"/>
            </a:solidFill>
          </a:ln>
        </p:spPr>
      </p:pic>
      <p:pic>
        <p:nvPicPr>
          <p:cNvPr id="24" name="图片 23"/>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a:off x="0" y="2277294"/>
            <a:ext cx="1773568" cy="1166013"/>
          </a:xfrm>
          <a:prstGeom prst="rect">
            <a:avLst/>
          </a:prstGeom>
          <a:ln>
            <a:solidFill>
              <a:schemeClr val="bg1"/>
            </a:solidFill>
          </a:ln>
        </p:spPr>
      </p:pic>
      <p:pic>
        <p:nvPicPr>
          <p:cNvPr id="25" name="图片 24"/>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1752252" y="2277294"/>
            <a:ext cx="1749020" cy="1166013"/>
          </a:xfrm>
          <a:prstGeom prst="rect">
            <a:avLst/>
          </a:prstGeom>
          <a:ln>
            <a:solidFill>
              <a:schemeClr val="bg1"/>
            </a:solidFill>
          </a:ln>
        </p:spPr>
      </p:pic>
      <p:pic>
        <p:nvPicPr>
          <p:cNvPr id="26" name="图片 25"/>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3442068" y="2277294"/>
            <a:ext cx="1767431" cy="1166013"/>
          </a:xfrm>
          <a:prstGeom prst="rect">
            <a:avLst/>
          </a:prstGeom>
          <a:ln>
            <a:solidFill>
              <a:schemeClr val="bg1"/>
            </a:solidFill>
          </a:ln>
        </p:spPr>
      </p:pic>
      <p:pic>
        <p:nvPicPr>
          <p:cNvPr id="27" name="图片 26"/>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5213111" y="2277294"/>
            <a:ext cx="1755157" cy="1166013"/>
          </a:xfrm>
          <a:prstGeom prst="rect">
            <a:avLst/>
          </a:prstGeom>
          <a:ln>
            <a:solidFill>
              <a:schemeClr val="bg1"/>
            </a:solidFill>
          </a:ln>
        </p:spPr>
      </p:pic>
      <p:pic>
        <p:nvPicPr>
          <p:cNvPr id="28" name="图片 27"/>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6943322" y="2277294"/>
            <a:ext cx="1749020" cy="1166013"/>
          </a:xfrm>
          <a:prstGeom prst="rect">
            <a:avLst/>
          </a:prstGeom>
          <a:ln>
            <a:solidFill>
              <a:schemeClr val="bg1"/>
            </a:solidFill>
          </a:ln>
        </p:spPr>
      </p:pic>
      <p:pic>
        <p:nvPicPr>
          <p:cNvPr id="29" name="图片 28"/>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8659608" y="2277294"/>
            <a:ext cx="1761294" cy="1166013"/>
          </a:xfrm>
          <a:prstGeom prst="rect">
            <a:avLst/>
          </a:prstGeom>
          <a:ln>
            <a:solidFill>
              <a:schemeClr val="bg1"/>
            </a:solidFill>
          </a:ln>
        </p:spPr>
      </p:pic>
      <p:pic>
        <p:nvPicPr>
          <p:cNvPr id="30" name="图片 29"/>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10426246" y="2277294"/>
            <a:ext cx="1761294" cy="1166013"/>
          </a:xfrm>
          <a:prstGeom prst="rect">
            <a:avLst/>
          </a:prstGeom>
          <a:ln>
            <a:solidFill>
              <a:schemeClr val="bg1"/>
            </a:solidFill>
          </a:ln>
        </p:spPr>
      </p:pic>
      <p:pic>
        <p:nvPicPr>
          <p:cNvPr id="31" name="图片 30"/>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a:off x="0" y="3445034"/>
            <a:ext cx="1773568" cy="1147603"/>
          </a:xfrm>
          <a:prstGeom prst="rect">
            <a:avLst/>
          </a:prstGeom>
          <a:ln>
            <a:solidFill>
              <a:schemeClr val="bg1"/>
            </a:solidFill>
          </a:ln>
        </p:spPr>
      </p:pic>
      <p:pic>
        <p:nvPicPr>
          <p:cNvPr id="32" name="图片 31"/>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a:off x="1752252" y="3445034"/>
            <a:ext cx="1749020" cy="1147603"/>
          </a:xfrm>
          <a:prstGeom prst="rect">
            <a:avLst/>
          </a:prstGeom>
          <a:ln>
            <a:solidFill>
              <a:schemeClr val="bg1"/>
            </a:solidFill>
          </a:ln>
        </p:spPr>
      </p:pic>
      <p:pic>
        <p:nvPicPr>
          <p:cNvPr id="33" name="图片 32"/>
          <p:cNvPicPr>
            <a:picLocks noChangeAspect="1"/>
          </p:cNvPicPr>
          <p:nvPr userDrawn="1"/>
        </p:nvPicPr>
        <p:blipFill>
          <a:blip r:embed="rId20" cstate="email">
            <a:extLst>
              <a:ext uri="{28A0092B-C50C-407E-A947-70E740481C1C}">
                <a14:useLocalDpi xmlns:a14="http://schemas.microsoft.com/office/drawing/2010/main"/>
              </a:ext>
            </a:extLst>
          </a:blip>
          <a:stretch>
            <a:fillRect/>
          </a:stretch>
        </p:blipFill>
        <p:spPr>
          <a:xfrm>
            <a:off x="3442068" y="3445034"/>
            <a:ext cx="1767431" cy="1147603"/>
          </a:xfrm>
          <a:prstGeom prst="rect">
            <a:avLst/>
          </a:prstGeom>
          <a:ln>
            <a:solidFill>
              <a:schemeClr val="bg1"/>
            </a:solidFill>
          </a:ln>
        </p:spPr>
      </p:pic>
      <p:pic>
        <p:nvPicPr>
          <p:cNvPr id="34" name="图片 33"/>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5213111" y="3445034"/>
            <a:ext cx="1755157" cy="1147603"/>
          </a:xfrm>
          <a:prstGeom prst="rect">
            <a:avLst/>
          </a:prstGeom>
          <a:ln>
            <a:solidFill>
              <a:schemeClr val="bg1"/>
            </a:solidFill>
          </a:ln>
        </p:spPr>
      </p:pic>
      <p:pic>
        <p:nvPicPr>
          <p:cNvPr id="35" name="图片 34"/>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a:off x="6943322" y="3445034"/>
            <a:ext cx="1749020" cy="1147603"/>
          </a:xfrm>
          <a:prstGeom prst="rect">
            <a:avLst/>
          </a:prstGeom>
          <a:ln>
            <a:solidFill>
              <a:schemeClr val="bg1"/>
            </a:solidFill>
          </a:ln>
        </p:spPr>
      </p:pic>
      <p:pic>
        <p:nvPicPr>
          <p:cNvPr id="36" name="图片 35"/>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a:xfrm>
            <a:off x="8659608" y="3445034"/>
            <a:ext cx="1761294" cy="1147603"/>
          </a:xfrm>
          <a:prstGeom prst="rect">
            <a:avLst/>
          </a:prstGeom>
          <a:ln>
            <a:solidFill>
              <a:schemeClr val="bg1"/>
            </a:solidFill>
          </a:ln>
        </p:spPr>
      </p:pic>
      <p:pic>
        <p:nvPicPr>
          <p:cNvPr id="37" name="图片 36"/>
          <p:cNvPicPr>
            <a:picLocks noChangeAspect="1"/>
          </p:cNvPicPr>
          <p:nvPr userDrawn="1"/>
        </p:nvPicPr>
        <p:blipFill>
          <a:blip r:embed="rId24" cstate="email">
            <a:extLst>
              <a:ext uri="{28A0092B-C50C-407E-A947-70E740481C1C}">
                <a14:useLocalDpi xmlns:a14="http://schemas.microsoft.com/office/drawing/2010/main"/>
              </a:ext>
            </a:extLst>
          </a:blip>
          <a:stretch>
            <a:fillRect/>
          </a:stretch>
        </p:blipFill>
        <p:spPr>
          <a:xfrm>
            <a:off x="10426246" y="3445034"/>
            <a:ext cx="1761294" cy="1147603"/>
          </a:xfrm>
          <a:prstGeom prst="rect">
            <a:avLst/>
          </a:prstGeom>
          <a:ln>
            <a:solidFill>
              <a:schemeClr val="bg1"/>
            </a:solidFill>
          </a:ln>
        </p:spPr>
      </p:pic>
      <p:pic>
        <p:nvPicPr>
          <p:cNvPr id="38" name="图片 37"/>
          <p:cNvPicPr>
            <a:picLocks noChangeAspect="1"/>
          </p:cNvPicPr>
          <p:nvPr userDrawn="1"/>
        </p:nvPicPr>
        <p:blipFill>
          <a:blip r:embed="rId25" cstate="email">
            <a:extLst>
              <a:ext uri="{28A0092B-C50C-407E-A947-70E740481C1C}">
                <a14:useLocalDpi xmlns:a14="http://schemas.microsoft.com/office/drawing/2010/main"/>
              </a:ext>
            </a:extLst>
          </a:blip>
          <a:stretch>
            <a:fillRect/>
          </a:stretch>
        </p:blipFill>
        <p:spPr>
          <a:xfrm>
            <a:off x="0" y="4556658"/>
            <a:ext cx="1773568" cy="1135329"/>
          </a:xfrm>
          <a:prstGeom prst="rect">
            <a:avLst/>
          </a:prstGeom>
          <a:ln>
            <a:solidFill>
              <a:schemeClr val="bg1"/>
            </a:solidFill>
          </a:ln>
        </p:spPr>
      </p:pic>
      <p:pic>
        <p:nvPicPr>
          <p:cNvPr id="39" name="图片 38"/>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a:off x="1752252" y="4556658"/>
            <a:ext cx="1749020" cy="1135329"/>
          </a:xfrm>
          <a:prstGeom prst="rect">
            <a:avLst/>
          </a:prstGeom>
          <a:ln>
            <a:solidFill>
              <a:schemeClr val="bg1"/>
            </a:solidFill>
          </a:ln>
        </p:spPr>
      </p:pic>
      <p:pic>
        <p:nvPicPr>
          <p:cNvPr id="40" name="图片 39"/>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a:off x="3442068" y="4556658"/>
            <a:ext cx="1767431" cy="1135329"/>
          </a:xfrm>
          <a:prstGeom prst="rect">
            <a:avLst/>
          </a:prstGeom>
          <a:ln>
            <a:solidFill>
              <a:schemeClr val="bg1"/>
            </a:solidFill>
          </a:ln>
        </p:spPr>
      </p:pic>
      <p:pic>
        <p:nvPicPr>
          <p:cNvPr id="41" name="图片 40"/>
          <p:cNvPicPr>
            <a:picLocks noChangeAspect="1"/>
          </p:cNvPicPr>
          <p:nvPr userDrawn="1"/>
        </p:nvPicPr>
        <p:blipFill>
          <a:blip r:embed="rId28" cstate="email">
            <a:extLst>
              <a:ext uri="{28A0092B-C50C-407E-A947-70E740481C1C}">
                <a14:useLocalDpi xmlns:a14="http://schemas.microsoft.com/office/drawing/2010/main"/>
              </a:ext>
            </a:extLst>
          </a:blip>
          <a:stretch>
            <a:fillRect/>
          </a:stretch>
        </p:blipFill>
        <p:spPr>
          <a:xfrm>
            <a:off x="5213111" y="4556658"/>
            <a:ext cx="1755157" cy="1135329"/>
          </a:xfrm>
          <a:prstGeom prst="rect">
            <a:avLst/>
          </a:prstGeom>
          <a:ln>
            <a:solidFill>
              <a:schemeClr val="bg1"/>
            </a:solidFill>
          </a:ln>
        </p:spPr>
      </p:pic>
      <p:pic>
        <p:nvPicPr>
          <p:cNvPr id="42" name="图片 41"/>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a:off x="6943322" y="4556658"/>
            <a:ext cx="1749020" cy="1135329"/>
          </a:xfrm>
          <a:prstGeom prst="rect">
            <a:avLst/>
          </a:prstGeom>
          <a:ln>
            <a:solidFill>
              <a:schemeClr val="bg1"/>
            </a:solidFill>
          </a:ln>
        </p:spPr>
      </p:pic>
      <p:pic>
        <p:nvPicPr>
          <p:cNvPr id="43" name="图片 42"/>
          <p:cNvPicPr>
            <a:picLocks noChangeAspect="1"/>
          </p:cNvPicPr>
          <p:nvPr userDrawn="1"/>
        </p:nvPicPr>
        <p:blipFill>
          <a:blip r:embed="rId30" cstate="email">
            <a:extLst>
              <a:ext uri="{28A0092B-C50C-407E-A947-70E740481C1C}">
                <a14:useLocalDpi xmlns:a14="http://schemas.microsoft.com/office/drawing/2010/main"/>
              </a:ext>
            </a:extLst>
          </a:blip>
          <a:stretch>
            <a:fillRect/>
          </a:stretch>
        </p:blipFill>
        <p:spPr>
          <a:xfrm>
            <a:off x="8659608" y="4556658"/>
            <a:ext cx="1761294" cy="1135329"/>
          </a:xfrm>
          <a:prstGeom prst="rect">
            <a:avLst/>
          </a:prstGeom>
          <a:ln>
            <a:solidFill>
              <a:schemeClr val="bg1"/>
            </a:solidFill>
          </a:ln>
        </p:spPr>
      </p:pic>
      <p:pic>
        <p:nvPicPr>
          <p:cNvPr id="44" name="图片 43"/>
          <p:cNvPicPr>
            <a:picLocks noChangeAspect="1"/>
          </p:cNvPicPr>
          <p:nvPr userDrawn="1"/>
        </p:nvPicPr>
        <p:blipFill>
          <a:blip r:embed="rId31" cstate="email">
            <a:extLst>
              <a:ext uri="{28A0092B-C50C-407E-A947-70E740481C1C}">
                <a14:useLocalDpi xmlns:a14="http://schemas.microsoft.com/office/drawing/2010/main"/>
              </a:ext>
            </a:extLst>
          </a:blip>
          <a:stretch>
            <a:fillRect/>
          </a:stretch>
        </p:blipFill>
        <p:spPr>
          <a:xfrm>
            <a:off x="10426246" y="4556658"/>
            <a:ext cx="1761294" cy="1135329"/>
          </a:xfrm>
          <a:prstGeom prst="rect">
            <a:avLst/>
          </a:prstGeom>
          <a:ln>
            <a:solidFill>
              <a:schemeClr val="bg1"/>
            </a:solidFill>
          </a:ln>
        </p:spPr>
      </p:pic>
      <p:pic>
        <p:nvPicPr>
          <p:cNvPr id="45" name="图片 44"/>
          <p:cNvPicPr>
            <a:picLocks noChangeAspect="1"/>
          </p:cNvPicPr>
          <p:nvPr userDrawn="1"/>
        </p:nvPicPr>
        <p:blipFill>
          <a:blip r:embed="rId32" cstate="email">
            <a:extLst>
              <a:ext uri="{28A0092B-C50C-407E-A947-70E740481C1C}">
                <a14:useLocalDpi xmlns:a14="http://schemas.microsoft.com/office/drawing/2010/main"/>
              </a:ext>
            </a:extLst>
          </a:blip>
          <a:stretch>
            <a:fillRect/>
          </a:stretch>
        </p:blipFill>
        <p:spPr>
          <a:xfrm>
            <a:off x="0" y="5691987"/>
            <a:ext cx="1773568" cy="1166013"/>
          </a:xfrm>
          <a:prstGeom prst="rect">
            <a:avLst/>
          </a:prstGeom>
          <a:ln>
            <a:solidFill>
              <a:schemeClr val="bg1"/>
            </a:solidFill>
          </a:ln>
        </p:spPr>
      </p:pic>
      <p:pic>
        <p:nvPicPr>
          <p:cNvPr id="46" name="图片 45"/>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a:off x="1752252" y="5691987"/>
            <a:ext cx="1749020" cy="1166013"/>
          </a:xfrm>
          <a:prstGeom prst="rect">
            <a:avLst/>
          </a:prstGeom>
          <a:ln>
            <a:solidFill>
              <a:schemeClr val="bg1"/>
            </a:solidFill>
          </a:ln>
        </p:spPr>
      </p:pic>
      <p:pic>
        <p:nvPicPr>
          <p:cNvPr id="47" name="图片 46"/>
          <p:cNvPicPr>
            <a:picLocks noChangeAspect="1"/>
          </p:cNvPicPr>
          <p:nvPr userDrawn="1"/>
        </p:nvPicPr>
        <p:blipFill>
          <a:blip r:embed="rId34" cstate="email">
            <a:extLst>
              <a:ext uri="{28A0092B-C50C-407E-A947-70E740481C1C}">
                <a14:useLocalDpi xmlns:a14="http://schemas.microsoft.com/office/drawing/2010/main"/>
              </a:ext>
            </a:extLst>
          </a:blip>
          <a:stretch>
            <a:fillRect/>
          </a:stretch>
        </p:blipFill>
        <p:spPr>
          <a:xfrm>
            <a:off x="3442068" y="5691987"/>
            <a:ext cx="1767431" cy="1166013"/>
          </a:xfrm>
          <a:prstGeom prst="rect">
            <a:avLst/>
          </a:prstGeom>
          <a:ln>
            <a:solidFill>
              <a:schemeClr val="bg1"/>
            </a:solidFill>
          </a:ln>
        </p:spPr>
      </p:pic>
      <p:pic>
        <p:nvPicPr>
          <p:cNvPr id="48" name="图片 47"/>
          <p:cNvPicPr>
            <a:picLocks noChangeAspect="1"/>
          </p:cNvPicPr>
          <p:nvPr userDrawn="1"/>
        </p:nvPicPr>
        <p:blipFill>
          <a:blip r:embed="rId35" cstate="email">
            <a:extLst>
              <a:ext uri="{28A0092B-C50C-407E-A947-70E740481C1C}">
                <a14:useLocalDpi xmlns:a14="http://schemas.microsoft.com/office/drawing/2010/main"/>
              </a:ext>
            </a:extLst>
          </a:blip>
          <a:stretch>
            <a:fillRect/>
          </a:stretch>
        </p:blipFill>
        <p:spPr>
          <a:xfrm>
            <a:off x="5213111" y="5691987"/>
            <a:ext cx="1755157" cy="1166013"/>
          </a:xfrm>
          <a:prstGeom prst="rect">
            <a:avLst/>
          </a:prstGeom>
          <a:ln>
            <a:solidFill>
              <a:schemeClr val="bg1"/>
            </a:solidFill>
          </a:ln>
        </p:spPr>
      </p:pic>
      <p:pic>
        <p:nvPicPr>
          <p:cNvPr id="49" name="图片 48"/>
          <p:cNvPicPr>
            <a:picLocks noChangeAspect="1"/>
          </p:cNvPicPr>
          <p:nvPr userDrawn="1"/>
        </p:nvPicPr>
        <p:blipFill>
          <a:blip r:embed="rId36" cstate="email">
            <a:extLst>
              <a:ext uri="{28A0092B-C50C-407E-A947-70E740481C1C}">
                <a14:useLocalDpi xmlns:a14="http://schemas.microsoft.com/office/drawing/2010/main"/>
              </a:ext>
            </a:extLst>
          </a:blip>
          <a:stretch>
            <a:fillRect/>
          </a:stretch>
        </p:blipFill>
        <p:spPr>
          <a:xfrm>
            <a:off x="6943322" y="5691987"/>
            <a:ext cx="1749020" cy="1166013"/>
          </a:xfrm>
          <a:prstGeom prst="rect">
            <a:avLst/>
          </a:prstGeom>
          <a:ln>
            <a:solidFill>
              <a:schemeClr val="bg1"/>
            </a:solidFill>
          </a:ln>
        </p:spPr>
      </p:pic>
      <p:pic>
        <p:nvPicPr>
          <p:cNvPr id="50" name="图片 49"/>
          <p:cNvPicPr>
            <a:picLocks noChangeAspect="1"/>
          </p:cNvPicPr>
          <p:nvPr userDrawn="1"/>
        </p:nvPicPr>
        <p:blipFill>
          <a:blip r:embed="rId37" cstate="email">
            <a:extLst>
              <a:ext uri="{28A0092B-C50C-407E-A947-70E740481C1C}">
                <a14:useLocalDpi xmlns:a14="http://schemas.microsoft.com/office/drawing/2010/main"/>
              </a:ext>
            </a:extLst>
          </a:blip>
          <a:stretch>
            <a:fillRect/>
          </a:stretch>
        </p:blipFill>
        <p:spPr>
          <a:xfrm>
            <a:off x="8659608" y="5691987"/>
            <a:ext cx="1761294" cy="1166013"/>
          </a:xfrm>
          <a:prstGeom prst="rect">
            <a:avLst/>
          </a:prstGeom>
          <a:ln>
            <a:solidFill>
              <a:schemeClr val="bg1"/>
            </a:solidFill>
          </a:ln>
        </p:spPr>
      </p:pic>
      <p:pic>
        <p:nvPicPr>
          <p:cNvPr id="51" name="图片 50"/>
          <p:cNvPicPr>
            <a:picLocks noChangeAspect="1"/>
          </p:cNvPicPr>
          <p:nvPr userDrawn="1"/>
        </p:nvPicPr>
        <p:blipFill>
          <a:blip r:embed="rId38" cstate="email">
            <a:extLst>
              <a:ext uri="{28A0092B-C50C-407E-A947-70E740481C1C}">
                <a14:useLocalDpi xmlns:a14="http://schemas.microsoft.com/office/drawing/2010/main"/>
              </a:ext>
            </a:extLst>
          </a:blip>
          <a:stretch>
            <a:fillRect/>
          </a:stretch>
        </p:blipFill>
        <p:spPr>
          <a:xfrm>
            <a:off x="10426246" y="5691987"/>
            <a:ext cx="1761294" cy="1166013"/>
          </a:xfrm>
          <a:prstGeom prst="rect">
            <a:avLst/>
          </a:prstGeom>
          <a:ln>
            <a:solidFill>
              <a:schemeClr val="bg1"/>
            </a:solidFill>
          </a:ln>
        </p:spPr>
      </p:pic>
      <p:pic>
        <p:nvPicPr>
          <p:cNvPr id="52" name="图片 51"/>
          <p:cNvPicPr>
            <a:picLocks noChangeAspect="1"/>
          </p:cNvPicPr>
          <p:nvPr userDrawn="1"/>
        </p:nvPicPr>
        <p:blipFill>
          <a:blip r:embed="rId39" cstate="email">
            <a:extLst>
              <a:ext uri="{28A0092B-C50C-407E-A947-70E740481C1C}">
                <a14:useLocalDpi xmlns:a14="http://schemas.microsoft.com/office/drawing/2010/main"/>
              </a:ext>
            </a:extLst>
          </a:blip>
          <a:stretch>
            <a:fillRect/>
          </a:stretch>
        </p:blipFill>
        <p:spPr>
          <a:xfrm>
            <a:off x="0" y="-16785"/>
            <a:ext cx="1773568" cy="1153740"/>
          </a:xfrm>
          <a:prstGeom prst="rect">
            <a:avLst/>
          </a:prstGeom>
          <a:ln>
            <a:solidFill>
              <a:schemeClr val="bg1"/>
            </a:solidFill>
          </a:ln>
        </p:spPr>
      </p:pic>
      <p:pic>
        <p:nvPicPr>
          <p:cNvPr id="3" name="图片 2"/>
          <p:cNvPicPr>
            <a:picLocks noChangeAspect="1"/>
          </p:cNvPicPr>
          <p:nvPr userDrawn="1"/>
        </p:nvPicPr>
        <p:blipFill>
          <a:blip r:embed="rId40" cstate="email">
            <a:extLst>
              <a:ext uri="{28A0092B-C50C-407E-A947-70E740481C1C}">
                <a14:useLocalDpi xmlns:a14="http://schemas.microsoft.com/office/drawing/2010/main"/>
              </a:ext>
            </a:extLst>
          </a:blip>
          <a:stretch>
            <a:fillRect/>
          </a:stretch>
        </p:blipFill>
        <p:spPr>
          <a:xfrm>
            <a:off x="1752252" y="-16785"/>
            <a:ext cx="1749020" cy="1153740"/>
          </a:xfrm>
          <a:prstGeom prst="rect">
            <a:avLst/>
          </a:prstGeom>
          <a:ln>
            <a:solidFill>
              <a:schemeClr val="bg1"/>
            </a:solidFill>
          </a:ln>
        </p:spPr>
      </p:pic>
      <p:pic>
        <p:nvPicPr>
          <p:cNvPr id="4" name="图片 3"/>
          <p:cNvPicPr>
            <a:picLocks noChangeAspect="1"/>
          </p:cNvPicPr>
          <p:nvPr userDrawn="1"/>
        </p:nvPicPr>
        <p:blipFill>
          <a:blip r:embed="rId41" cstate="email">
            <a:extLst>
              <a:ext uri="{28A0092B-C50C-407E-A947-70E740481C1C}">
                <a14:useLocalDpi xmlns:a14="http://schemas.microsoft.com/office/drawing/2010/main"/>
              </a:ext>
            </a:extLst>
          </a:blip>
          <a:stretch>
            <a:fillRect/>
          </a:stretch>
        </p:blipFill>
        <p:spPr>
          <a:xfrm>
            <a:off x="3442068" y="-16785"/>
            <a:ext cx="1767431" cy="1153740"/>
          </a:xfrm>
          <a:prstGeom prst="rect">
            <a:avLst/>
          </a:prstGeom>
          <a:ln>
            <a:solidFill>
              <a:schemeClr val="bg1"/>
            </a:solidFill>
          </a:ln>
        </p:spPr>
      </p:pic>
      <p:pic>
        <p:nvPicPr>
          <p:cNvPr id="5" name="图片 4"/>
          <p:cNvPicPr>
            <a:picLocks noChangeAspect="1"/>
          </p:cNvPicPr>
          <p:nvPr userDrawn="1"/>
        </p:nvPicPr>
        <p:blipFill>
          <a:blip r:embed="rId42" cstate="email">
            <a:extLst>
              <a:ext uri="{28A0092B-C50C-407E-A947-70E740481C1C}">
                <a14:useLocalDpi xmlns:a14="http://schemas.microsoft.com/office/drawing/2010/main"/>
              </a:ext>
            </a:extLst>
          </a:blip>
          <a:stretch>
            <a:fillRect/>
          </a:stretch>
        </p:blipFill>
        <p:spPr>
          <a:xfrm>
            <a:off x="5213111" y="-16785"/>
            <a:ext cx="1755157" cy="1153740"/>
          </a:xfrm>
          <a:prstGeom prst="rect">
            <a:avLst/>
          </a:prstGeom>
          <a:ln>
            <a:solidFill>
              <a:schemeClr val="bg1"/>
            </a:solidFill>
          </a:ln>
        </p:spPr>
      </p:pic>
      <p:pic>
        <p:nvPicPr>
          <p:cNvPr id="6" name="图片 5"/>
          <p:cNvPicPr>
            <a:picLocks noChangeAspect="1"/>
          </p:cNvPicPr>
          <p:nvPr userDrawn="1"/>
        </p:nvPicPr>
        <p:blipFill>
          <a:blip r:embed="rId43" cstate="email">
            <a:extLst>
              <a:ext uri="{28A0092B-C50C-407E-A947-70E740481C1C}">
                <a14:useLocalDpi xmlns:a14="http://schemas.microsoft.com/office/drawing/2010/main"/>
              </a:ext>
            </a:extLst>
          </a:blip>
          <a:stretch>
            <a:fillRect/>
          </a:stretch>
        </p:blipFill>
        <p:spPr>
          <a:xfrm>
            <a:off x="6943322" y="-16785"/>
            <a:ext cx="1749020" cy="1153740"/>
          </a:xfrm>
          <a:prstGeom prst="rect">
            <a:avLst/>
          </a:prstGeom>
          <a:ln>
            <a:solidFill>
              <a:schemeClr val="bg1"/>
            </a:solidFill>
          </a:ln>
        </p:spPr>
      </p:pic>
      <p:pic>
        <p:nvPicPr>
          <p:cNvPr id="7" name="图片 6"/>
          <p:cNvPicPr>
            <a:picLocks noChangeAspect="1"/>
          </p:cNvPicPr>
          <p:nvPr userDrawn="1"/>
        </p:nvPicPr>
        <p:blipFill>
          <a:blip r:embed="rId44" cstate="email">
            <a:extLst>
              <a:ext uri="{28A0092B-C50C-407E-A947-70E740481C1C}">
                <a14:useLocalDpi xmlns:a14="http://schemas.microsoft.com/office/drawing/2010/main"/>
              </a:ext>
            </a:extLst>
          </a:blip>
          <a:stretch>
            <a:fillRect/>
          </a:stretch>
        </p:blipFill>
        <p:spPr>
          <a:xfrm>
            <a:off x="8659608" y="-16785"/>
            <a:ext cx="1761294" cy="1153740"/>
          </a:xfrm>
          <a:prstGeom prst="rect">
            <a:avLst/>
          </a:prstGeom>
          <a:ln>
            <a:solidFill>
              <a:schemeClr val="bg1"/>
            </a:solidFill>
          </a:ln>
        </p:spPr>
      </p:pic>
      <p:pic>
        <p:nvPicPr>
          <p:cNvPr id="10" name="图片 9"/>
          <p:cNvPicPr>
            <a:picLocks noChangeAspect="1"/>
          </p:cNvPicPr>
          <p:nvPr userDrawn="1"/>
        </p:nvPicPr>
        <p:blipFill>
          <a:blip r:embed="rId45" cstate="email">
            <a:extLst>
              <a:ext uri="{28A0092B-C50C-407E-A947-70E740481C1C}">
                <a14:useLocalDpi xmlns:a14="http://schemas.microsoft.com/office/drawing/2010/main"/>
              </a:ext>
            </a:extLst>
          </a:blip>
          <a:stretch>
            <a:fillRect/>
          </a:stretch>
        </p:blipFill>
        <p:spPr>
          <a:xfrm>
            <a:off x="10426246" y="-16785"/>
            <a:ext cx="1761294" cy="1153740"/>
          </a:xfrm>
          <a:prstGeom prst="rect">
            <a:avLst/>
          </a:prstGeom>
          <a:ln>
            <a:solidFill>
              <a:schemeClr val="bg1"/>
            </a:solidFill>
          </a:ln>
        </p:spPr>
      </p:pic>
      <p:sp>
        <p:nvSpPr>
          <p:cNvPr id="53" name="矩形 52"/>
          <p:cNvSpPr/>
          <p:nvPr userDrawn="1"/>
        </p:nvSpPr>
        <p:spPr>
          <a:xfrm>
            <a:off x="0" y="4559324"/>
            <a:ext cx="1746592" cy="1123200"/>
          </a:xfrm>
          <a:prstGeom prst="rect">
            <a:avLst/>
          </a:prstGeom>
          <a:solidFill>
            <a:srgbClr val="FEAE31">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userDrawn="1"/>
        </p:nvSpPr>
        <p:spPr>
          <a:xfrm>
            <a:off x="1752751" y="3443307"/>
            <a:ext cx="1674000" cy="1107698"/>
          </a:xfrm>
          <a:prstGeom prst="rect">
            <a:avLst/>
          </a:prstGeom>
          <a:solidFill>
            <a:srgbClr val="FEAE31">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userDrawn="1"/>
        </p:nvSpPr>
        <p:spPr>
          <a:xfrm>
            <a:off x="5214261" y="2272284"/>
            <a:ext cx="6973200" cy="2278720"/>
          </a:xfrm>
          <a:prstGeom prst="rect">
            <a:avLst/>
          </a:prstGeom>
          <a:solidFill>
            <a:srgbClr val="FEAE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689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53" presetClass="entr" presetSubtype="16"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par>
                                <p:cTn id="40" presetID="53" presetClass="entr" presetSubtype="16"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par>
                                <p:cTn id="45" presetID="53" presetClass="entr" presetSubtype="16"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500" fill="hold"/>
                                        <p:tgtEl>
                                          <p:spTgt spid="26"/>
                                        </p:tgtEl>
                                        <p:attrNameLst>
                                          <p:attrName>ppt_w</p:attrName>
                                        </p:attrNameLst>
                                      </p:cBhvr>
                                      <p:tavLst>
                                        <p:tav tm="0">
                                          <p:val>
                                            <p:fltVal val="0"/>
                                          </p:val>
                                        </p:tav>
                                        <p:tav tm="100000">
                                          <p:val>
                                            <p:strVal val="#ppt_w"/>
                                          </p:val>
                                        </p:tav>
                                      </p:tavLst>
                                    </p:anim>
                                    <p:anim calcmode="lin" valueType="num">
                                      <p:cBhvr>
                                        <p:cTn id="48" dur="500" fill="hold"/>
                                        <p:tgtEl>
                                          <p:spTgt spid="26"/>
                                        </p:tgtEl>
                                        <p:attrNameLst>
                                          <p:attrName>ppt_h</p:attrName>
                                        </p:attrNameLst>
                                      </p:cBhvr>
                                      <p:tavLst>
                                        <p:tav tm="0">
                                          <p:val>
                                            <p:fltVal val="0"/>
                                          </p:val>
                                        </p:tav>
                                        <p:tav tm="100000">
                                          <p:val>
                                            <p:strVal val="#ppt_h"/>
                                          </p:val>
                                        </p:tav>
                                      </p:tavLst>
                                    </p:anim>
                                    <p:animEffect transition="in" filter="fade">
                                      <p:cBhvr>
                                        <p:cTn id="49" dur="500"/>
                                        <p:tgtEl>
                                          <p:spTgt spid="26"/>
                                        </p:tgtEl>
                                      </p:cBhvr>
                                    </p:animEffect>
                                  </p:childTnLst>
                                </p:cTn>
                              </p:par>
                              <p:par>
                                <p:cTn id="50" presetID="53" presetClass="entr" presetSubtype="16"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p:cTn id="52" dur="500" fill="hold"/>
                                        <p:tgtEl>
                                          <p:spTgt spid="28"/>
                                        </p:tgtEl>
                                        <p:attrNameLst>
                                          <p:attrName>ppt_w</p:attrName>
                                        </p:attrNameLst>
                                      </p:cBhvr>
                                      <p:tavLst>
                                        <p:tav tm="0">
                                          <p:val>
                                            <p:fltVal val="0"/>
                                          </p:val>
                                        </p:tav>
                                        <p:tav tm="100000">
                                          <p:val>
                                            <p:strVal val="#ppt_w"/>
                                          </p:val>
                                        </p:tav>
                                      </p:tavLst>
                                    </p:anim>
                                    <p:anim calcmode="lin" valueType="num">
                                      <p:cBhvr>
                                        <p:cTn id="53" dur="500" fill="hold"/>
                                        <p:tgtEl>
                                          <p:spTgt spid="28"/>
                                        </p:tgtEl>
                                        <p:attrNameLst>
                                          <p:attrName>ppt_h</p:attrName>
                                        </p:attrNameLst>
                                      </p:cBhvr>
                                      <p:tavLst>
                                        <p:tav tm="0">
                                          <p:val>
                                            <p:fltVal val="0"/>
                                          </p:val>
                                        </p:tav>
                                        <p:tav tm="100000">
                                          <p:val>
                                            <p:strVal val="#ppt_h"/>
                                          </p:val>
                                        </p:tav>
                                      </p:tavLst>
                                    </p:anim>
                                    <p:animEffect transition="in" filter="fade">
                                      <p:cBhvr>
                                        <p:cTn id="54" dur="500"/>
                                        <p:tgtEl>
                                          <p:spTgt spid="28"/>
                                        </p:tgtEl>
                                      </p:cBhvr>
                                    </p:animEffect>
                                  </p:childTnLst>
                                </p:cTn>
                              </p:par>
                              <p:par>
                                <p:cTn id="55" presetID="53" presetClass="entr" presetSubtype="16"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p:cTn id="57" dur="500" fill="hold"/>
                                        <p:tgtEl>
                                          <p:spTgt spid="30"/>
                                        </p:tgtEl>
                                        <p:attrNameLst>
                                          <p:attrName>ppt_w</p:attrName>
                                        </p:attrNameLst>
                                      </p:cBhvr>
                                      <p:tavLst>
                                        <p:tav tm="0">
                                          <p:val>
                                            <p:fltVal val="0"/>
                                          </p:val>
                                        </p:tav>
                                        <p:tav tm="100000">
                                          <p:val>
                                            <p:strVal val="#ppt_w"/>
                                          </p:val>
                                        </p:tav>
                                      </p:tavLst>
                                    </p:anim>
                                    <p:anim calcmode="lin" valueType="num">
                                      <p:cBhvr>
                                        <p:cTn id="58" dur="500" fill="hold"/>
                                        <p:tgtEl>
                                          <p:spTgt spid="30"/>
                                        </p:tgtEl>
                                        <p:attrNameLst>
                                          <p:attrName>ppt_h</p:attrName>
                                        </p:attrNameLst>
                                      </p:cBhvr>
                                      <p:tavLst>
                                        <p:tav tm="0">
                                          <p:val>
                                            <p:fltVal val="0"/>
                                          </p:val>
                                        </p:tav>
                                        <p:tav tm="100000">
                                          <p:val>
                                            <p:strVal val="#ppt_h"/>
                                          </p:val>
                                        </p:tav>
                                      </p:tavLst>
                                    </p:anim>
                                    <p:animEffect transition="in" filter="fade">
                                      <p:cBhvr>
                                        <p:cTn id="59" dur="500"/>
                                        <p:tgtEl>
                                          <p:spTgt spid="30"/>
                                        </p:tgtEl>
                                      </p:cBhvr>
                                    </p:animEffect>
                                  </p:childTnLst>
                                </p:cTn>
                              </p:par>
                              <p:par>
                                <p:cTn id="60" presetID="53" presetClass="entr" presetSubtype="16" fill="hold" nodeType="with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p:cTn id="62" dur="500" fill="hold"/>
                                        <p:tgtEl>
                                          <p:spTgt spid="36"/>
                                        </p:tgtEl>
                                        <p:attrNameLst>
                                          <p:attrName>ppt_w</p:attrName>
                                        </p:attrNameLst>
                                      </p:cBhvr>
                                      <p:tavLst>
                                        <p:tav tm="0">
                                          <p:val>
                                            <p:fltVal val="0"/>
                                          </p:val>
                                        </p:tav>
                                        <p:tav tm="100000">
                                          <p:val>
                                            <p:strVal val="#ppt_w"/>
                                          </p:val>
                                        </p:tav>
                                      </p:tavLst>
                                    </p:anim>
                                    <p:anim calcmode="lin" valueType="num">
                                      <p:cBhvr>
                                        <p:cTn id="63" dur="500" fill="hold"/>
                                        <p:tgtEl>
                                          <p:spTgt spid="36"/>
                                        </p:tgtEl>
                                        <p:attrNameLst>
                                          <p:attrName>ppt_h</p:attrName>
                                        </p:attrNameLst>
                                      </p:cBhvr>
                                      <p:tavLst>
                                        <p:tav tm="0">
                                          <p:val>
                                            <p:fltVal val="0"/>
                                          </p:val>
                                        </p:tav>
                                        <p:tav tm="100000">
                                          <p:val>
                                            <p:strVal val="#ppt_h"/>
                                          </p:val>
                                        </p:tav>
                                      </p:tavLst>
                                    </p:anim>
                                    <p:animEffect transition="in" filter="fade">
                                      <p:cBhvr>
                                        <p:cTn id="64" dur="500"/>
                                        <p:tgtEl>
                                          <p:spTgt spid="36"/>
                                        </p:tgtEl>
                                      </p:cBhvr>
                                    </p:animEffect>
                                  </p:childTnLst>
                                </p:cTn>
                              </p:par>
                              <p:par>
                                <p:cTn id="65" presetID="53" presetClass="entr" presetSubtype="16"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p:cTn id="67" dur="500" fill="hold"/>
                                        <p:tgtEl>
                                          <p:spTgt spid="34"/>
                                        </p:tgtEl>
                                        <p:attrNameLst>
                                          <p:attrName>ppt_w</p:attrName>
                                        </p:attrNameLst>
                                      </p:cBhvr>
                                      <p:tavLst>
                                        <p:tav tm="0">
                                          <p:val>
                                            <p:fltVal val="0"/>
                                          </p:val>
                                        </p:tav>
                                        <p:tav tm="100000">
                                          <p:val>
                                            <p:strVal val="#ppt_w"/>
                                          </p:val>
                                        </p:tav>
                                      </p:tavLst>
                                    </p:anim>
                                    <p:anim calcmode="lin" valueType="num">
                                      <p:cBhvr>
                                        <p:cTn id="68" dur="500" fill="hold"/>
                                        <p:tgtEl>
                                          <p:spTgt spid="34"/>
                                        </p:tgtEl>
                                        <p:attrNameLst>
                                          <p:attrName>ppt_h</p:attrName>
                                        </p:attrNameLst>
                                      </p:cBhvr>
                                      <p:tavLst>
                                        <p:tav tm="0">
                                          <p:val>
                                            <p:fltVal val="0"/>
                                          </p:val>
                                        </p:tav>
                                        <p:tav tm="100000">
                                          <p:val>
                                            <p:strVal val="#ppt_h"/>
                                          </p:val>
                                        </p:tav>
                                      </p:tavLst>
                                    </p:anim>
                                    <p:animEffect transition="in" filter="fade">
                                      <p:cBhvr>
                                        <p:cTn id="69" dur="500"/>
                                        <p:tgtEl>
                                          <p:spTgt spid="34"/>
                                        </p:tgtEl>
                                      </p:cBhvr>
                                    </p:animEffect>
                                  </p:childTnLst>
                                </p:cTn>
                              </p:par>
                              <p:par>
                                <p:cTn id="70" presetID="53" presetClass="entr" presetSubtype="16" fill="hold" nodeType="with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p:cTn id="72" dur="500" fill="hold"/>
                                        <p:tgtEl>
                                          <p:spTgt spid="32"/>
                                        </p:tgtEl>
                                        <p:attrNameLst>
                                          <p:attrName>ppt_w</p:attrName>
                                        </p:attrNameLst>
                                      </p:cBhvr>
                                      <p:tavLst>
                                        <p:tav tm="0">
                                          <p:val>
                                            <p:fltVal val="0"/>
                                          </p:val>
                                        </p:tav>
                                        <p:tav tm="100000">
                                          <p:val>
                                            <p:strVal val="#ppt_w"/>
                                          </p:val>
                                        </p:tav>
                                      </p:tavLst>
                                    </p:anim>
                                    <p:anim calcmode="lin" valueType="num">
                                      <p:cBhvr>
                                        <p:cTn id="73" dur="500" fill="hold"/>
                                        <p:tgtEl>
                                          <p:spTgt spid="32"/>
                                        </p:tgtEl>
                                        <p:attrNameLst>
                                          <p:attrName>ppt_h</p:attrName>
                                        </p:attrNameLst>
                                      </p:cBhvr>
                                      <p:tavLst>
                                        <p:tav tm="0">
                                          <p:val>
                                            <p:fltVal val="0"/>
                                          </p:val>
                                        </p:tav>
                                        <p:tav tm="100000">
                                          <p:val>
                                            <p:strVal val="#ppt_h"/>
                                          </p:val>
                                        </p:tav>
                                      </p:tavLst>
                                    </p:anim>
                                    <p:animEffect transition="in" filter="fade">
                                      <p:cBhvr>
                                        <p:cTn id="74" dur="500"/>
                                        <p:tgtEl>
                                          <p:spTgt spid="32"/>
                                        </p:tgtEl>
                                      </p:cBhvr>
                                    </p:animEffect>
                                  </p:childTnLst>
                                </p:cTn>
                              </p:par>
                              <p:par>
                                <p:cTn id="75" presetID="53" presetClass="entr" presetSubtype="16" fill="hold" nodeType="with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par>
                                <p:cTn id="80" presetID="53" presetClass="entr" presetSubtype="16" fill="hold" nodeType="withEffect">
                                  <p:stCondLst>
                                    <p:cond delay="0"/>
                                  </p:stCondLst>
                                  <p:childTnLst>
                                    <p:set>
                                      <p:cBhvr>
                                        <p:cTn id="81" dur="1" fill="hold">
                                          <p:stCondLst>
                                            <p:cond delay="0"/>
                                          </p:stCondLst>
                                        </p:cTn>
                                        <p:tgtEl>
                                          <p:spTgt spid="40"/>
                                        </p:tgtEl>
                                        <p:attrNameLst>
                                          <p:attrName>style.visibility</p:attrName>
                                        </p:attrNameLst>
                                      </p:cBhvr>
                                      <p:to>
                                        <p:strVal val="visible"/>
                                      </p:to>
                                    </p:set>
                                    <p:anim calcmode="lin" valueType="num">
                                      <p:cBhvr>
                                        <p:cTn id="82" dur="500" fill="hold"/>
                                        <p:tgtEl>
                                          <p:spTgt spid="40"/>
                                        </p:tgtEl>
                                        <p:attrNameLst>
                                          <p:attrName>ppt_w</p:attrName>
                                        </p:attrNameLst>
                                      </p:cBhvr>
                                      <p:tavLst>
                                        <p:tav tm="0">
                                          <p:val>
                                            <p:fltVal val="0"/>
                                          </p:val>
                                        </p:tav>
                                        <p:tav tm="100000">
                                          <p:val>
                                            <p:strVal val="#ppt_w"/>
                                          </p:val>
                                        </p:tav>
                                      </p:tavLst>
                                    </p:anim>
                                    <p:anim calcmode="lin" valueType="num">
                                      <p:cBhvr>
                                        <p:cTn id="83" dur="500" fill="hold"/>
                                        <p:tgtEl>
                                          <p:spTgt spid="40"/>
                                        </p:tgtEl>
                                        <p:attrNameLst>
                                          <p:attrName>ppt_h</p:attrName>
                                        </p:attrNameLst>
                                      </p:cBhvr>
                                      <p:tavLst>
                                        <p:tav tm="0">
                                          <p:val>
                                            <p:fltVal val="0"/>
                                          </p:val>
                                        </p:tav>
                                        <p:tav tm="100000">
                                          <p:val>
                                            <p:strVal val="#ppt_h"/>
                                          </p:val>
                                        </p:tav>
                                      </p:tavLst>
                                    </p:anim>
                                    <p:animEffect transition="in" filter="fade">
                                      <p:cBhvr>
                                        <p:cTn id="84" dur="500"/>
                                        <p:tgtEl>
                                          <p:spTgt spid="40"/>
                                        </p:tgtEl>
                                      </p:cBhvr>
                                    </p:animEffect>
                                  </p:childTnLst>
                                </p:cTn>
                              </p:par>
                              <p:par>
                                <p:cTn id="85" presetID="53" presetClass="entr" presetSubtype="16" fill="hold" nodeType="withEffect">
                                  <p:stCondLst>
                                    <p:cond delay="0"/>
                                  </p:stCondLst>
                                  <p:childTnLst>
                                    <p:set>
                                      <p:cBhvr>
                                        <p:cTn id="86" dur="1" fill="hold">
                                          <p:stCondLst>
                                            <p:cond delay="0"/>
                                          </p:stCondLst>
                                        </p:cTn>
                                        <p:tgtEl>
                                          <p:spTgt spid="42"/>
                                        </p:tgtEl>
                                        <p:attrNameLst>
                                          <p:attrName>style.visibility</p:attrName>
                                        </p:attrNameLst>
                                      </p:cBhvr>
                                      <p:to>
                                        <p:strVal val="visible"/>
                                      </p:to>
                                    </p:set>
                                    <p:anim calcmode="lin" valueType="num">
                                      <p:cBhvr>
                                        <p:cTn id="87" dur="500" fill="hold"/>
                                        <p:tgtEl>
                                          <p:spTgt spid="42"/>
                                        </p:tgtEl>
                                        <p:attrNameLst>
                                          <p:attrName>ppt_w</p:attrName>
                                        </p:attrNameLst>
                                      </p:cBhvr>
                                      <p:tavLst>
                                        <p:tav tm="0">
                                          <p:val>
                                            <p:fltVal val="0"/>
                                          </p:val>
                                        </p:tav>
                                        <p:tav tm="100000">
                                          <p:val>
                                            <p:strVal val="#ppt_w"/>
                                          </p:val>
                                        </p:tav>
                                      </p:tavLst>
                                    </p:anim>
                                    <p:anim calcmode="lin" valueType="num">
                                      <p:cBhvr>
                                        <p:cTn id="88" dur="500" fill="hold"/>
                                        <p:tgtEl>
                                          <p:spTgt spid="42"/>
                                        </p:tgtEl>
                                        <p:attrNameLst>
                                          <p:attrName>ppt_h</p:attrName>
                                        </p:attrNameLst>
                                      </p:cBhvr>
                                      <p:tavLst>
                                        <p:tav tm="0">
                                          <p:val>
                                            <p:fltVal val="0"/>
                                          </p:val>
                                        </p:tav>
                                        <p:tav tm="100000">
                                          <p:val>
                                            <p:strVal val="#ppt_h"/>
                                          </p:val>
                                        </p:tav>
                                      </p:tavLst>
                                    </p:anim>
                                    <p:animEffect transition="in" filter="fade">
                                      <p:cBhvr>
                                        <p:cTn id="89" dur="500"/>
                                        <p:tgtEl>
                                          <p:spTgt spid="42"/>
                                        </p:tgtEl>
                                      </p:cBhvr>
                                    </p:animEffect>
                                  </p:childTnLst>
                                </p:cTn>
                              </p:par>
                              <p:par>
                                <p:cTn id="90" presetID="53" presetClass="entr" presetSubtype="16" fill="hold" nodeType="withEffect">
                                  <p:stCondLst>
                                    <p:cond delay="0"/>
                                  </p:stCondLst>
                                  <p:childTnLst>
                                    <p:set>
                                      <p:cBhvr>
                                        <p:cTn id="91" dur="1" fill="hold">
                                          <p:stCondLst>
                                            <p:cond delay="0"/>
                                          </p:stCondLst>
                                        </p:cTn>
                                        <p:tgtEl>
                                          <p:spTgt spid="44"/>
                                        </p:tgtEl>
                                        <p:attrNameLst>
                                          <p:attrName>style.visibility</p:attrName>
                                        </p:attrNameLst>
                                      </p:cBhvr>
                                      <p:to>
                                        <p:strVal val="visible"/>
                                      </p:to>
                                    </p:set>
                                    <p:anim calcmode="lin" valueType="num">
                                      <p:cBhvr>
                                        <p:cTn id="92" dur="500" fill="hold"/>
                                        <p:tgtEl>
                                          <p:spTgt spid="44"/>
                                        </p:tgtEl>
                                        <p:attrNameLst>
                                          <p:attrName>ppt_w</p:attrName>
                                        </p:attrNameLst>
                                      </p:cBhvr>
                                      <p:tavLst>
                                        <p:tav tm="0">
                                          <p:val>
                                            <p:fltVal val="0"/>
                                          </p:val>
                                        </p:tav>
                                        <p:tav tm="100000">
                                          <p:val>
                                            <p:strVal val="#ppt_w"/>
                                          </p:val>
                                        </p:tav>
                                      </p:tavLst>
                                    </p:anim>
                                    <p:anim calcmode="lin" valueType="num">
                                      <p:cBhvr>
                                        <p:cTn id="93" dur="500" fill="hold"/>
                                        <p:tgtEl>
                                          <p:spTgt spid="44"/>
                                        </p:tgtEl>
                                        <p:attrNameLst>
                                          <p:attrName>ppt_h</p:attrName>
                                        </p:attrNameLst>
                                      </p:cBhvr>
                                      <p:tavLst>
                                        <p:tav tm="0">
                                          <p:val>
                                            <p:fltVal val="0"/>
                                          </p:val>
                                        </p:tav>
                                        <p:tav tm="100000">
                                          <p:val>
                                            <p:strVal val="#ppt_h"/>
                                          </p:val>
                                        </p:tav>
                                      </p:tavLst>
                                    </p:anim>
                                    <p:animEffect transition="in" filter="fade">
                                      <p:cBhvr>
                                        <p:cTn id="94" dur="500"/>
                                        <p:tgtEl>
                                          <p:spTgt spid="44"/>
                                        </p:tgtEl>
                                      </p:cBhvr>
                                    </p:animEffect>
                                  </p:childTnLst>
                                </p:cTn>
                              </p:par>
                              <p:par>
                                <p:cTn id="95" presetID="53" presetClass="entr" presetSubtype="16" fill="hold" nodeType="withEffect">
                                  <p:stCondLst>
                                    <p:cond delay="0"/>
                                  </p:stCondLst>
                                  <p:childTnLst>
                                    <p:set>
                                      <p:cBhvr>
                                        <p:cTn id="96" dur="1" fill="hold">
                                          <p:stCondLst>
                                            <p:cond delay="0"/>
                                          </p:stCondLst>
                                        </p:cTn>
                                        <p:tgtEl>
                                          <p:spTgt spid="50"/>
                                        </p:tgtEl>
                                        <p:attrNameLst>
                                          <p:attrName>style.visibility</p:attrName>
                                        </p:attrNameLst>
                                      </p:cBhvr>
                                      <p:to>
                                        <p:strVal val="visible"/>
                                      </p:to>
                                    </p:set>
                                    <p:anim calcmode="lin" valueType="num">
                                      <p:cBhvr>
                                        <p:cTn id="97" dur="500" fill="hold"/>
                                        <p:tgtEl>
                                          <p:spTgt spid="50"/>
                                        </p:tgtEl>
                                        <p:attrNameLst>
                                          <p:attrName>ppt_w</p:attrName>
                                        </p:attrNameLst>
                                      </p:cBhvr>
                                      <p:tavLst>
                                        <p:tav tm="0">
                                          <p:val>
                                            <p:fltVal val="0"/>
                                          </p:val>
                                        </p:tav>
                                        <p:tav tm="100000">
                                          <p:val>
                                            <p:strVal val="#ppt_w"/>
                                          </p:val>
                                        </p:tav>
                                      </p:tavLst>
                                    </p:anim>
                                    <p:anim calcmode="lin" valueType="num">
                                      <p:cBhvr>
                                        <p:cTn id="98" dur="500" fill="hold"/>
                                        <p:tgtEl>
                                          <p:spTgt spid="50"/>
                                        </p:tgtEl>
                                        <p:attrNameLst>
                                          <p:attrName>ppt_h</p:attrName>
                                        </p:attrNameLst>
                                      </p:cBhvr>
                                      <p:tavLst>
                                        <p:tav tm="0">
                                          <p:val>
                                            <p:fltVal val="0"/>
                                          </p:val>
                                        </p:tav>
                                        <p:tav tm="100000">
                                          <p:val>
                                            <p:strVal val="#ppt_h"/>
                                          </p:val>
                                        </p:tav>
                                      </p:tavLst>
                                    </p:anim>
                                    <p:animEffect transition="in" filter="fade">
                                      <p:cBhvr>
                                        <p:cTn id="99" dur="500"/>
                                        <p:tgtEl>
                                          <p:spTgt spid="50"/>
                                        </p:tgtEl>
                                      </p:cBhvr>
                                    </p:animEffect>
                                  </p:childTnLst>
                                </p:cTn>
                              </p:par>
                              <p:par>
                                <p:cTn id="100" presetID="53" presetClass="entr" presetSubtype="16" fill="hold" nodeType="withEffect">
                                  <p:stCondLst>
                                    <p:cond delay="0"/>
                                  </p:stCondLst>
                                  <p:childTnLst>
                                    <p:set>
                                      <p:cBhvr>
                                        <p:cTn id="101" dur="1" fill="hold">
                                          <p:stCondLst>
                                            <p:cond delay="0"/>
                                          </p:stCondLst>
                                        </p:cTn>
                                        <p:tgtEl>
                                          <p:spTgt spid="48"/>
                                        </p:tgtEl>
                                        <p:attrNameLst>
                                          <p:attrName>style.visibility</p:attrName>
                                        </p:attrNameLst>
                                      </p:cBhvr>
                                      <p:to>
                                        <p:strVal val="visible"/>
                                      </p:to>
                                    </p:set>
                                    <p:anim calcmode="lin" valueType="num">
                                      <p:cBhvr>
                                        <p:cTn id="102" dur="500" fill="hold"/>
                                        <p:tgtEl>
                                          <p:spTgt spid="48"/>
                                        </p:tgtEl>
                                        <p:attrNameLst>
                                          <p:attrName>ppt_w</p:attrName>
                                        </p:attrNameLst>
                                      </p:cBhvr>
                                      <p:tavLst>
                                        <p:tav tm="0">
                                          <p:val>
                                            <p:fltVal val="0"/>
                                          </p:val>
                                        </p:tav>
                                        <p:tav tm="100000">
                                          <p:val>
                                            <p:strVal val="#ppt_w"/>
                                          </p:val>
                                        </p:tav>
                                      </p:tavLst>
                                    </p:anim>
                                    <p:anim calcmode="lin" valueType="num">
                                      <p:cBhvr>
                                        <p:cTn id="103" dur="500" fill="hold"/>
                                        <p:tgtEl>
                                          <p:spTgt spid="48"/>
                                        </p:tgtEl>
                                        <p:attrNameLst>
                                          <p:attrName>ppt_h</p:attrName>
                                        </p:attrNameLst>
                                      </p:cBhvr>
                                      <p:tavLst>
                                        <p:tav tm="0">
                                          <p:val>
                                            <p:fltVal val="0"/>
                                          </p:val>
                                        </p:tav>
                                        <p:tav tm="100000">
                                          <p:val>
                                            <p:strVal val="#ppt_h"/>
                                          </p:val>
                                        </p:tav>
                                      </p:tavLst>
                                    </p:anim>
                                    <p:animEffect transition="in" filter="fade">
                                      <p:cBhvr>
                                        <p:cTn id="104" dur="500"/>
                                        <p:tgtEl>
                                          <p:spTgt spid="48"/>
                                        </p:tgtEl>
                                      </p:cBhvr>
                                    </p:animEffect>
                                  </p:childTnLst>
                                </p:cTn>
                              </p:par>
                              <p:par>
                                <p:cTn id="105" presetID="53" presetClass="entr" presetSubtype="16" fill="hold" nodeType="withEffect">
                                  <p:stCondLst>
                                    <p:cond delay="0"/>
                                  </p:stCondLst>
                                  <p:childTnLst>
                                    <p:set>
                                      <p:cBhvr>
                                        <p:cTn id="106" dur="1" fill="hold">
                                          <p:stCondLst>
                                            <p:cond delay="0"/>
                                          </p:stCondLst>
                                        </p:cTn>
                                        <p:tgtEl>
                                          <p:spTgt spid="46"/>
                                        </p:tgtEl>
                                        <p:attrNameLst>
                                          <p:attrName>style.visibility</p:attrName>
                                        </p:attrNameLst>
                                      </p:cBhvr>
                                      <p:to>
                                        <p:strVal val="visible"/>
                                      </p:to>
                                    </p:set>
                                    <p:anim calcmode="lin" valueType="num">
                                      <p:cBhvr>
                                        <p:cTn id="107" dur="500" fill="hold"/>
                                        <p:tgtEl>
                                          <p:spTgt spid="46"/>
                                        </p:tgtEl>
                                        <p:attrNameLst>
                                          <p:attrName>ppt_w</p:attrName>
                                        </p:attrNameLst>
                                      </p:cBhvr>
                                      <p:tavLst>
                                        <p:tav tm="0">
                                          <p:val>
                                            <p:fltVal val="0"/>
                                          </p:val>
                                        </p:tav>
                                        <p:tav tm="100000">
                                          <p:val>
                                            <p:strVal val="#ppt_w"/>
                                          </p:val>
                                        </p:tav>
                                      </p:tavLst>
                                    </p:anim>
                                    <p:anim calcmode="lin" valueType="num">
                                      <p:cBhvr>
                                        <p:cTn id="108" dur="500" fill="hold"/>
                                        <p:tgtEl>
                                          <p:spTgt spid="46"/>
                                        </p:tgtEl>
                                        <p:attrNameLst>
                                          <p:attrName>ppt_h</p:attrName>
                                        </p:attrNameLst>
                                      </p:cBhvr>
                                      <p:tavLst>
                                        <p:tav tm="0">
                                          <p:val>
                                            <p:fltVal val="0"/>
                                          </p:val>
                                        </p:tav>
                                        <p:tav tm="100000">
                                          <p:val>
                                            <p:strVal val="#ppt_h"/>
                                          </p:val>
                                        </p:tav>
                                      </p:tavLst>
                                    </p:anim>
                                    <p:animEffect transition="in" filter="fade">
                                      <p:cBhvr>
                                        <p:cTn id="109" dur="500"/>
                                        <p:tgtEl>
                                          <p:spTgt spid="46"/>
                                        </p:tgtEl>
                                      </p:cBhvr>
                                    </p:animEffect>
                                  </p:childTnLst>
                                </p:cTn>
                              </p:par>
                            </p:childTnLst>
                          </p:cTn>
                        </p:par>
                        <p:par>
                          <p:cTn id="110" fill="hold">
                            <p:stCondLst>
                              <p:cond delay="500"/>
                            </p:stCondLst>
                            <p:childTnLst>
                              <p:par>
                                <p:cTn id="111" presetID="53" presetClass="entr" presetSubtype="16" fill="hold" nodeType="afterEffect">
                                  <p:stCondLst>
                                    <p:cond delay="0"/>
                                  </p:stCondLst>
                                  <p:childTnLst>
                                    <p:set>
                                      <p:cBhvr>
                                        <p:cTn id="112" dur="1" fill="hold">
                                          <p:stCondLst>
                                            <p:cond delay="0"/>
                                          </p:stCondLst>
                                        </p:cTn>
                                        <p:tgtEl>
                                          <p:spTgt spid="3"/>
                                        </p:tgtEl>
                                        <p:attrNameLst>
                                          <p:attrName>style.visibility</p:attrName>
                                        </p:attrNameLst>
                                      </p:cBhvr>
                                      <p:to>
                                        <p:strVal val="visible"/>
                                      </p:to>
                                    </p:set>
                                    <p:anim calcmode="lin" valueType="num">
                                      <p:cBhvr>
                                        <p:cTn id="113" dur="500" fill="hold"/>
                                        <p:tgtEl>
                                          <p:spTgt spid="3"/>
                                        </p:tgtEl>
                                        <p:attrNameLst>
                                          <p:attrName>ppt_w</p:attrName>
                                        </p:attrNameLst>
                                      </p:cBhvr>
                                      <p:tavLst>
                                        <p:tav tm="0">
                                          <p:val>
                                            <p:fltVal val="0"/>
                                          </p:val>
                                        </p:tav>
                                        <p:tav tm="100000">
                                          <p:val>
                                            <p:strVal val="#ppt_w"/>
                                          </p:val>
                                        </p:tav>
                                      </p:tavLst>
                                    </p:anim>
                                    <p:anim calcmode="lin" valueType="num">
                                      <p:cBhvr>
                                        <p:cTn id="114" dur="500" fill="hold"/>
                                        <p:tgtEl>
                                          <p:spTgt spid="3"/>
                                        </p:tgtEl>
                                        <p:attrNameLst>
                                          <p:attrName>ppt_h</p:attrName>
                                        </p:attrNameLst>
                                      </p:cBhvr>
                                      <p:tavLst>
                                        <p:tav tm="0">
                                          <p:val>
                                            <p:fltVal val="0"/>
                                          </p:val>
                                        </p:tav>
                                        <p:tav tm="100000">
                                          <p:val>
                                            <p:strVal val="#ppt_h"/>
                                          </p:val>
                                        </p:tav>
                                      </p:tavLst>
                                    </p:anim>
                                    <p:animEffect transition="in" filter="fade">
                                      <p:cBhvr>
                                        <p:cTn id="115" dur="500"/>
                                        <p:tgtEl>
                                          <p:spTgt spid="3"/>
                                        </p:tgtEl>
                                      </p:cBhvr>
                                    </p:animEffect>
                                  </p:childTnLst>
                                </p:cTn>
                              </p:par>
                              <p:par>
                                <p:cTn id="116" presetID="53" presetClass="entr" presetSubtype="16" fill="hold" nodeType="withEffect">
                                  <p:stCondLst>
                                    <p:cond delay="0"/>
                                  </p:stCondLst>
                                  <p:childTnLst>
                                    <p:set>
                                      <p:cBhvr>
                                        <p:cTn id="117" dur="1" fill="hold">
                                          <p:stCondLst>
                                            <p:cond delay="0"/>
                                          </p:stCondLst>
                                        </p:cTn>
                                        <p:tgtEl>
                                          <p:spTgt spid="5"/>
                                        </p:tgtEl>
                                        <p:attrNameLst>
                                          <p:attrName>style.visibility</p:attrName>
                                        </p:attrNameLst>
                                      </p:cBhvr>
                                      <p:to>
                                        <p:strVal val="visible"/>
                                      </p:to>
                                    </p:set>
                                    <p:anim calcmode="lin" valueType="num">
                                      <p:cBhvr>
                                        <p:cTn id="118" dur="500" fill="hold"/>
                                        <p:tgtEl>
                                          <p:spTgt spid="5"/>
                                        </p:tgtEl>
                                        <p:attrNameLst>
                                          <p:attrName>ppt_w</p:attrName>
                                        </p:attrNameLst>
                                      </p:cBhvr>
                                      <p:tavLst>
                                        <p:tav tm="0">
                                          <p:val>
                                            <p:fltVal val="0"/>
                                          </p:val>
                                        </p:tav>
                                        <p:tav tm="100000">
                                          <p:val>
                                            <p:strVal val="#ppt_w"/>
                                          </p:val>
                                        </p:tav>
                                      </p:tavLst>
                                    </p:anim>
                                    <p:anim calcmode="lin" valueType="num">
                                      <p:cBhvr>
                                        <p:cTn id="119" dur="500" fill="hold"/>
                                        <p:tgtEl>
                                          <p:spTgt spid="5"/>
                                        </p:tgtEl>
                                        <p:attrNameLst>
                                          <p:attrName>ppt_h</p:attrName>
                                        </p:attrNameLst>
                                      </p:cBhvr>
                                      <p:tavLst>
                                        <p:tav tm="0">
                                          <p:val>
                                            <p:fltVal val="0"/>
                                          </p:val>
                                        </p:tav>
                                        <p:tav tm="100000">
                                          <p:val>
                                            <p:strVal val="#ppt_h"/>
                                          </p:val>
                                        </p:tav>
                                      </p:tavLst>
                                    </p:anim>
                                    <p:animEffect transition="in" filter="fade">
                                      <p:cBhvr>
                                        <p:cTn id="120" dur="500"/>
                                        <p:tgtEl>
                                          <p:spTgt spid="5"/>
                                        </p:tgtEl>
                                      </p:cBhvr>
                                    </p:animEffect>
                                  </p:childTnLst>
                                </p:cTn>
                              </p:par>
                              <p:par>
                                <p:cTn id="121" presetID="53" presetClass="entr" presetSubtype="16" fill="hold" nodeType="withEffect">
                                  <p:stCondLst>
                                    <p:cond delay="0"/>
                                  </p:stCondLst>
                                  <p:childTnLst>
                                    <p:set>
                                      <p:cBhvr>
                                        <p:cTn id="122" dur="1" fill="hold">
                                          <p:stCondLst>
                                            <p:cond delay="0"/>
                                          </p:stCondLst>
                                        </p:cTn>
                                        <p:tgtEl>
                                          <p:spTgt spid="7"/>
                                        </p:tgtEl>
                                        <p:attrNameLst>
                                          <p:attrName>style.visibility</p:attrName>
                                        </p:attrNameLst>
                                      </p:cBhvr>
                                      <p:to>
                                        <p:strVal val="visible"/>
                                      </p:to>
                                    </p:set>
                                    <p:anim calcmode="lin" valueType="num">
                                      <p:cBhvr>
                                        <p:cTn id="123" dur="500" fill="hold"/>
                                        <p:tgtEl>
                                          <p:spTgt spid="7"/>
                                        </p:tgtEl>
                                        <p:attrNameLst>
                                          <p:attrName>ppt_w</p:attrName>
                                        </p:attrNameLst>
                                      </p:cBhvr>
                                      <p:tavLst>
                                        <p:tav tm="0">
                                          <p:val>
                                            <p:fltVal val="0"/>
                                          </p:val>
                                        </p:tav>
                                        <p:tav tm="100000">
                                          <p:val>
                                            <p:strVal val="#ppt_w"/>
                                          </p:val>
                                        </p:tav>
                                      </p:tavLst>
                                    </p:anim>
                                    <p:anim calcmode="lin" valueType="num">
                                      <p:cBhvr>
                                        <p:cTn id="124" dur="500" fill="hold"/>
                                        <p:tgtEl>
                                          <p:spTgt spid="7"/>
                                        </p:tgtEl>
                                        <p:attrNameLst>
                                          <p:attrName>ppt_h</p:attrName>
                                        </p:attrNameLst>
                                      </p:cBhvr>
                                      <p:tavLst>
                                        <p:tav tm="0">
                                          <p:val>
                                            <p:fltVal val="0"/>
                                          </p:val>
                                        </p:tav>
                                        <p:tav tm="100000">
                                          <p:val>
                                            <p:strVal val="#ppt_h"/>
                                          </p:val>
                                        </p:tav>
                                      </p:tavLst>
                                    </p:anim>
                                    <p:animEffect transition="in" filter="fade">
                                      <p:cBhvr>
                                        <p:cTn id="125" dur="500"/>
                                        <p:tgtEl>
                                          <p:spTgt spid="7"/>
                                        </p:tgtEl>
                                      </p:cBhvr>
                                    </p:animEffect>
                                  </p:childTnLst>
                                </p:cTn>
                              </p:par>
                              <p:par>
                                <p:cTn id="126" presetID="53" presetClass="entr" presetSubtype="16" fill="hold" nodeType="withEffect">
                                  <p:stCondLst>
                                    <p:cond delay="0"/>
                                  </p:stCondLst>
                                  <p:childTnLst>
                                    <p:set>
                                      <p:cBhvr>
                                        <p:cTn id="127" dur="1" fill="hold">
                                          <p:stCondLst>
                                            <p:cond delay="0"/>
                                          </p:stCondLst>
                                        </p:cTn>
                                        <p:tgtEl>
                                          <p:spTgt spid="11"/>
                                        </p:tgtEl>
                                        <p:attrNameLst>
                                          <p:attrName>style.visibility</p:attrName>
                                        </p:attrNameLst>
                                      </p:cBhvr>
                                      <p:to>
                                        <p:strVal val="visible"/>
                                      </p:to>
                                    </p:set>
                                    <p:anim calcmode="lin" valueType="num">
                                      <p:cBhvr>
                                        <p:cTn id="128" dur="500" fill="hold"/>
                                        <p:tgtEl>
                                          <p:spTgt spid="11"/>
                                        </p:tgtEl>
                                        <p:attrNameLst>
                                          <p:attrName>ppt_w</p:attrName>
                                        </p:attrNameLst>
                                      </p:cBhvr>
                                      <p:tavLst>
                                        <p:tav tm="0">
                                          <p:val>
                                            <p:fltVal val="0"/>
                                          </p:val>
                                        </p:tav>
                                        <p:tav tm="100000">
                                          <p:val>
                                            <p:strVal val="#ppt_w"/>
                                          </p:val>
                                        </p:tav>
                                      </p:tavLst>
                                    </p:anim>
                                    <p:anim calcmode="lin" valueType="num">
                                      <p:cBhvr>
                                        <p:cTn id="129" dur="500" fill="hold"/>
                                        <p:tgtEl>
                                          <p:spTgt spid="11"/>
                                        </p:tgtEl>
                                        <p:attrNameLst>
                                          <p:attrName>ppt_h</p:attrName>
                                        </p:attrNameLst>
                                      </p:cBhvr>
                                      <p:tavLst>
                                        <p:tav tm="0">
                                          <p:val>
                                            <p:fltVal val="0"/>
                                          </p:val>
                                        </p:tav>
                                        <p:tav tm="100000">
                                          <p:val>
                                            <p:strVal val="#ppt_h"/>
                                          </p:val>
                                        </p:tav>
                                      </p:tavLst>
                                    </p:anim>
                                    <p:animEffect transition="in" filter="fade">
                                      <p:cBhvr>
                                        <p:cTn id="130" dur="500"/>
                                        <p:tgtEl>
                                          <p:spTgt spid="11"/>
                                        </p:tgtEl>
                                      </p:cBhvr>
                                    </p:animEffect>
                                  </p:childTnLst>
                                </p:cTn>
                              </p:par>
                              <p:par>
                                <p:cTn id="131" presetID="53" presetClass="entr" presetSubtype="16" fill="hold" nodeType="withEffect">
                                  <p:stCondLst>
                                    <p:cond delay="0"/>
                                  </p:stCondLst>
                                  <p:childTnLst>
                                    <p:set>
                                      <p:cBhvr>
                                        <p:cTn id="132" dur="1" fill="hold">
                                          <p:stCondLst>
                                            <p:cond delay="0"/>
                                          </p:stCondLst>
                                        </p:cTn>
                                        <p:tgtEl>
                                          <p:spTgt spid="13"/>
                                        </p:tgtEl>
                                        <p:attrNameLst>
                                          <p:attrName>style.visibility</p:attrName>
                                        </p:attrNameLst>
                                      </p:cBhvr>
                                      <p:to>
                                        <p:strVal val="visible"/>
                                      </p:to>
                                    </p:set>
                                    <p:anim calcmode="lin" valueType="num">
                                      <p:cBhvr>
                                        <p:cTn id="133" dur="500" fill="hold"/>
                                        <p:tgtEl>
                                          <p:spTgt spid="13"/>
                                        </p:tgtEl>
                                        <p:attrNameLst>
                                          <p:attrName>ppt_w</p:attrName>
                                        </p:attrNameLst>
                                      </p:cBhvr>
                                      <p:tavLst>
                                        <p:tav tm="0">
                                          <p:val>
                                            <p:fltVal val="0"/>
                                          </p:val>
                                        </p:tav>
                                        <p:tav tm="100000">
                                          <p:val>
                                            <p:strVal val="#ppt_w"/>
                                          </p:val>
                                        </p:tav>
                                      </p:tavLst>
                                    </p:anim>
                                    <p:anim calcmode="lin" valueType="num">
                                      <p:cBhvr>
                                        <p:cTn id="134" dur="500" fill="hold"/>
                                        <p:tgtEl>
                                          <p:spTgt spid="13"/>
                                        </p:tgtEl>
                                        <p:attrNameLst>
                                          <p:attrName>ppt_h</p:attrName>
                                        </p:attrNameLst>
                                      </p:cBhvr>
                                      <p:tavLst>
                                        <p:tav tm="0">
                                          <p:val>
                                            <p:fltVal val="0"/>
                                          </p:val>
                                        </p:tav>
                                        <p:tav tm="100000">
                                          <p:val>
                                            <p:strVal val="#ppt_h"/>
                                          </p:val>
                                        </p:tav>
                                      </p:tavLst>
                                    </p:anim>
                                    <p:animEffect transition="in" filter="fade">
                                      <p:cBhvr>
                                        <p:cTn id="135" dur="500"/>
                                        <p:tgtEl>
                                          <p:spTgt spid="13"/>
                                        </p:tgtEl>
                                      </p:cBhvr>
                                    </p:animEffect>
                                  </p:childTnLst>
                                </p:cTn>
                              </p:par>
                              <p:par>
                                <p:cTn id="136" presetID="53" presetClass="entr" presetSubtype="16" fill="hold" nodeType="withEffect">
                                  <p:stCondLst>
                                    <p:cond delay="0"/>
                                  </p:stCondLst>
                                  <p:childTnLst>
                                    <p:set>
                                      <p:cBhvr>
                                        <p:cTn id="137" dur="1" fill="hold">
                                          <p:stCondLst>
                                            <p:cond delay="0"/>
                                          </p:stCondLst>
                                        </p:cTn>
                                        <p:tgtEl>
                                          <p:spTgt spid="21"/>
                                        </p:tgtEl>
                                        <p:attrNameLst>
                                          <p:attrName>style.visibility</p:attrName>
                                        </p:attrNameLst>
                                      </p:cBhvr>
                                      <p:to>
                                        <p:strVal val="visible"/>
                                      </p:to>
                                    </p:set>
                                    <p:anim calcmode="lin" valueType="num">
                                      <p:cBhvr>
                                        <p:cTn id="138" dur="500" fill="hold"/>
                                        <p:tgtEl>
                                          <p:spTgt spid="21"/>
                                        </p:tgtEl>
                                        <p:attrNameLst>
                                          <p:attrName>ppt_w</p:attrName>
                                        </p:attrNameLst>
                                      </p:cBhvr>
                                      <p:tavLst>
                                        <p:tav tm="0">
                                          <p:val>
                                            <p:fltVal val="0"/>
                                          </p:val>
                                        </p:tav>
                                        <p:tav tm="100000">
                                          <p:val>
                                            <p:strVal val="#ppt_w"/>
                                          </p:val>
                                        </p:tav>
                                      </p:tavLst>
                                    </p:anim>
                                    <p:anim calcmode="lin" valueType="num">
                                      <p:cBhvr>
                                        <p:cTn id="139" dur="500" fill="hold"/>
                                        <p:tgtEl>
                                          <p:spTgt spid="21"/>
                                        </p:tgtEl>
                                        <p:attrNameLst>
                                          <p:attrName>ppt_h</p:attrName>
                                        </p:attrNameLst>
                                      </p:cBhvr>
                                      <p:tavLst>
                                        <p:tav tm="0">
                                          <p:val>
                                            <p:fltVal val="0"/>
                                          </p:val>
                                        </p:tav>
                                        <p:tav tm="100000">
                                          <p:val>
                                            <p:strVal val="#ppt_h"/>
                                          </p:val>
                                        </p:tav>
                                      </p:tavLst>
                                    </p:anim>
                                    <p:animEffect transition="in" filter="fade">
                                      <p:cBhvr>
                                        <p:cTn id="140" dur="500"/>
                                        <p:tgtEl>
                                          <p:spTgt spid="21"/>
                                        </p:tgtEl>
                                      </p:cBhvr>
                                    </p:animEffect>
                                  </p:childTnLst>
                                </p:cTn>
                              </p:par>
                              <p:par>
                                <p:cTn id="141" presetID="53" presetClass="entr" presetSubtype="16" fill="hold" nodeType="withEffect">
                                  <p:stCondLst>
                                    <p:cond delay="0"/>
                                  </p:stCondLst>
                                  <p:childTnLst>
                                    <p:set>
                                      <p:cBhvr>
                                        <p:cTn id="142" dur="1" fill="hold">
                                          <p:stCondLst>
                                            <p:cond delay="0"/>
                                          </p:stCondLst>
                                        </p:cTn>
                                        <p:tgtEl>
                                          <p:spTgt spid="23"/>
                                        </p:tgtEl>
                                        <p:attrNameLst>
                                          <p:attrName>style.visibility</p:attrName>
                                        </p:attrNameLst>
                                      </p:cBhvr>
                                      <p:to>
                                        <p:strVal val="visible"/>
                                      </p:to>
                                    </p:set>
                                    <p:anim calcmode="lin" valueType="num">
                                      <p:cBhvr>
                                        <p:cTn id="143" dur="500" fill="hold"/>
                                        <p:tgtEl>
                                          <p:spTgt spid="23"/>
                                        </p:tgtEl>
                                        <p:attrNameLst>
                                          <p:attrName>ppt_w</p:attrName>
                                        </p:attrNameLst>
                                      </p:cBhvr>
                                      <p:tavLst>
                                        <p:tav tm="0">
                                          <p:val>
                                            <p:fltVal val="0"/>
                                          </p:val>
                                        </p:tav>
                                        <p:tav tm="100000">
                                          <p:val>
                                            <p:strVal val="#ppt_w"/>
                                          </p:val>
                                        </p:tav>
                                      </p:tavLst>
                                    </p:anim>
                                    <p:anim calcmode="lin" valueType="num">
                                      <p:cBhvr>
                                        <p:cTn id="144" dur="500" fill="hold"/>
                                        <p:tgtEl>
                                          <p:spTgt spid="23"/>
                                        </p:tgtEl>
                                        <p:attrNameLst>
                                          <p:attrName>ppt_h</p:attrName>
                                        </p:attrNameLst>
                                      </p:cBhvr>
                                      <p:tavLst>
                                        <p:tav tm="0">
                                          <p:val>
                                            <p:fltVal val="0"/>
                                          </p:val>
                                        </p:tav>
                                        <p:tav tm="100000">
                                          <p:val>
                                            <p:strVal val="#ppt_h"/>
                                          </p:val>
                                        </p:tav>
                                      </p:tavLst>
                                    </p:anim>
                                    <p:animEffect transition="in" filter="fade">
                                      <p:cBhvr>
                                        <p:cTn id="145" dur="500"/>
                                        <p:tgtEl>
                                          <p:spTgt spid="23"/>
                                        </p:tgtEl>
                                      </p:cBhvr>
                                    </p:animEffect>
                                  </p:childTnLst>
                                </p:cTn>
                              </p:par>
                              <p:par>
                                <p:cTn id="146" presetID="53" presetClass="entr" presetSubtype="16" fill="hold" nodeType="withEffect">
                                  <p:stCondLst>
                                    <p:cond delay="0"/>
                                  </p:stCondLst>
                                  <p:childTnLst>
                                    <p:set>
                                      <p:cBhvr>
                                        <p:cTn id="147" dur="1" fill="hold">
                                          <p:stCondLst>
                                            <p:cond delay="0"/>
                                          </p:stCondLst>
                                        </p:cTn>
                                        <p:tgtEl>
                                          <p:spTgt spid="29"/>
                                        </p:tgtEl>
                                        <p:attrNameLst>
                                          <p:attrName>style.visibility</p:attrName>
                                        </p:attrNameLst>
                                      </p:cBhvr>
                                      <p:to>
                                        <p:strVal val="visible"/>
                                      </p:to>
                                    </p:set>
                                    <p:anim calcmode="lin" valueType="num">
                                      <p:cBhvr>
                                        <p:cTn id="148" dur="500" fill="hold"/>
                                        <p:tgtEl>
                                          <p:spTgt spid="29"/>
                                        </p:tgtEl>
                                        <p:attrNameLst>
                                          <p:attrName>ppt_w</p:attrName>
                                        </p:attrNameLst>
                                      </p:cBhvr>
                                      <p:tavLst>
                                        <p:tav tm="0">
                                          <p:val>
                                            <p:fltVal val="0"/>
                                          </p:val>
                                        </p:tav>
                                        <p:tav tm="100000">
                                          <p:val>
                                            <p:strVal val="#ppt_w"/>
                                          </p:val>
                                        </p:tav>
                                      </p:tavLst>
                                    </p:anim>
                                    <p:anim calcmode="lin" valueType="num">
                                      <p:cBhvr>
                                        <p:cTn id="149" dur="500" fill="hold"/>
                                        <p:tgtEl>
                                          <p:spTgt spid="29"/>
                                        </p:tgtEl>
                                        <p:attrNameLst>
                                          <p:attrName>ppt_h</p:attrName>
                                        </p:attrNameLst>
                                      </p:cBhvr>
                                      <p:tavLst>
                                        <p:tav tm="0">
                                          <p:val>
                                            <p:fltVal val="0"/>
                                          </p:val>
                                        </p:tav>
                                        <p:tav tm="100000">
                                          <p:val>
                                            <p:strVal val="#ppt_h"/>
                                          </p:val>
                                        </p:tav>
                                      </p:tavLst>
                                    </p:anim>
                                    <p:animEffect transition="in" filter="fade">
                                      <p:cBhvr>
                                        <p:cTn id="150" dur="500"/>
                                        <p:tgtEl>
                                          <p:spTgt spid="29"/>
                                        </p:tgtEl>
                                      </p:cBhvr>
                                    </p:animEffect>
                                  </p:childTnLst>
                                </p:cTn>
                              </p:par>
                              <p:par>
                                <p:cTn id="151" presetID="53" presetClass="entr" presetSubtype="16" fill="hold" nodeType="withEffect">
                                  <p:stCondLst>
                                    <p:cond delay="250"/>
                                  </p:stCondLst>
                                  <p:childTnLst>
                                    <p:set>
                                      <p:cBhvr>
                                        <p:cTn id="152" dur="1" fill="hold">
                                          <p:stCondLst>
                                            <p:cond delay="0"/>
                                          </p:stCondLst>
                                        </p:cTn>
                                        <p:tgtEl>
                                          <p:spTgt spid="27"/>
                                        </p:tgtEl>
                                        <p:attrNameLst>
                                          <p:attrName>style.visibility</p:attrName>
                                        </p:attrNameLst>
                                      </p:cBhvr>
                                      <p:to>
                                        <p:strVal val="visible"/>
                                      </p:to>
                                    </p:set>
                                    <p:anim calcmode="lin" valueType="num">
                                      <p:cBhvr>
                                        <p:cTn id="153" dur="500" fill="hold"/>
                                        <p:tgtEl>
                                          <p:spTgt spid="27"/>
                                        </p:tgtEl>
                                        <p:attrNameLst>
                                          <p:attrName>ppt_w</p:attrName>
                                        </p:attrNameLst>
                                      </p:cBhvr>
                                      <p:tavLst>
                                        <p:tav tm="0">
                                          <p:val>
                                            <p:fltVal val="0"/>
                                          </p:val>
                                        </p:tav>
                                        <p:tav tm="100000">
                                          <p:val>
                                            <p:strVal val="#ppt_w"/>
                                          </p:val>
                                        </p:tav>
                                      </p:tavLst>
                                    </p:anim>
                                    <p:anim calcmode="lin" valueType="num">
                                      <p:cBhvr>
                                        <p:cTn id="154" dur="500" fill="hold"/>
                                        <p:tgtEl>
                                          <p:spTgt spid="27"/>
                                        </p:tgtEl>
                                        <p:attrNameLst>
                                          <p:attrName>ppt_h</p:attrName>
                                        </p:attrNameLst>
                                      </p:cBhvr>
                                      <p:tavLst>
                                        <p:tav tm="0">
                                          <p:val>
                                            <p:fltVal val="0"/>
                                          </p:val>
                                        </p:tav>
                                        <p:tav tm="100000">
                                          <p:val>
                                            <p:strVal val="#ppt_h"/>
                                          </p:val>
                                        </p:tav>
                                      </p:tavLst>
                                    </p:anim>
                                    <p:animEffect transition="in" filter="fade">
                                      <p:cBhvr>
                                        <p:cTn id="155" dur="500"/>
                                        <p:tgtEl>
                                          <p:spTgt spid="27"/>
                                        </p:tgtEl>
                                      </p:cBhvr>
                                    </p:animEffect>
                                  </p:childTnLst>
                                </p:cTn>
                              </p:par>
                              <p:par>
                                <p:cTn id="156" presetID="53" presetClass="entr" presetSubtype="16" fill="hold" nodeType="withEffect">
                                  <p:stCondLst>
                                    <p:cond delay="0"/>
                                  </p:stCondLst>
                                  <p:childTnLst>
                                    <p:set>
                                      <p:cBhvr>
                                        <p:cTn id="157" dur="1" fill="hold">
                                          <p:stCondLst>
                                            <p:cond delay="0"/>
                                          </p:stCondLst>
                                        </p:cTn>
                                        <p:tgtEl>
                                          <p:spTgt spid="25"/>
                                        </p:tgtEl>
                                        <p:attrNameLst>
                                          <p:attrName>style.visibility</p:attrName>
                                        </p:attrNameLst>
                                      </p:cBhvr>
                                      <p:to>
                                        <p:strVal val="visible"/>
                                      </p:to>
                                    </p:set>
                                    <p:anim calcmode="lin" valueType="num">
                                      <p:cBhvr>
                                        <p:cTn id="158" dur="500" fill="hold"/>
                                        <p:tgtEl>
                                          <p:spTgt spid="25"/>
                                        </p:tgtEl>
                                        <p:attrNameLst>
                                          <p:attrName>ppt_w</p:attrName>
                                        </p:attrNameLst>
                                      </p:cBhvr>
                                      <p:tavLst>
                                        <p:tav tm="0">
                                          <p:val>
                                            <p:fltVal val="0"/>
                                          </p:val>
                                        </p:tav>
                                        <p:tav tm="100000">
                                          <p:val>
                                            <p:strVal val="#ppt_w"/>
                                          </p:val>
                                        </p:tav>
                                      </p:tavLst>
                                    </p:anim>
                                    <p:anim calcmode="lin" valueType="num">
                                      <p:cBhvr>
                                        <p:cTn id="159" dur="500" fill="hold"/>
                                        <p:tgtEl>
                                          <p:spTgt spid="25"/>
                                        </p:tgtEl>
                                        <p:attrNameLst>
                                          <p:attrName>ppt_h</p:attrName>
                                        </p:attrNameLst>
                                      </p:cBhvr>
                                      <p:tavLst>
                                        <p:tav tm="0">
                                          <p:val>
                                            <p:fltVal val="0"/>
                                          </p:val>
                                        </p:tav>
                                        <p:tav tm="100000">
                                          <p:val>
                                            <p:strVal val="#ppt_h"/>
                                          </p:val>
                                        </p:tav>
                                      </p:tavLst>
                                    </p:anim>
                                    <p:animEffect transition="in" filter="fade">
                                      <p:cBhvr>
                                        <p:cTn id="160" dur="500"/>
                                        <p:tgtEl>
                                          <p:spTgt spid="25"/>
                                        </p:tgtEl>
                                      </p:cBhvr>
                                    </p:animEffect>
                                  </p:childTnLst>
                                </p:cTn>
                              </p:par>
                              <p:par>
                                <p:cTn id="161" presetID="53" presetClass="entr" presetSubtype="16" fill="hold" nodeType="withEffect">
                                  <p:stCondLst>
                                    <p:cond delay="0"/>
                                  </p:stCondLst>
                                  <p:childTnLst>
                                    <p:set>
                                      <p:cBhvr>
                                        <p:cTn id="162" dur="1" fill="hold">
                                          <p:stCondLst>
                                            <p:cond delay="0"/>
                                          </p:stCondLst>
                                        </p:cTn>
                                        <p:tgtEl>
                                          <p:spTgt spid="31"/>
                                        </p:tgtEl>
                                        <p:attrNameLst>
                                          <p:attrName>style.visibility</p:attrName>
                                        </p:attrNameLst>
                                      </p:cBhvr>
                                      <p:to>
                                        <p:strVal val="visible"/>
                                      </p:to>
                                    </p:set>
                                    <p:anim calcmode="lin" valueType="num">
                                      <p:cBhvr>
                                        <p:cTn id="163" dur="500" fill="hold"/>
                                        <p:tgtEl>
                                          <p:spTgt spid="31"/>
                                        </p:tgtEl>
                                        <p:attrNameLst>
                                          <p:attrName>ppt_w</p:attrName>
                                        </p:attrNameLst>
                                      </p:cBhvr>
                                      <p:tavLst>
                                        <p:tav tm="0">
                                          <p:val>
                                            <p:fltVal val="0"/>
                                          </p:val>
                                        </p:tav>
                                        <p:tav tm="100000">
                                          <p:val>
                                            <p:strVal val="#ppt_w"/>
                                          </p:val>
                                        </p:tav>
                                      </p:tavLst>
                                    </p:anim>
                                    <p:anim calcmode="lin" valueType="num">
                                      <p:cBhvr>
                                        <p:cTn id="164" dur="500" fill="hold"/>
                                        <p:tgtEl>
                                          <p:spTgt spid="31"/>
                                        </p:tgtEl>
                                        <p:attrNameLst>
                                          <p:attrName>ppt_h</p:attrName>
                                        </p:attrNameLst>
                                      </p:cBhvr>
                                      <p:tavLst>
                                        <p:tav tm="0">
                                          <p:val>
                                            <p:fltVal val="0"/>
                                          </p:val>
                                        </p:tav>
                                        <p:tav tm="100000">
                                          <p:val>
                                            <p:strVal val="#ppt_h"/>
                                          </p:val>
                                        </p:tav>
                                      </p:tavLst>
                                    </p:anim>
                                    <p:animEffect transition="in" filter="fade">
                                      <p:cBhvr>
                                        <p:cTn id="165" dur="500"/>
                                        <p:tgtEl>
                                          <p:spTgt spid="31"/>
                                        </p:tgtEl>
                                      </p:cBhvr>
                                    </p:animEffect>
                                  </p:childTnLst>
                                </p:cTn>
                              </p:par>
                              <p:par>
                                <p:cTn id="166" presetID="53" presetClass="entr" presetSubtype="16" fill="hold" nodeType="withEffect">
                                  <p:stCondLst>
                                    <p:cond delay="0"/>
                                  </p:stCondLst>
                                  <p:childTnLst>
                                    <p:set>
                                      <p:cBhvr>
                                        <p:cTn id="167" dur="1" fill="hold">
                                          <p:stCondLst>
                                            <p:cond delay="0"/>
                                          </p:stCondLst>
                                        </p:cTn>
                                        <p:tgtEl>
                                          <p:spTgt spid="33"/>
                                        </p:tgtEl>
                                        <p:attrNameLst>
                                          <p:attrName>style.visibility</p:attrName>
                                        </p:attrNameLst>
                                      </p:cBhvr>
                                      <p:to>
                                        <p:strVal val="visible"/>
                                      </p:to>
                                    </p:set>
                                    <p:anim calcmode="lin" valueType="num">
                                      <p:cBhvr>
                                        <p:cTn id="168" dur="500" fill="hold"/>
                                        <p:tgtEl>
                                          <p:spTgt spid="33"/>
                                        </p:tgtEl>
                                        <p:attrNameLst>
                                          <p:attrName>ppt_w</p:attrName>
                                        </p:attrNameLst>
                                      </p:cBhvr>
                                      <p:tavLst>
                                        <p:tav tm="0">
                                          <p:val>
                                            <p:fltVal val="0"/>
                                          </p:val>
                                        </p:tav>
                                        <p:tav tm="100000">
                                          <p:val>
                                            <p:strVal val="#ppt_w"/>
                                          </p:val>
                                        </p:tav>
                                      </p:tavLst>
                                    </p:anim>
                                    <p:anim calcmode="lin" valueType="num">
                                      <p:cBhvr>
                                        <p:cTn id="169" dur="500" fill="hold"/>
                                        <p:tgtEl>
                                          <p:spTgt spid="33"/>
                                        </p:tgtEl>
                                        <p:attrNameLst>
                                          <p:attrName>ppt_h</p:attrName>
                                        </p:attrNameLst>
                                      </p:cBhvr>
                                      <p:tavLst>
                                        <p:tav tm="0">
                                          <p:val>
                                            <p:fltVal val="0"/>
                                          </p:val>
                                        </p:tav>
                                        <p:tav tm="100000">
                                          <p:val>
                                            <p:strVal val="#ppt_h"/>
                                          </p:val>
                                        </p:tav>
                                      </p:tavLst>
                                    </p:anim>
                                    <p:animEffect transition="in" filter="fade">
                                      <p:cBhvr>
                                        <p:cTn id="170" dur="500"/>
                                        <p:tgtEl>
                                          <p:spTgt spid="33"/>
                                        </p:tgtEl>
                                      </p:cBhvr>
                                    </p:animEffect>
                                  </p:childTnLst>
                                </p:cTn>
                              </p:par>
                              <p:par>
                                <p:cTn id="171" presetID="53" presetClass="entr" presetSubtype="16" fill="hold" nodeType="withEffect">
                                  <p:stCondLst>
                                    <p:cond delay="250"/>
                                  </p:stCondLst>
                                  <p:childTnLst>
                                    <p:set>
                                      <p:cBhvr>
                                        <p:cTn id="172" dur="1" fill="hold">
                                          <p:stCondLst>
                                            <p:cond delay="0"/>
                                          </p:stCondLst>
                                        </p:cTn>
                                        <p:tgtEl>
                                          <p:spTgt spid="35"/>
                                        </p:tgtEl>
                                        <p:attrNameLst>
                                          <p:attrName>style.visibility</p:attrName>
                                        </p:attrNameLst>
                                      </p:cBhvr>
                                      <p:to>
                                        <p:strVal val="visible"/>
                                      </p:to>
                                    </p:set>
                                    <p:anim calcmode="lin" valueType="num">
                                      <p:cBhvr>
                                        <p:cTn id="173" dur="500" fill="hold"/>
                                        <p:tgtEl>
                                          <p:spTgt spid="35"/>
                                        </p:tgtEl>
                                        <p:attrNameLst>
                                          <p:attrName>ppt_w</p:attrName>
                                        </p:attrNameLst>
                                      </p:cBhvr>
                                      <p:tavLst>
                                        <p:tav tm="0">
                                          <p:val>
                                            <p:fltVal val="0"/>
                                          </p:val>
                                        </p:tav>
                                        <p:tav tm="100000">
                                          <p:val>
                                            <p:strVal val="#ppt_w"/>
                                          </p:val>
                                        </p:tav>
                                      </p:tavLst>
                                    </p:anim>
                                    <p:anim calcmode="lin" valueType="num">
                                      <p:cBhvr>
                                        <p:cTn id="174" dur="500" fill="hold"/>
                                        <p:tgtEl>
                                          <p:spTgt spid="35"/>
                                        </p:tgtEl>
                                        <p:attrNameLst>
                                          <p:attrName>ppt_h</p:attrName>
                                        </p:attrNameLst>
                                      </p:cBhvr>
                                      <p:tavLst>
                                        <p:tav tm="0">
                                          <p:val>
                                            <p:fltVal val="0"/>
                                          </p:val>
                                        </p:tav>
                                        <p:tav tm="100000">
                                          <p:val>
                                            <p:strVal val="#ppt_h"/>
                                          </p:val>
                                        </p:tav>
                                      </p:tavLst>
                                    </p:anim>
                                    <p:animEffect transition="in" filter="fade">
                                      <p:cBhvr>
                                        <p:cTn id="175" dur="500"/>
                                        <p:tgtEl>
                                          <p:spTgt spid="35"/>
                                        </p:tgtEl>
                                      </p:cBhvr>
                                    </p:animEffect>
                                  </p:childTnLst>
                                </p:cTn>
                              </p:par>
                              <p:par>
                                <p:cTn id="176" presetID="53" presetClass="entr" presetSubtype="16" fill="hold" nodeType="withEffect">
                                  <p:stCondLst>
                                    <p:cond delay="0"/>
                                  </p:stCondLst>
                                  <p:childTnLst>
                                    <p:set>
                                      <p:cBhvr>
                                        <p:cTn id="177" dur="1" fill="hold">
                                          <p:stCondLst>
                                            <p:cond delay="0"/>
                                          </p:stCondLst>
                                        </p:cTn>
                                        <p:tgtEl>
                                          <p:spTgt spid="37"/>
                                        </p:tgtEl>
                                        <p:attrNameLst>
                                          <p:attrName>style.visibility</p:attrName>
                                        </p:attrNameLst>
                                      </p:cBhvr>
                                      <p:to>
                                        <p:strVal val="visible"/>
                                      </p:to>
                                    </p:set>
                                    <p:anim calcmode="lin" valueType="num">
                                      <p:cBhvr>
                                        <p:cTn id="178" dur="500" fill="hold"/>
                                        <p:tgtEl>
                                          <p:spTgt spid="37"/>
                                        </p:tgtEl>
                                        <p:attrNameLst>
                                          <p:attrName>ppt_w</p:attrName>
                                        </p:attrNameLst>
                                      </p:cBhvr>
                                      <p:tavLst>
                                        <p:tav tm="0">
                                          <p:val>
                                            <p:fltVal val="0"/>
                                          </p:val>
                                        </p:tav>
                                        <p:tav tm="100000">
                                          <p:val>
                                            <p:strVal val="#ppt_w"/>
                                          </p:val>
                                        </p:tav>
                                      </p:tavLst>
                                    </p:anim>
                                    <p:anim calcmode="lin" valueType="num">
                                      <p:cBhvr>
                                        <p:cTn id="179" dur="500" fill="hold"/>
                                        <p:tgtEl>
                                          <p:spTgt spid="37"/>
                                        </p:tgtEl>
                                        <p:attrNameLst>
                                          <p:attrName>ppt_h</p:attrName>
                                        </p:attrNameLst>
                                      </p:cBhvr>
                                      <p:tavLst>
                                        <p:tav tm="0">
                                          <p:val>
                                            <p:fltVal val="0"/>
                                          </p:val>
                                        </p:tav>
                                        <p:tav tm="100000">
                                          <p:val>
                                            <p:strVal val="#ppt_h"/>
                                          </p:val>
                                        </p:tav>
                                      </p:tavLst>
                                    </p:anim>
                                    <p:animEffect transition="in" filter="fade">
                                      <p:cBhvr>
                                        <p:cTn id="180" dur="500"/>
                                        <p:tgtEl>
                                          <p:spTgt spid="37"/>
                                        </p:tgtEl>
                                      </p:cBhvr>
                                    </p:animEffect>
                                  </p:childTnLst>
                                </p:cTn>
                              </p:par>
                              <p:par>
                                <p:cTn id="181" presetID="53" presetClass="entr" presetSubtype="16" fill="hold" nodeType="withEffect">
                                  <p:stCondLst>
                                    <p:cond delay="250"/>
                                  </p:stCondLst>
                                  <p:childTnLst>
                                    <p:set>
                                      <p:cBhvr>
                                        <p:cTn id="182" dur="1" fill="hold">
                                          <p:stCondLst>
                                            <p:cond delay="0"/>
                                          </p:stCondLst>
                                        </p:cTn>
                                        <p:tgtEl>
                                          <p:spTgt spid="43"/>
                                        </p:tgtEl>
                                        <p:attrNameLst>
                                          <p:attrName>style.visibility</p:attrName>
                                        </p:attrNameLst>
                                      </p:cBhvr>
                                      <p:to>
                                        <p:strVal val="visible"/>
                                      </p:to>
                                    </p:set>
                                    <p:anim calcmode="lin" valueType="num">
                                      <p:cBhvr>
                                        <p:cTn id="183" dur="500" fill="hold"/>
                                        <p:tgtEl>
                                          <p:spTgt spid="43"/>
                                        </p:tgtEl>
                                        <p:attrNameLst>
                                          <p:attrName>ppt_w</p:attrName>
                                        </p:attrNameLst>
                                      </p:cBhvr>
                                      <p:tavLst>
                                        <p:tav tm="0">
                                          <p:val>
                                            <p:fltVal val="0"/>
                                          </p:val>
                                        </p:tav>
                                        <p:tav tm="100000">
                                          <p:val>
                                            <p:strVal val="#ppt_w"/>
                                          </p:val>
                                        </p:tav>
                                      </p:tavLst>
                                    </p:anim>
                                    <p:anim calcmode="lin" valueType="num">
                                      <p:cBhvr>
                                        <p:cTn id="184" dur="500" fill="hold"/>
                                        <p:tgtEl>
                                          <p:spTgt spid="43"/>
                                        </p:tgtEl>
                                        <p:attrNameLst>
                                          <p:attrName>ppt_h</p:attrName>
                                        </p:attrNameLst>
                                      </p:cBhvr>
                                      <p:tavLst>
                                        <p:tav tm="0">
                                          <p:val>
                                            <p:fltVal val="0"/>
                                          </p:val>
                                        </p:tav>
                                        <p:tav tm="100000">
                                          <p:val>
                                            <p:strVal val="#ppt_h"/>
                                          </p:val>
                                        </p:tav>
                                      </p:tavLst>
                                    </p:anim>
                                    <p:animEffect transition="in" filter="fade">
                                      <p:cBhvr>
                                        <p:cTn id="185" dur="500"/>
                                        <p:tgtEl>
                                          <p:spTgt spid="43"/>
                                        </p:tgtEl>
                                      </p:cBhvr>
                                    </p:animEffect>
                                  </p:childTnLst>
                                </p:cTn>
                              </p:par>
                              <p:par>
                                <p:cTn id="186" presetID="53" presetClass="entr" presetSubtype="16" fill="hold" nodeType="withEffect">
                                  <p:stCondLst>
                                    <p:cond delay="0"/>
                                  </p:stCondLst>
                                  <p:childTnLst>
                                    <p:set>
                                      <p:cBhvr>
                                        <p:cTn id="187" dur="1" fill="hold">
                                          <p:stCondLst>
                                            <p:cond delay="0"/>
                                          </p:stCondLst>
                                        </p:cTn>
                                        <p:tgtEl>
                                          <p:spTgt spid="41"/>
                                        </p:tgtEl>
                                        <p:attrNameLst>
                                          <p:attrName>style.visibility</p:attrName>
                                        </p:attrNameLst>
                                      </p:cBhvr>
                                      <p:to>
                                        <p:strVal val="visible"/>
                                      </p:to>
                                    </p:set>
                                    <p:anim calcmode="lin" valueType="num">
                                      <p:cBhvr>
                                        <p:cTn id="188" dur="500" fill="hold"/>
                                        <p:tgtEl>
                                          <p:spTgt spid="41"/>
                                        </p:tgtEl>
                                        <p:attrNameLst>
                                          <p:attrName>ppt_w</p:attrName>
                                        </p:attrNameLst>
                                      </p:cBhvr>
                                      <p:tavLst>
                                        <p:tav tm="0">
                                          <p:val>
                                            <p:fltVal val="0"/>
                                          </p:val>
                                        </p:tav>
                                        <p:tav tm="100000">
                                          <p:val>
                                            <p:strVal val="#ppt_w"/>
                                          </p:val>
                                        </p:tav>
                                      </p:tavLst>
                                    </p:anim>
                                    <p:anim calcmode="lin" valueType="num">
                                      <p:cBhvr>
                                        <p:cTn id="189" dur="500" fill="hold"/>
                                        <p:tgtEl>
                                          <p:spTgt spid="41"/>
                                        </p:tgtEl>
                                        <p:attrNameLst>
                                          <p:attrName>ppt_h</p:attrName>
                                        </p:attrNameLst>
                                      </p:cBhvr>
                                      <p:tavLst>
                                        <p:tav tm="0">
                                          <p:val>
                                            <p:fltVal val="0"/>
                                          </p:val>
                                        </p:tav>
                                        <p:tav tm="100000">
                                          <p:val>
                                            <p:strVal val="#ppt_h"/>
                                          </p:val>
                                        </p:tav>
                                      </p:tavLst>
                                    </p:anim>
                                    <p:animEffect transition="in" filter="fade">
                                      <p:cBhvr>
                                        <p:cTn id="190" dur="500"/>
                                        <p:tgtEl>
                                          <p:spTgt spid="41"/>
                                        </p:tgtEl>
                                      </p:cBhvr>
                                    </p:animEffect>
                                  </p:childTnLst>
                                </p:cTn>
                              </p:par>
                              <p:par>
                                <p:cTn id="191" presetID="53" presetClass="entr" presetSubtype="16" fill="hold" nodeType="withEffect">
                                  <p:stCondLst>
                                    <p:cond delay="250"/>
                                  </p:stCondLst>
                                  <p:childTnLst>
                                    <p:set>
                                      <p:cBhvr>
                                        <p:cTn id="192" dur="1" fill="hold">
                                          <p:stCondLst>
                                            <p:cond delay="0"/>
                                          </p:stCondLst>
                                        </p:cTn>
                                        <p:tgtEl>
                                          <p:spTgt spid="39"/>
                                        </p:tgtEl>
                                        <p:attrNameLst>
                                          <p:attrName>style.visibility</p:attrName>
                                        </p:attrNameLst>
                                      </p:cBhvr>
                                      <p:to>
                                        <p:strVal val="visible"/>
                                      </p:to>
                                    </p:set>
                                    <p:anim calcmode="lin" valueType="num">
                                      <p:cBhvr>
                                        <p:cTn id="193" dur="500" fill="hold"/>
                                        <p:tgtEl>
                                          <p:spTgt spid="39"/>
                                        </p:tgtEl>
                                        <p:attrNameLst>
                                          <p:attrName>ppt_w</p:attrName>
                                        </p:attrNameLst>
                                      </p:cBhvr>
                                      <p:tavLst>
                                        <p:tav tm="0">
                                          <p:val>
                                            <p:fltVal val="0"/>
                                          </p:val>
                                        </p:tav>
                                        <p:tav tm="100000">
                                          <p:val>
                                            <p:strVal val="#ppt_w"/>
                                          </p:val>
                                        </p:tav>
                                      </p:tavLst>
                                    </p:anim>
                                    <p:anim calcmode="lin" valueType="num">
                                      <p:cBhvr>
                                        <p:cTn id="194" dur="500" fill="hold"/>
                                        <p:tgtEl>
                                          <p:spTgt spid="39"/>
                                        </p:tgtEl>
                                        <p:attrNameLst>
                                          <p:attrName>ppt_h</p:attrName>
                                        </p:attrNameLst>
                                      </p:cBhvr>
                                      <p:tavLst>
                                        <p:tav tm="0">
                                          <p:val>
                                            <p:fltVal val="0"/>
                                          </p:val>
                                        </p:tav>
                                        <p:tav tm="100000">
                                          <p:val>
                                            <p:strVal val="#ppt_h"/>
                                          </p:val>
                                        </p:tav>
                                      </p:tavLst>
                                    </p:anim>
                                    <p:animEffect transition="in" filter="fade">
                                      <p:cBhvr>
                                        <p:cTn id="195" dur="500"/>
                                        <p:tgtEl>
                                          <p:spTgt spid="39"/>
                                        </p:tgtEl>
                                      </p:cBhvr>
                                    </p:animEffect>
                                  </p:childTnLst>
                                </p:cTn>
                              </p:par>
                              <p:par>
                                <p:cTn id="196" presetID="53" presetClass="entr" presetSubtype="16" fill="hold" nodeType="withEffect">
                                  <p:stCondLst>
                                    <p:cond delay="0"/>
                                  </p:stCondLst>
                                  <p:childTnLst>
                                    <p:set>
                                      <p:cBhvr>
                                        <p:cTn id="197" dur="1" fill="hold">
                                          <p:stCondLst>
                                            <p:cond delay="0"/>
                                          </p:stCondLst>
                                        </p:cTn>
                                        <p:tgtEl>
                                          <p:spTgt spid="45"/>
                                        </p:tgtEl>
                                        <p:attrNameLst>
                                          <p:attrName>style.visibility</p:attrName>
                                        </p:attrNameLst>
                                      </p:cBhvr>
                                      <p:to>
                                        <p:strVal val="visible"/>
                                      </p:to>
                                    </p:set>
                                    <p:anim calcmode="lin" valueType="num">
                                      <p:cBhvr>
                                        <p:cTn id="198" dur="500" fill="hold"/>
                                        <p:tgtEl>
                                          <p:spTgt spid="45"/>
                                        </p:tgtEl>
                                        <p:attrNameLst>
                                          <p:attrName>ppt_w</p:attrName>
                                        </p:attrNameLst>
                                      </p:cBhvr>
                                      <p:tavLst>
                                        <p:tav tm="0">
                                          <p:val>
                                            <p:fltVal val="0"/>
                                          </p:val>
                                        </p:tav>
                                        <p:tav tm="100000">
                                          <p:val>
                                            <p:strVal val="#ppt_w"/>
                                          </p:val>
                                        </p:tav>
                                      </p:tavLst>
                                    </p:anim>
                                    <p:anim calcmode="lin" valueType="num">
                                      <p:cBhvr>
                                        <p:cTn id="199" dur="500" fill="hold"/>
                                        <p:tgtEl>
                                          <p:spTgt spid="45"/>
                                        </p:tgtEl>
                                        <p:attrNameLst>
                                          <p:attrName>ppt_h</p:attrName>
                                        </p:attrNameLst>
                                      </p:cBhvr>
                                      <p:tavLst>
                                        <p:tav tm="0">
                                          <p:val>
                                            <p:fltVal val="0"/>
                                          </p:val>
                                        </p:tav>
                                        <p:tav tm="100000">
                                          <p:val>
                                            <p:strVal val="#ppt_h"/>
                                          </p:val>
                                        </p:tav>
                                      </p:tavLst>
                                    </p:anim>
                                    <p:animEffect transition="in" filter="fade">
                                      <p:cBhvr>
                                        <p:cTn id="200" dur="500"/>
                                        <p:tgtEl>
                                          <p:spTgt spid="45"/>
                                        </p:tgtEl>
                                      </p:cBhvr>
                                    </p:animEffect>
                                  </p:childTnLst>
                                </p:cTn>
                              </p:par>
                              <p:par>
                                <p:cTn id="201" presetID="53" presetClass="entr" presetSubtype="16" fill="hold" nodeType="withEffect">
                                  <p:stCondLst>
                                    <p:cond delay="0"/>
                                  </p:stCondLst>
                                  <p:childTnLst>
                                    <p:set>
                                      <p:cBhvr>
                                        <p:cTn id="202" dur="1" fill="hold">
                                          <p:stCondLst>
                                            <p:cond delay="0"/>
                                          </p:stCondLst>
                                        </p:cTn>
                                        <p:tgtEl>
                                          <p:spTgt spid="47"/>
                                        </p:tgtEl>
                                        <p:attrNameLst>
                                          <p:attrName>style.visibility</p:attrName>
                                        </p:attrNameLst>
                                      </p:cBhvr>
                                      <p:to>
                                        <p:strVal val="visible"/>
                                      </p:to>
                                    </p:set>
                                    <p:anim calcmode="lin" valueType="num">
                                      <p:cBhvr>
                                        <p:cTn id="203" dur="500" fill="hold"/>
                                        <p:tgtEl>
                                          <p:spTgt spid="47"/>
                                        </p:tgtEl>
                                        <p:attrNameLst>
                                          <p:attrName>ppt_w</p:attrName>
                                        </p:attrNameLst>
                                      </p:cBhvr>
                                      <p:tavLst>
                                        <p:tav tm="0">
                                          <p:val>
                                            <p:fltVal val="0"/>
                                          </p:val>
                                        </p:tav>
                                        <p:tav tm="100000">
                                          <p:val>
                                            <p:strVal val="#ppt_w"/>
                                          </p:val>
                                        </p:tav>
                                      </p:tavLst>
                                    </p:anim>
                                    <p:anim calcmode="lin" valueType="num">
                                      <p:cBhvr>
                                        <p:cTn id="204" dur="500" fill="hold"/>
                                        <p:tgtEl>
                                          <p:spTgt spid="47"/>
                                        </p:tgtEl>
                                        <p:attrNameLst>
                                          <p:attrName>ppt_h</p:attrName>
                                        </p:attrNameLst>
                                      </p:cBhvr>
                                      <p:tavLst>
                                        <p:tav tm="0">
                                          <p:val>
                                            <p:fltVal val="0"/>
                                          </p:val>
                                        </p:tav>
                                        <p:tav tm="100000">
                                          <p:val>
                                            <p:strVal val="#ppt_h"/>
                                          </p:val>
                                        </p:tav>
                                      </p:tavLst>
                                    </p:anim>
                                    <p:animEffect transition="in" filter="fade">
                                      <p:cBhvr>
                                        <p:cTn id="205" dur="500"/>
                                        <p:tgtEl>
                                          <p:spTgt spid="47"/>
                                        </p:tgtEl>
                                      </p:cBhvr>
                                    </p:animEffect>
                                  </p:childTnLst>
                                </p:cTn>
                              </p:par>
                              <p:par>
                                <p:cTn id="206" presetID="53" presetClass="entr" presetSubtype="16" fill="hold" nodeType="withEffect">
                                  <p:stCondLst>
                                    <p:cond delay="250"/>
                                  </p:stCondLst>
                                  <p:childTnLst>
                                    <p:set>
                                      <p:cBhvr>
                                        <p:cTn id="207" dur="1" fill="hold">
                                          <p:stCondLst>
                                            <p:cond delay="0"/>
                                          </p:stCondLst>
                                        </p:cTn>
                                        <p:tgtEl>
                                          <p:spTgt spid="49"/>
                                        </p:tgtEl>
                                        <p:attrNameLst>
                                          <p:attrName>style.visibility</p:attrName>
                                        </p:attrNameLst>
                                      </p:cBhvr>
                                      <p:to>
                                        <p:strVal val="visible"/>
                                      </p:to>
                                    </p:set>
                                    <p:anim calcmode="lin" valueType="num">
                                      <p:cBhvr>
                                        <p:cTn id="208" dur="500" fill="hold"/>
                                        <p:tgtEl>
                                          <p:spTgt spid="49"/>
                                        </p:tgtEl>
                                        <p:attrNameLst>
                                          <p:attrName>ppt_w</p:attrName>
                                        </p:attrNameLst>
                                      </p:cBhvr>
                                      <p:tavLst>
                                        <p:tav tm="0">
                                          <p:val>
                                            <p:fltVal val="0"/>
                                          </p:val>
                                        </p:tav>
                                        <p:tav tm="100000">
                                          <p:val>
                                            <p:strVal val="#ppt_w"/>
                                          </p:val>
                                        </p:tav>
                                      </p:tavLst>
                                    </p:anim>
                                    <p:anim calcmode="lin" valueType="num">
                                      <p:cBhvr>
                                        <p:cTn id="209" dur="500" fill="hold"/>
                                        <p:tgtEl>
                                          <p:spTgt spid="49"/>
                                        </p:tgtEl>
                                        <p:attrNameLst>
                                          <p:attrName>ppt_h</p:attrName>
                                        </p:attrNameLst>
                                      </p:cBhvr>
                                      <p:tavLst>
                                        <p:tav tm="0">
                                          <p:val>
                                            <p:fltVal val="0"/>
                                          </p:val>
                                        </p:tav>
                                        <p:tav tm="100000">
                                          <p:val>
                                            <p:strVal val="#ppt_h"/>
                                          </p:val>
                                        </p:tav>
                                      </p:tavLst>
                                    </p:anim>
                                    <p:animEffect transition="in" filter="fade">
                                      <p:cBhvr>
                                        <p:cTn id="210" dur="500"/>
                                        <p:tgtEl>
                                          <p:spTgt spid="49"/>
                                        </p:tgtEl>
                                      </p:cBhvr>
                                    </p:animEffect>
                                  </p:childTnLst>
                                </p:cTn>
                              </p:par>
                              <p:par>
                                <p:cTn id="211" presetID="53" presetClass="entr" presetSubtype="16" fill="hold" nodeType="withEffect">
                                  <p:stCondLst>
                                    <p:cond delay="0"/>
                                  </p:stCondLst>
                                  <p:childTnLst>
                                    <p:set>
                                      <p:cBhvr>
                                        <p:cTn id="212" dur="1" fill="hold">
                                          <p:stCondLst>
                                            <p:cond delay="0"/>
                                          </p:stCondLst>
                                        </p:cTn>
                                        <p:tgtEl>
                                          <p:spTgt spid="51"/>
                                        </p:tgtEl>
                                        <p:attrNameLst>
                                          <p:attrName>style.visibility</p:attrName>
                                        </p:attrNameLst>
                                      </p:cBhvr>
                                      <p:to>
                                        <p:strVal val="visible"/>
                                      </p:to>
                                    </p:set>
                                    <p:anim calcmode="lin" valueType="num">
                                      <p:cBhvr>
                                        <p:cTn id="213" dur="500" fill="hold"/>
                                        <p:tgtEl>
                                          <p:spTgt spid="51"/>
                                        </p:tgtEl>
                                        <p:attrNameLst>
                                          <p:attrName>ppt_w</p:attrName>
                                        </p:attrNameLst>
                                      </p:cBhvr>
                                      <p:tavLst>
                                        <p:tav tm="0">
                                          <p:val>
                                            <p:fltVal val="0"/>
                                          </p:val>
                                        </p:tav>
                                        <p:tav tm="100000">
                                          <p:val>
                                            <p:strVal val="#ppt_w"/>
                                          </p:val>
                                        </p:tav>
                                      </p:tavLst>
                                    </p:anim>
                                    <p:anim calcmode="lin" valueType="num">
                                      <p:cBhvr>
                                        <p:cTn id="214" dur="500" fill="hold"/>
                                        <p:tgtEl>
                                          <p:spTgt spid="51"/>
                                        </p:tgtEl>
                                        <p:attrNameLst>
                                          <p:attrName>ppt_h</p:attrName>
                                        </p:attrNameLst>
                                      </p:cBhvr>
                                      <p:tavLst>
                                        <p:tav tm="0">
                                          <p:val>
                                            <p:fltVal val="0"/>
                                          </p:val>
                                        </p:tav>
                                        <p:tav tm="100000">
                                          <p:val>
                                            <p:strVal val="#ppt_h"/>
                                          </p:val>
                                        </p:tav>
                                      </p:tavLst>
                                    </p:anim>
                                    <p:animEffect transition="in" filter="fade">
                                      <p:cBhvr>
                                        <p:cTn id="215" dur="500"/>
                                        <p:tgtEl>
                                          <p:spTgt spid="51"/>
                                        </p:tgtEl>
                                      </p:cBhvr>
                                    </p:animEffect>
                                  </p:childTnLst>
                                </p:cTn>
                              </p:par>
                            </p:childTnLst>
                          </p:cTn>
                        </p:par>
                        <p:par>
                          <p:cTn id="216" fill="hold">
                            <p:stCondLst>
                              <p:cond delay="1250"/>
                            </p:stCondLst>
                            <p:childTnLst>
                              <p:par>
                                <p:cTn id="217" presetID="53" presetClass="entr" presetSubtype="16" fill="hold" grpId="0" nodeType="afterEffect">
                                  <p:stCondLst>
                                    <p:cond delay="0"/>
                                  </p:stCondLst>
                                  <p:childTnLst>
                                    <p:set>
                                      <p:cBhvr>
                                        <p:cTn id="218" dur="1" fill="hold">
                                          <p:stCondLst>
                                            <p:cond delay="0"/>
                                          </p:stCondLst>
                                        </p:cTn>
                                        <p:tgtEl>
                                          <p:spTgt spid="53"/>
                                        </p:tgtEl>
                                        <p:attrNameLst>
                                          <p:attrName>style.visibility</p:attrName>
                                        </p:attrNameLst>
                                      </p:cBhvr>
                                      <p:to>
                                        <p:strVal val="visible"/>
                                      </p:to>
                                    </p:set>
                                    <p:anim calcmode="lin" valueType="num">
                                      <p:cBhvr>
                                        <p:cTn id="219" dur="250" fill="hold"/>
                                        <p:tgtEl>
                                          <p:spTgt spid="53"/>
                                        </p:tgtEl>
                                        <p:attrNameLst>
                                          <p:attrName>ppt_w</p:attrName>
                                        </p:attrNameLst>
                                      </p:cBhvr>
                                      <p:tavLst>
                                        <p:tav tm="0">
                                          <p:val>
                                            <p:fltVal val="0"/>
                                          </p:val>
                                        </p:tav>
                                        <p:tav tm="100000">
                                          <p:val>
                                            <p:strVal val="#ppt_w"/>
                                          </p:val>
                                        </p:tav>
                                      </p:tavLst>
                                    </p:anim>
                                    <p:anim calcmode="lin" valueType="num">
                                      <p:cBhvr>
                                        <p:cTn id="220" dur="250" fill="hold"/>
                                        <p:tgtEl>
                                          <p:spTgt spid="53"/>
                                        </p:tgtEl>
                                        <p:attrNameLst>
                                          <p:attrName>ppt_h</p:attrName>
                                        </p:attrNameLst>
                                      </p:cBhvr>
                                      <p:tavLst>
                                        <p:tav tm="0">
                                          <p:val>
                                            <p:fltVal val="0"/>
                                          </p:val>
                                        </p:tav>
                                        <p:tav tm="100000">
                                          <p:val>
                                            <p:strVal val="#ppt_h"/>
                                          </p:val>
                                        </p:tav>
                                      </p:tavLst>
                                    </p:anim>
                                    <p:animEffect transition="in" filter="fade">
                                      <p:cBhvr>
                                        <p:cTn id="221" dur="250"/>
                                        <p:tgtEl>
                                          <p:spTgt spid="53"/>
                                        </p:tgtEl>
                                      </p:cBhvr>
                                    </p:animEffect>
                                  </p:childTnLst>
                                </p:cTn>
                              </p:par>
                            </p:childTnLst>
                          </p:cTn>
                        </p:par>
                        <p:par>
                          <p:cTn id="222" fill="hold">
                            <p:stCondLst>
                              <p:cond delay="1500"/>
                            </p:stCondLst>
                            <p:childTnLst>
                              <p:par>
                                <p:cTn id="223" presetID="53" presetClass="entr" presetSubtype="16" fill="hold" grpId="0" nodeType="afterEffect">
                                  <p:stCondLst>
                                    <p:cond delay="0"/>
                                  </p:stCondLst>
                                  <p:childTnLst>
                                    <p:set>
                                      <p:cBhvr>
                                        <p:cTn id="224" dur="1" fill="hold">
                                          <p:stCondLst>
                                            <p:cond delay="0"/>
                                          </p:stCondLst>
                                        </p:cTn>
                                        <p:tgtEl>
                                          <p:spTgt spid="115"/>
                                        </p:tgtEl>
                                        <p:attrNameLst>
                                          <p:attrName>style.visibility</p:attrName>
                                        </p:attrNameLst>
                                      </p:cBhvr>
                                      <p:to>
                                        <p:strVal val="visible"/>
                                      </p:to>
                                    </p:set>
                                    <p:anim calcmode="lin" valueType="num">
                                      <p:cBhvr>
                                        <p:cTn id="225" dur="250" fill="hold"/>
                                        <p:tgtEl>
                                          <p:spTgt spid="115"/>
                                        </p:tgtEl>
                                        <p:attrNameLst>
                                          <p:attrName>ppt_w</p:attrName>
                                        </p:attrNameLst>
                                      </p:cBhvr>
                                      <p:tavLst>
                                        <p:tav tm="0">
                                          <p:val>
                                            <p:fltVal val="0"/>
                                          </p:val>
                                        </p:tav>
                                        <p:tav tm="100000">
                                          <p:val>
                                            <p:strVal val="#ppt_w"/>
                                          </p:val>
                                        </p:tav>
                                      </p:tavLst>
                                    </p:anim>
                                    <p:anim calcmode="lin" valueType="num">
                                      <p:cBhvr>
                                        <p:cTn id="226" dur="250" fill="hold"/>
                                        <p:tgtEl>
                                          <p:spTgt spid="115"/>
                                        </p:tgtEl>
                                        <p:attrNameLst>
                                          <p:attrName>ppt_h</p:attrName>
                                        </p:attrNameLst>
                                      </p:cBhvr>
                                      <p:tavLst>
                                        <p:tav tm="0">
                                          <p:val>
                                            <p:fltVal val="0"/>
                                          </p:val>
                                        </p:tav>
                                        <p:tav tm="100000">
                                          <p:val>
                                            <p:strVal val="#ppt_h"/>
                                          </p:val>
                                        </p:tav>
                                      </p:tavLst>
                                    </p:anim>
                                    <p:animEffect transition="in" filter="fade">
                                      <p:cBhvr>
                                        <p:cTn id="227" dur="250"/>
                                        <p:tgtEl>
                                          <p:spTgt spid="115"/>
                                        </p:tgtEl>
                                      </p:cBhvr>
                                    </p:animEffect>
                                  </p:childTnLst>
                                </p:cTn>
                              </p:par>
                            </p:childTnLst>
                          </p:cTn>
                        </p:par>
                        <p:par>
                          <p:cTn id="228" fill="hold">
                            <p:stCondLst>
                              <p:cond delay="1750"/>
                            </p:stCondLst>
                            <p:childTnLst>
                              <p:par>
                                <p:cTn id="229" presetID="18" presetClass="entr" presetSubtype="12" fill="hold" grpId="0" nodeType="afterEffect">
                                  <p:stCondLst>
                                    <p:cond delay="0"/>
                                  </p:stCondLst>
                                  <p:childTnLst>
                                    <p:set>
                                      <p:cBhvr>
                                        <p:cTn id="230" dur="1" fill="hold">
                                          <p:stCondLst>
                                            <p:cond delay="0"/>
                                          </p:stCondLst>
                                        </p:cTn>
                                        <p:tgtEl>
                                          <p:spTgt spid="116"/>
                                        </p:tgtEl>
                                        <p:attrNameLst>
                                          <p:attrName>style.visibility</p:attrName>
                                        </p:attrNameLst>
                                      </p:cBhvr>
                                      <p:to>
                                        <p:strVal val="visible"/>
                                      </p:to>
                                    </p:set>
                                    <p:animEffect transition="in" filter="strips(downLeft)">
                                      <p:cBhvr>
                                        <p:cTn id="231"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15" grpId="0" animBg="1"/>
      <p:bldP spid="116" grpId="0" animBg="1"/>
    </p:bldLst>
  </p:timing>
  <p:extLst>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Slide 10">
    <p:spTree>
      <p:nvGrpSpPr>
        <p:cNvPr id="1" name=""/>
        <p:cNvGrpSpPr/>
        <p:nvPr/>
      </p:nvGrpSpPr>
      <p:grpSpPr>
        <a:xfrm>
          <a:off x="0" y="0"/>
          <a:ext cx="0" cy="0"/>
          <a:chOff x="0" y="0"/>
          <a:chExt cx="0" cy="0"/>
        </a:xfrm>
      </p:grpSpPr>
      <p:sp>
        <p:nvSpPr>
          <p:cNvPr id="2" name="KSO_BT1"/>
          <p:cNvSpPr>
            <a:spLocks noGrp="1"/>
          </p:cNvSpPr>
          <p:nvPr>
            <p:ph type="title" hasCustomPrompt="1"/>
          </p:nvPr>
        </p:nvSpPr>
        <p:spPr/>
        <p:txBody>
          <a:bodyPr/>
          <a:lstStyle/>
          <a:p>
            <a:r>
              <a:rPr lang="tr-TR" dirty="0"/>
              <a:t>Natural </a:t>
            </a:r>
            <a:r>
              <a:rPr lang="tr-TR" dirty="0" err="1"/>
              <a:t>Gas</a:t>
            </a:r>
            <a:endParaRPr lang="en-US" dirty="0"/>
          </a:p>
        </p:txBody>
      </p:sp>
      <p:sp>
        <p:nvSpPr>
          <p:cNvPr id="3" name="KSO_BC1"/>
          <p:cNvSpPr>
            <a:spLocks noGrp="1"/>
          </p:cNvSpPr>
          <p:nvPr>
            <p:ph type="body" orient="vert" idx="1" hasCustomPrompt="1"/>
          </p:nvPr>
        </p:nvSpPr>
        <p:spPr/>
        <p:txBody>
          <a:bodyPr vert="eaVert"/>
          <a:lstStyle/>
          <a:p>
            <a:pPr lvl="0"/>
            <a:r>
              <a:rPr lang="tr-TR" altLang="zh-CN" dirty="0"/>
              <a:t>www.freepptbackgrounds.net</a:t>
            </a:r>
            <a:endParaRPr lang="zh-CN" altLang="en-US" dirty="0"/>
          </a:p>
        </p:txBody>
      </p:sp>
      <p:sp>
        <p:nvSpPr>
          <p:cNvPr id="4" name="KSO_FD"/>
          <p:cNvSpPr>
            <a:spLocks noGrp="1"/>
          </p:cNvSpPr>
          <p:nvPr>
            <p:ph type="dt" sz="half" idx="10"/>
          </p:nvPr>
        </p:nvSpPr>
        <p:spPr/>
        <p:txBody>
          <a:bodyPr/>
          <a:lstStyle/>
          <a:p>
            <a:fld id="{304938DA-231E-4138-9BD8-4BDFF172E67E}" type="datetimeFigureOut">
              <a:rPr lang="zh-CN" altLang="en-US" smtClean="0"/>
              <a:t>2021/7/25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33DCAA24-0AB1-488F-83AB-8C00B375B7BF}" type="slidenum">
              <a:rPr lang="zh-CN" altLang="en-US" smtClean="0"/>
              <a:t>‹#›</a:t>
            </a:fld>
            <a:endParaRPr lang="zh-CN" altLang="en-US"/>
          </a:p>
        </p:txBody>
      </p:sp>
    </p:spTree>
    <p:extLst>
      <p:ext uri="{BB962C8B-B14F-4D97-AF65-F5344CB8AC3E}">
        <p14:creationId xmlns:p14="http://schemas.microsoft.com/office/powerpoint/2010/main" val="2245090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lide 11">
    <p:spTree>
      <p:nvGrpSpPr>
        <p:cNvPr id="1" name=""/>
        <p:cNvGrpSpPr/>
        <p:nvPr/>
      </p:nvGrpSpPr>
      <p:grpSpPr>
        <a:xfrm>
          <a:off x="0" y="0"/>
          <a:ext cx="0" cy="0"/>
          <a:chOff x="0" y="0"/>
          <a:chExt cx="0" cy="0"/>
        </a:xfrm>
      </p:grpSpPr>
      <p:sp>
        <p:nvSpPr>
          <p:cNvPr id="2" name="KSO_BT1"/>
          <p:cNvSpPr>
            <a:spLocks noGrp="1"/>
          </p:cNvSpPr>
          <p:nvPr>
            <p:ph type="title" orient="vert" hasCustomPrompt="1"/>
          </p:nvPr>
        </p:nvSpPr>
        <p:spPr>
          <a:xfrm>
            <a:off x="10171290" y="365125"/>
            <a:ext cx="1182511" cy="5811838"/>
          </a:xfrm>
        </p:spPr>
        <p:txBody>
          <a:bodyPr vert="eaVert"/>
          <a:lstStyle/>
          <a:p>
            <a:r>
              <a:rPr lang="tr-TR" altLang="zh-CN" dirty="0"/>
              <a:t>Freepptbackgrounds.net</a:t>
            </a:r>
            <a:endParaRPr lang="en-US" dirty="0"/>
          </a:p>
        </p:txBody>
      </p:sp>
      <p:sp>
        <p:nvSpPr>
          <p:cNvPr id="3" name="KSO_BC1"/>
          <p:cNvSpPr>
            <a:spLocks noGrp="1"/>
          </p:cNvSpPr>
          <p:nvPr>
            <p:ph type="body" orient="vert" idx="1" hasCustomPrompt="1"/>
          </p:nvPr>
        </p:nvSpPr>
        <p:spPr>
          <a:xfrm>
            <a:off x="2113842" y="365125"/>
            <a:ext cx="7933269" cy="5811838"/>
          </a:xfrm>
        </p:spPr>
        <p:txBody>
          <a:bodyPr vert="eaVert"/>
          <a:lstStyle/>
          <a:p>
            <a:pPr lvl="0"/>
            <a:r>
              <a:rPr lang="tr-TR" altLang="zh-CN" dirty="0"/>
              <a:t>www.freepptbackgrounds.net</a:t>
            </a:r>
            <a:endParaRPr lang="zh-CN" altLang="en-US" dirty="0"/>
          </a:p>
        </p:txBody>
      </p:sp>
      <p:sp>
        <p:nvSpPr>
          <p:cNvPr id="4" name="KSO_FD"/>
          <p:cNvSpPr>
            <a:spLocks noGrp="1"/>
          </p:cNvSpPr>
          <p:nvPr>
            <p:ph type="dt" sz="half" idx="10"/>
          </p:nvPr>
        </p:nvSpPr>
        <p:spPr/>
        <p:txBody>
          <a:bodyPr/>
          <a:lstStyle/>
          <a:p>
            <a:fld id="{304938DA-231E-4138-9BD8-4BDFF172E67E}" type="datetimeFigureOut">
              <a:rPr lang="zh-CN" altLang="en-US" smtClean="0"/>
              <a:t>2021/7/25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33DCAA24-0AB1-488F-83AB-8C00B375B7BF}" type="slidenum">
              <a:rPr lang="zh-CN" altLang="en-US" smtClean="0"/>
              <a:t>‹#›</a:t>
            </a:fld>
            <a:endParaRPr lang="zh-CN" altLang="en-US"/>
          </a:p>
        </p:txBody>
      </p:sp>
    </p:spTree>
    <p:extLst>
      <p:ext uri="{BB962C8B-B14F-4D97-AF65-F5344CB8AC3E}">
        <p14:creationId xmlns:p14="http://schemas.microsoft.com/office/powerpoint/2010/main" val="228016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lide 2">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266696" y="90006"/>
            <a:ext cx="11658603" cy="581607"/>
          </a:xfrm>
        </p:spPr>
        <p:txBody>
          <a:bodyPr/>
          <a:lstStyle>
            <a:lvl1pPr>
              <a:defRPr>
                <a:latin typeface="+mj-lt"/>
              </a:defRPr>
            </a:lvl1pPr>
          </a:lstStyle>
          <a:p>
            <a:r>
              <a:rPr lang="tr-TR" dirty="0"/>
              <a:t>Natural </a:t>
            </a:r>
            <a:r>
              <a:rPr lang="tr-TR" dirty="0" err="1"/>
              <a:t>Gas</a:t>
            </a:r>
            <a:endParaRPr lang="en-US" dirty="0"/>
          </a:p>
        </p:txBody>
      </p:sp>
      <p:sp>
        <p:nvSpPr>
          <p:cNvPr id="3" name="KSO_BC1"/>
          <p:cNvSpPr>
            <a:spLocks noGrp="1"/>
          </p:cNvSpPr>
          <p:nvPr>
            <p:ph idx="1" hasCustomPrompt="1"/>
          </p:nvPr>
        </p:nvSpPr>
        <p:spPr/>
        <p:txBody>
          <a:bodyPr/>
          <a:lstStyle>
            <a:lvl1pPr marL="0" indent="0">
              <a:buNone/>
              <a:defRPr>
                <a:solidFill>
                  <a:schemeClr val="tx1"/>
                </a:solidFill>
                <a:latin typeface="+mj-lt"/>
              </a:defRPr>
            </a:lvl1pPr>
          </a:lstStyle>
          <a:p>
            <a:pPr lvl="0"/>
            <a:r>
              <a:rPr lang="tr-TR" altLang="zh-CN" dirty="0"/>
              <a:t>Freepptbackgrounds.net</a:t>
            </a:r>
            <a:endParaRPr lang="zh-CN" altLang="en-US" dirty="0"/>
          </a:p>
        </p:txBody>
      </p:sp>
      <p:sp>
        <p:nvSpPr>
          <p:cNvPr id="4" name="KSO_FD"/>
          <p:cNvSpPr>
            <a:spLocks noGrp="1"/>
          </p:cNvSpPr>
          <p:nvPr>
            <p:ph type="dt" sz="half" idx="10"/>
          </p:nvPr>
        </p:nvSpPr>
        <p:spPr/>
        <p:txBody>
          <a:bodyPr/>
          <a:lstStyle>
            <a:lvl1pPr>
              <a:defRPr>
                <a:latin typeface="+mj-lt"/>
              </a:defRPr>
            </a:lvl1pPr>
          </a:lstStyle>
          <a:p>
            <a:fld id="{304938DA-231E-4138-9BD8-4BDFF172E67E}" type="datetimeFigureOut">
              <a:rPr lang="zh-CN" altLang="en-US" smtClean="0"/>
              <a:pPr/>
              <a:t>2021/7/25</a:t>
            </a:fld>
            <a:endParaRPr lang="zh-CN" altLang="en-US"/>
          </a:p>
        </p:txBody>
      </p:sp>
      <p:sp>
        <p:nvSpPr>
          <p:cNvPr id="5" name="KSO_FT"/>
          <p:cNvSpPr>
            <a:spLocks noGrp="1"/>
          </p:cNvSpPr>
          <p:nvPr>
            <p:ph type="ftr" sz="quarter" idx="11"/>
          </p:nvPr>
        </p:nvSpPr>
        <p:spPr/>
        <p:txBody>
          <a:bodyPr/>
          <a:lstStyle>
            <a:lvl1pPr>
              <a:defRPr>
                <a:latin typeface="+mj-lt"/>
              </a:defRPr>
            </a:lvl1pPr>
          </a:lstStyle>
          <a:p>
            <a:endParaRPr lang="zh-CN" altLang="en-US"/>
          </a:p>
        </p:txBody>
      </p:sp>
      <p:sp>
        <p:nvSpPr>
          <p:cNvPr id="6" name="KSO_FN"/>
          <p:cNvSpPr>
            <a:spLocks noGrp="1"/>
          </p:cNvSpPr>
          <p:nvPr>
            <p:ph type="sldNum" sz="quarter" idx="12"/>
          </p:nvPr>
        </p:nvSpPr>
        <p:spPr/>
        <p:txBody>
          <a:bodyPr/>
          <a:lstStyle>
            <a:lvl1pPr>
              <a:defRPr>
                <a:latin typeface="+mj-lt"/>
              </a:defRPr>
            </a:lvl1pPr>
          </a:lstStyle>
          <a:p>
            <a:fld id="{33DCAA24-0AB1-488F-83AB-8C00B375B7BF}" type="slidenum">
              <a:rPr lang="zh-CN" altLang="en-US" smtClean="0"/>
              <a:pPr/>
              <a:t>‹#›</a:t>
            </a:fld>
            <a:endParaRPr lang="zh-CN" altLang="en-US"/>
          </a:p>
        </p:txBody>
      </p:sp>
    </p:spTree>
    <p:extLst>
      <p:ext uri="{BB962C8B-B14F-4D97-AF65-F5344CB8AC3E}">
        <p14:creationId xmlns:p14="http://schemas.microsoft.com/office/powerpoint/2010/main" val="2252251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3">
    <p:spTree>
      <p:nvGrpSpPr>
        <p:cNvPr id="1" name=""/>
        <p:cNvGrpSpPr/>
        <p:nvPr/>
      </p:nvGrpSpPr>
      <p:grpSpPr>
        <a:xfrm>
          <a:off x="0" y="0"/>
          <a:ext cx="0" cy="0"/>
          <a:chOff x="0" y="0"/>
          <a:chExt cx="0" cy="0"/>
        </a:xfrm>
      </p:grpSpPr>
      <p:pic>
        <p:nvPicPr>
          <p:cNvPr id="7" name="内容占位符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4990" y="-14990"/>
            <a:ext cx="12206990" cy="6872990"/>
          </a:xfrm>
          <a:prstGeom prst="rect">
            <a:avLst/>
          </a:prstGeom>
        </p:spPr>
      </p:pic>
    </p:spTree>
    <p:extLst>
      <p:ext uri="{BB962C8B-B14F-4D97-AF65-F5344CB8AC3E}">
        <p14:creationId xmlns:p14="http://schemas.microsoft.com/office/powerpoint/2010/main" val="199348529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lide 4">
    <p:spTree>
      <p:nvGrpSpPr>
        <p:cNvPr id="1" name=""/>
        <p:cNvGrpSpPr/>
        <p:nvPr/>
      </p:nvGrpSpPr>
      <p:grpSpPr>
        <a:xfrm>
          <a:off x="0" y="0"/>
          <a:ext cx="0" cy="0"/>
          <a:chOff x="0" y="0"/>
          <a:chExt cx="0" cy="0"/>
        </a:xfrm>
      </p:grpSpPr>
      <p:sp>
        <p:nvSpPr>
          <p:cNvPr id="2" name="KSO_BT1"/>
          <p:cNvSpPr>
            <a:spLocks noGrp="1"/>
          </p:cNvSpPr>
          <p:nvPr>
            <p:ph type="title" hasCustomPrompt="1"/>
          </p:nvPr>
        </p:nvSpPr>
        <p:spPr/>
        <p:txBody>
          <a:bodyPr/>
          <a:lstStyle/>
          <a:p>
            <a:r>
              <a:rPr lang="tr-TR" dirty="0"/>
              <a:t>Natural </a:t>
            </a:r>
            <a:r>
              <a:rPr lang="tr-TR" dirty="0" err="1"/>
              <a:t>Gas</a:t>
            </a:r>
            <a:endParaRPr lang="en-US" dirty="0"/>
          </a:p>
        </p:txBody>
      </p:sp>
      <p:sp>
        <p:nvSpPr>
          <p:cNvPr id="3" name="KSO_BC1"/>
          <p:cNvSpPr>
            <a:spLocks noGrp="1"/>
          </p:cNvSpPr>
          <p:nvPr>
            <p:ph sz="half" idx="1" hasCustomPrompt="1"/>
          </p:nvPr>
        </p:nvSpPr>
        <p:spPr>
          <a:xfrm>
            <a:off x="1399823" y="1244601"/>
            <a:ext cx="5080000" cy="4932363"/>
          </a:xfrm>
        </p:spPr>
        <p:txBody>
          <a:bodyPr/>
          <a:lstStyle/>
          <a:p>
            <a:pPr lvl="0"/>
            <a:r>
              <a:rPr lang="tr-TR" altLang="zh-CN" dirty="0"/>
              <a:t>Freepptbackgrounds.net</a:t>
            </a:r>
            <a:endParaRPr lang="zh-CN" altLang="en-US" dirty="0"/>
          </a:p>
        </p:txBody>
      </p:sp>
      <p:sp>
        <p:nvSpPr>
          <p:cNvPr id="4" name="KSO_BC2"/>
          <p:cNvSpPr>
            <a:spLocks noGrp="1"/>
          </p:cNvSpPr>
          <p:nvPr>
            <p:ph sz="half" idx="2" hasCustomPrompt="1"/>
          </p:nvPr>
        </p:nvSpPr>
        <p:spPr>
          <a:xfrm>
            <a:off x="6519333" y="1244601"/>
            <a:ext cx="5094116" cy="4932363"/>
          </a:xfrm>
        </p:spPr>
        <p:txBody>
          <a:bodyPr/>
          <a:lstStyle/>
          <a:p>
            <a:pPr lvl="0"/>
            <a:r>
              <a:rPr lang="tr-TR" altLang="zh-CN" dirty="0"/>
              <a:t>Freepptbackgrounds.net</a:t>
            </a:r>
            <a:endParaRPr lang="zh-CN" altLang="en-US" dirty="0"/>
          </a:p>
        </p:txBody>
      </p:sp>
      <p:sp>
        <p:nvSpPr>
          <p:cNvPr id="5" name="KSO_FD"/>
          <p:cNvSpPr>
            <a:spLocks noGrp="1"/>
          </p:cNvSpPr>
          <p:nvPr>
            <p:ph type="dt" sz="half" idx="10"/>
          </p:nvPr>
        </p:nvSpPr>
        <p:spPr/>
        <p:txBody>
          <a:bodyPr/>
          <a:lstStyle/>
          <a:p>
            <a:fld id="{304938DA-231E-4138-9BD8-4BDFF172E67E}" type="datetimeFigureOut">
              <a:rPr lang="zh-CN" altLang="en-US" smtClean="0"/>
              <a:t>2021/7/25</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33DCAA24-0AB1-488F-83AB-8C00B375B7BF}" type="slidenum">
              <a:rPr lang="zh-CN" altLang="en-US" smtClean="0"/>
              <a:t>‹#›</a:t>
            </a:fld>
            <a:endParaRPr lang="zh-CN" altLang="en-US"/>
          </a:p>
        </p:txBody>
      </p:sp>
    </p:spTree>
    <p:extLst>
      <p:ext uri="{BB962C8B-B14F-4D97-AF65-F5344CB8AC3E}">
        <p14:creationId xmlns:p14="http://schemas.microsoft.com/office/powerpoint/2010/main" val="2937979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5">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099435" y="1376362"/>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4" name="KSO_BC1"/>
          <p:cNvSpPr>
            <a:spLocks noGrp="1"/>
          </p:cNvSpPr>
          <p:nvPr>
            <p:ph sz="half" idx="2" hasCustomPrompt="1"/>
          </p:nvPr>
        </p:nvSpPr>
        <p:spPr>
          <a:xfrm>
            <a:off x="1099435" y="2200274"/>
            <a:ext cx="5157787" cy="3684588"/>
          </a:xfrm>
        </p:spPr>
        <p:txBody>
          <a:bodyPr/>
          <a:lstStyle/>
          <a:p>
            <a:pPr lvl="0"/>
            <a:r>
              <a:rPr lang="tr-TR" altLang="zh-CN" dirty="0"/>
              <a:t>Freepptbackgrounds.net</a:t>
            </a:r>
            <a:endParaRPr lang="zh-CN" altLang="en-US" dirty="0"/>
          </a:p>
        </p:txBody>
      </p:sp>
      <p:sp>
        <p:nvSpPr>
          <p:cNvPr id="5" name="Text Placeholder 4"/>
          <p:cNvSpPr>
            <a:spLocks noGrp="1"/>
          </p:cNvSpPr>
          <p:nvPr>
            <p:ph type="body" sz="quarter" idx="3" hasCustomPrompt="1"/>
          </p:nvPr>
        </p:nvSpPr>
        <p:spPr>
          <a:xfrm>
            <a:off x="6431846" y="1376362"/>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6" name="KSO_BC2"/>
          <p:cNvSpPr>
            <a:spLocks noGrp="1"/>
          </p:cNvSpPr>
          <p:nvPr>
            <p:ph sz="quarter" idx="4" hasCustomPrompt="1"/>
          </p:nvPr>
        </p:nvSpPr>
        <p:spPr>
          <a:xfrm>
            <a:off x="6431846" y="2200274"/>
            <a:ext cx="5183188" cy="3684588"/>
          </a:xfrm>
        </p:spPr>
        <p:txBody>
          <a:bodyPr/>
          <a:lstStyle/>
          <a:p>
            <a:pPr lvl="0"/>
            <a:r>
              <a:rPr lang="tr-TR" altLang="zh-CN" dirty="0"/>
              <a:t>Freepptbackgrounds.net</a:t>
            </a:r>
            <a:endParaRPr lang="zh-CN" altLang="en-US" dirty="0"/>
          </a:p>
        </p:txBody>
      </p:sp>
      <p:sp>
        <p:nvSpPr>
          <p:cNvPr id="7" name="KSO_FD"/>
          <p:cNvSpPr>
            <a:spLocks noGrp="1"/>
          </p:cNvSpPr>
          <p:nvPr>
            <p:ph type="dt" sz="half" idx="10"/>
          </p:nvPr>
        </p:nvSpPr>
        <p:spPr/>
        <p:txBody>
          <a:bodyPr/>
          <a:lstStyle/>
          <a:p>
            <a:fld id="{304938DA-231E-4138-9BD8-4BDFF172E67E}" type="datetimeFigureOut">
              <a:rPr lang="zh-CN" altLang="en-US" smtClean="0"/>
              <a:t>2021/7/25</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33DCAA24-0AB1-488F-83AB-8C00B375B7BF}" type="slidenum">
              <a:rPr lang="zh-CN" altLang="en-US" smtClean="0"/>
              <a:t>‹#›</a:t>
            </a:fld>
            <a:endParaRPr lang="zh-CN" altLang="en-US"/>
          </a:p>
        </p:txBody>
      </p:sp>
      <p:sp>
        <p:nvSpPr>
          <p:cNvPr id="11" name="矩形 10"/>
          <p:cNvSpPr/>
          <p:nvPr userDrawn="1"/>
        </p:nvSpPr>
        <p:spPr>
          <a:xfrm>
            <a:off x="8925303" y="6345400"/>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12" name="KSO_BT1"/>
          <p:cNvSpPr>
            <a:spLocks noGrp="1"/>
          </p:cNvSpPr>
          <p:nvPr>
            <p:ph type="title" hasCustomPrompt="1"/>
          </p:nvPr>
        </p:nvSpPr>
        <p:spPr>
          <a:xfrm>
            <a:off x="266696" y="104512"/>
            <a:ext cx="11658603" cy="581607"/>
          </a:xfrm>
        </p:spPr>
        <p:txBody>
          <a:bodyPr/>
          <a:lstStyle/>
          <a:p>
            <a:r>
              <a:rPr lang="tr-TR" dirty="0"/>
              <a:t>Natural </a:t>
            </a:r>
            <a:r>
              <a:rPr lang="tr-TR" dirty="0" err="1"/>
              <a:t>Gas</a:t>
            </a:r>
            <a:endParaRPr lang="en-US" dirty="0"/>
          </a:p>
        </p:txBody>
      </p:sp>
    </p:spTree>
    <p:extLst>
      <p:ext uri="{BB962C8B-B14F-4D97-AF65-F5344CB8AC3E}">
        <p14:creationId xmlns:p14="http://schemas.microsoft.com/office/powerpoint/2010/main" val="2712356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lide 6">
    <p:spTree>
      <p:nvGrpSpPr>
        <p:cNvPr id="1" name=""/>
        <p:cNvGrpSpPr/>
        <p:nvPr/>
      </p:nvGrpSpPr>
      <p:grpSpPr>
        <a:xfrm>
          <a:off x="0" y="0"/>
          <a:ext cx="0" cy="0"/>
          <a:chOff x="0" y="0"/>
          <a:chExt cx="0" cy="0"/>
        </a:xfrm>
      </p:grpSpPr>
      <p:sp>
        <p:nvSpPr>
          <p:cNvPr id="2" name="KSO_BT1"/>
          <p:cNvSpPr>
            <a:spLocks noGrp="1"/>
          </p:cNvSpPr>
          <p:nvPr>
            <p:ph type="title" hasCustomPrompt="1"/>
          </p:nvPr>
        </p:nvSpPr>
        <p:spPr/>
        <p:txBody>
          <a:bodyPr/>
          <a:lstStyle/>
          <a:p>
            <a:r>
              <a:rPr lang="tr-TR" dirty="0"/>
              <a:t>Natural </a:t>
            </a:r>
            <a:r>
              <a:rPr lang="tr-TR" dirty="0" err="1"/>
              <a:t>Gas</a:t>
            </a:r>
            <a:endParaRPr lang="en-US" dirty="0"/>
          </a:p>
        </p:txBody>
      </p:sp>
    </p:spTree>
    <p:extLst>
      <p:ext uri="{BB962C8B-B14F-4D97-AF65-F5344CB8AC3E}">
        <p14:creationId xmlns:p14="http://schemas.microsoft.com/office/powerpoint/2010/main" val="2030144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Slide 7">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304938DA-231E-4138-9BD8-4BDFF172E67E}" type="datetimeFigureOut">
              <a:rPr lang="zh-CN" altLang="en-US" smtClean="0"/>
              <a:t>2021/7/25</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33DCAA24-0AB1-488F-83AB-8C00B375B7BF}" type="slidenum">
              <a:rPr lang="zh-CN" altLang="en-US" smtClean="0"/>
              <a:t>‹#›</a:t>
            </a:fld>
            <a:endParaRPr lang="zh-CN" altLang="en-US"/>
          </a:p>
        </p:txBody>
      </p:sp>
      <p:grpSp>
        <p:nvGrpSpPr>
          <p:cNvPr id="5" name="组合 4"/>
          <p:cNvGrpSpPr/>
          <p:nvPr userDrawn="1"/>
        </p:nvGrpSpPr>
        <p:grpSpPr>
          <a:xfrm>
            <a:off x="-14286" y="-17733"/>
            <a:ext cx="12238242" cy="6858000"/>
            <a:chOff x="-14286" y="-17733"/>
            <a:chExt cx="12238242" cy="685800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86" y="1"/>
              <a:ext cx="12193200" cy="6840266"/>
            </a:xfrm>
            <a:prstGeom prst="rect">
              <a:avLst/>
            </a:prstGeom>
          </p:spPr>
        </p:pic>
        <p:sp>
          <p:nvSpPr>
            <p:cNvPr id="7" name="矩形 6"/>
            <p:cNvSpPr/>
            <p:nvPr userDrawn="1"/>
          </p:nvSpPr>
          <p:spPr>
            <a:xfrm>
              <a:off x="-14286" y="-17733"/>
              <a:ext cx="12238242" cy="6858000"/>
            </a:xfrm>
            <a:prstGeom prst="rect">
              <a:avLst/>
            </a:prstGeom>
            <a:solidFill>
              <a:srgbClr val="FFFF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userDrawn="1"/>
        </p:nvSpPr>
        <p:spPr>
          <a:xfrm>
            <a:off x="-14286" y="6715214"/>
            <a:ext cx="12219370" cy="150591"/>
          </a:xfrm>
          <a:prstGeom prst="rect">
            <a:avLst/>
          </a:prstGeom>
          <a:solidFill>
            <a:schemeClr val="accent2"/>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微软雅黑"/>
              <a:cs typeface="+mn-cs"/>
            </a:endParaRPr>
          </a:p>
        </p:txBody>
      </p:sp>
    </p:spTree>
    <p:extLst>
      <p:ext uri="{BB962C8B-B14F-4D97-AF65-F5344CB8AC3E}">
        <p14:creationId xmlns:p14="http://schemas.microsoft.com/office/powerpoint/2010/main" val="402891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lide 8">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1144590" y="533402"/>
            <a:ext cx="3932237" cy="1600200"/>
          </a:xfrm>
        </p:spPr>
        <p:txBody>
          <a:bodyPr anchor="b"/>
          <a:lstStyle>
            <a:lvl1pPr>
              <a:defRPr sz="3200"/>
            </a:lvl1pPr>
          </a:lstStyle>
          <a:p>
            <a:r>
              <a:rPr lang="tr-TR" altLang="zh-CN" dirty="0"/>
              <a:t>Freepptbackgrounds.net</a:t>
            </a:r>
            <a:endParaRPr lang="en-US" dirty="0"/>
          </a:p>
        </p:txBody>
      </p:sp>
      <p:sp>
        <p:nvSpPr>
          <p:cNvPr id="3" name="KSO_BC1"/>
          <p:cNvSpPr>
            <a:spLocks noGrp="1"/>
          </p:cNvSpPr>
          <p:nvPr>
            <p:ph idx="1" hasCustomPrompt="1"/>
          </p:nvPr>
        </p:nvSpPr>
        <p:spPr>
          <a:xfrm>
            <a:off x="5487989" y="1063629"/>
            <a:ext cx="617220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tr-TR" altLang="zh-CN" dirty="0"/>
              <a:t>www.freepptbackgrounds.net</a:t>
            </a:r>
            <a:endParaRPr lang="zh-CN" altLang="en-US" dirty="0"/>
          </a:p>
        </p:txBody>
      </p:sp>
      <p:sp>
        <p:nvSpPr>
          <p:cNvPr id="4" name="KSO_BC2"/>
          <p:cNvSpPr>
            <a:spLocks noGrp="1"/>
          </p:cNvSpPr>
          <p:nvPr>
            <p:ph type="body" sz="half" idx="2" hasCustomPrompt="1"/>
          </p:nvPr>
        </p:nvSpPr>
        <p:spPr>
          <a:xfrm>
            <a:off x="1144590" y="213360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KSO_FD"/>
          <p:cNvSpPr>
            <a:spLocks noGrp="1"/>
          </p:cNvSpPr>
          <p:nvPr>
            <p:ph type="dt" sz="half" idx="10"/>
          </p:nvPr>
        </p:nvSpPr>
        <p:spPr/>
        <p:txBody>
          <a:bodyPr/>
          <a:lstStyle/>
          <a:p>
            <a:fld id="{304938DA-231E-4138-9BD8-4BDFF172E67E}" type="datetimeFigureOut">
              <a:rPr lang="zh-CN" altLang="en-US" smtClean="0"/>
              <a:t>2021/7/25</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33DCAA24-0AB1-488F-83AB-8C00B375B7BF}" type="slidenum">
              <a:rPr lang="zh-CN" altLang="en-US" smtClean="0"/>
              <a:t>‹#›</a:t>
            </a:fld>
            <a:endParaRPr lang="zh-CN" altLang="en-US"/>
          </a:p>
        </p:txBody>
      </p:sp>
    </p:spTree>
    <p:extLst>
      <p:ext uri="{BB962C8B-B14F-4D97-AF65-F5344CB8AC3E}">
        <p14:creationId xmlns:p14="http://schemas.microsoft.com/office/powerpoint/2010/main" val="3649680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de 9">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1246192" y="457200"/>
            <a:ext cx="3932237" cy="1600200"/>
          </a:xfrm>
        </p:spPr>
        <p:txBody>
          <a:bodyPr anchor="b"/>
          <a:lstStyle>
            <a:lvl1pPr>
              <a:defRPr sz="3200"/>
            </a:lvl1pPr>
          </a:lstStyle>
          <a:p>
            <a:r>
              <a:rPr lang="tr-TR" altLang="zh-CN" dirty="0"/>
              <a:t>Freepptbackgrounds.net</a:t>
            </a:r>
            <a:endParaRPr lang="en-US" dirty="0"/>
          </a:p>
        </p:txBody>
      </p:sp>
      <p:sp>
        <p:nvSpPr>
          <p:cNvPr id="3" name="KSO_BC1"/>
          <p:cNvSpPr>
            <a:spLocks noGrp="1" noChangeAspect="1"/>
          </p:cNvSpPr>
          <p:nvPr>
            <p:ph type="pic" idx="1" hasCustomPrompt="1"/>
          </p:nvPr>
        </p:nvSpPr>
        <p:spPr>
          <a:xfrm>
            <a:off x="5442833"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ltLang="zh-CN" dirty="0"/>
              <a:t>www.freepptbackgrounds.net</a:t>
            </a:r>
            <a:endParaRPr lang="en-US" dirty="0"/>
          </a:p>
        </p:txBody>
      </p:sp>
      <p:sp>
        <p:nvSpPr>
          <p:cNvPr id="4" name="KSO_BC2"/>
          <p:cNvSpPr>
            <a:spLocks noGrp="1"/>
          </p:cNvSpPr>
          <p:nvPr>
            <p:ph type="body" sz="half" idx="2" hasCustomPrompt="1"/>
          </p:nvPr>
        </p:nvSpPr>
        <p:spPr>
          <a:xfrm>
            <a:off x="1246192"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KSO_FD"/>
          <p:cNvSpPr>
            <a:spLocks noGrp="1"/>
          </p:cNvSpPr>
          <p:nvPr>
            <p:ph type="dt" sz="half" idx="10"/>
          </p:nvPr>
        </p:nvSpPr>
        <p:spPr/>
        <p:txBody>
          <a:bodyPr/>
          <a:lstStyle/>
          <a:p>
            <a:fld id="{304938DA-231E-4138-9BD8-4BDFF172E67E}" type="datetimeFigureOut">
              <a:rPr lang="zh-CN" altLang="en-US" smtClean="0"/>
              <a:t>2021/7/25</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33DCAA24-0AB1-488F-83AB-8C00B375B7BF}" type="slidenum">
              <a:rPr lang="zh-CN" altLang="en-US" smtClean="0"/>
              <a:t>‹#›</a:t>
            </a:fld>
            <a:endParaRPr lang="zh-CN" altLang="en-US"/>
          </a:p>
        </p:txBody>
      </p:sp>
    </p:spTree>
    <p:extLst>
      <p:ext uri="{BB962C8B-B14F-4D97-AF65-F5344CB8AC3E}">
        <p14:creationId xmlns:p14="http://schemas.microsoft.com/office/powerpoint/2010/main" val="66890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p:cNvGrpSpPr/>
          <p:nvPr userDrawn="1"/>
        </p:nvGrpSpPr>
        <p:grpSpPr>
          <a:xfrm>
            <a:off x="0" y="13131"/>
            <a:ext cx="12197786" cy="6858000"/>
            <a:chOff x="0" y="13131"/>
            <a:chExt cx="12197786" cy="6858000"/>
          </a:xfrm>
        </p:grpSpPr>
        <p:pic>
          <p:nvPicPr>
            <p:cNvPr id="10" name="图片 9"/>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4586" y="43997"/>
              <a:ext cx="12193200" cy="6796269"/>
            </a:xfrm>
            <a:prstGeom prst="rect">
              <a:avLst/>
            </a:prstGeom>
          </p:spPr>
        </p:pic>
        <p:sp>
          <p:nvSpPr>
            <p:cNvPr id="8" name="矩形 7"/>
            <p:cNvSpPr/>
            <p:nvPr userDrawn="1"/>
          </p:nvSpPr>
          <p:spPr>
            <a:xfrm>
              <a:off x="0" y="13131"/>
              <a:ext cx="12193200" cy="6858000"/>
            </a:xfrm>
            <a:prstGeom prst="rect">
              <a:avLst/>
            </a:prstGeom>
            <a:solidFill>
              <a:srgbClr val="FFFF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grpSp>
      <p:sp>
        <p:nvSpPr>
          <p:cNvPr id="4" name="KSO_FD"/>
          <p:cNvSpPr>
            <a:spLocks noGrp="1"/>
          </p:cNvSpPr>
          <p:nvPr userDrawn="1">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304938DA-231E-4138-9BD8-4BDFF172E67E}" type="datetimeFigureOut">
              <a:rPr lang="zh-CN" altLang="en-US" smtClean="0"/>
              <a:pPr/>
              <a:t>2021/7/25</a:t>
            </a:fld>
            <a:endParaRPr lang="zh-CN" altLang="en-US"/>
          </a:p>
        </p:txBody>
      </p:sp>
      <p:sp>
        <p:nvSpPr>
          <p:cNvPr id="5" name="KSO_FT"/>
          <p:cNvSpPr>
            <a:spLocks noGrp="1"/>
          </p:cNvSpPr>
          <p:nvPr userDrawn="1">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zh-CN" altLang="en-US"/>
          </a:p>
        </p:txBody>
      </p:sp>
      <p:sp>
        <p:nvSpPr>
          <p:cNvPr id="6" name="KSO_FN"/>
          <p:cNvSpPr>
            <a:spLocks noGrp="1"/>
          </p:cNvSpPr>
          <p:nvPr userDrawn="1">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mj-lt"/>
              </a:defRPr>
            </a:lvl1pPr>
          </a:lstStyle>
          <a:p>
            <a:fld id="{33DCAA24-0AB1-488F-83AB-8C00B375B7BF}" type="slidenum">
              <a:rPr lang="zh-CN" altLang="en-US" smtClean="0"/>
              <a:pPr/>
              <a:t>‹#›</a:t>
            </a:fld>
            <a:endParaRPr lang="zh-CN" altLang="en-US"/>
          </a:p>
        </p:txBody>
      </p:sp>
      <p:sp>
        <p:nvSpPr>
          <p:cNvPr id="3" name="KSO_BC1"/>
          <p:cNvSpPr>
            <a:spLocks noGrp="1"/>
          </p:cNvSpPr>
          <p:nvPr userDrawn="1">
            <p:ph type="body" idx="1"/>
          </p:nvPr>
        </p:nvSpPr>
        <p:spPr>
          <a:xfrm>
            <a:off x="266697" y="1071155"/>
            <a:ext cx="11658603" cy="5467758"/>
          </a:xfrm>
          <a:prstGeom prst="rect">
            <a:avLst/>
          </a:prstGeom>
        </p:spPr>
        <p:txBody>
          <a:bodyPr vert="horz" lIns="91440" tIns="45720" rIns="91440" bIns="45720" rtlCol="0">
            <a:normAutofit/>
          </a:bodyPr>
          <a:lstStyle/>
          <a:p>
            <a:pPr lvl="0"/>
            <a:r>
              <a:rPr lang="tr-TR" altLang="zh-CN" dirty="0"/>
              <a:t>Freepptbackgrounds.net</a:t>
            </a:r>
          </a:p>
        </p:txBody>
      </p:sp>
      <p:sp>
        <p:nvSpPr>
          <p:cNvPr id="19" name="矩形 18"/>
          <p:cNvSpPr/>
          <p:nvPr userDrawn="1"/>
        </p:nvSpPr>
        <p:spPr>
          <a:xfrm>
            <a:off x="-12086" y="2290"/>
            <a:ext cx="12204086" cy="786051"/>
          </a:xfrm>
          <a:prstGeom prst="rect">
            <a:avLst/>
          </a:prstGeom>
          <a:solidFill>
            <a:srgbClr val="3D415A"/>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j-lt"/>
              <a:ea typeface="微软雅黑"/>
              <a:cs typeface="+mn-cs"/>
            </a:endParaRPr>
          </a:p>
        </p:txBody>
      </p:sp>
      <p:sp>
        <p:nvSpPr>
          <p:cNvPr id="22" name="矩形 21"/>
          <p:cNvSpPr/>
          <p:nvPr userDrawn="1"/>
        </p:nvSpPr>
        <p:spPr>
          <a:xfrm>
            <a:off x="-27370" y="6736608"/>
            <a:ext cx="12219370" cy="150591"/>
          </a:xfrm>
          <a:prstGeom prst="rect">
            <a:avLst/>
          </a:prstGeom>
          <a:solidFill>
            <a:schemeClr val="accent2"/>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j-lt"/>
              <a:ea typeface="微软雅黑"/>
              <a:cs typeface="+mn-cs"/>
            </a:endParaRPr>
          </a:p>
        </p:txBody>
      </p:sp>
      <p:sp>
        <p:nvSpPr>
          <p:cNvPr id="2" name="KSO_BT1"/>
          <p:cNvSpPr>
            <a:spLocks noGrp="1"/>
          </p:cNvSpPr>
          <p:nvPr userDrawn="1">
            <p:ph type="title"/>
          </p:nvPr>
        </p:nvSpPr>
        <p:spPr>
          <a:xfrm>
            <a:off x="266696" y="104512"/>
            <a:ext cx="11658603" cy="581607"/>
          </a:xfrm>
          <a:prstGeom prst="rect">
            <a:avLst/>
          </a:prstGeom>
        </p:spPr>
        <p:txBody>
          <a:bodyPr vert="horz" lIns="91440" tIns="45720" rIns="91440" bIns="45720" rtlCol="0" anchor="b">
            <a:normAutofit/>
          </a:bodyPr>
          <a:lstStyle/>
          <a:p>
            <a:r>
              <a:rPr lang="tr-TR" dirty="0"/>
              <a:t>Natural </a:t>
            </a:r>
            <a:r>
              <a:rPr lang="tr-TR" dirty="0" err="1"/>
              <a:t>Gas</a:t>
            </a:r>
            <a:endParaRPr lang="en-US" dirty="0"/>
          </a:p>
        </p:txBody>
      </p:sp>
    </p:spTree>
    <p:extLst>
      <p:ext uri="{BB962C8B-B14F-4D97-AF65-F5344CB8AC3E}">
        <p14:creationId xmlns:p14="http://schemas.microsoft.com/office/powerpoint/2010/main" val="588857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1" i="0" kern="1200" baseline="0">
          <a:solidFill>
            <a:schemeClr val="bg1"/>
          </a:solidFill>
          <a:effectLst/>
          <a:latin typeface="+mj-lt"/>
          <a:ea typeface="+mj-ea"/>
          <a:cs typeface="+mj-cs"/>
        </a:defRPr>
      </a:lvl1pPr>
    </p:titleStyle>
    <p:bodyStyle>
      <a:lvl1pPr marL="0" indent="0" algn="just" defTabSz="914400" rtl="0" eaLnBrk="1" latinLnBrk="0" hangingPunct="1">
        <a:lnSpc>
          <a:spcPct val="110000"/>
        </a:lnSpc>
        <a:spcBef>
          <a:spcPts val="600"/>
        </a:spcBef>
        <a:spcAft>
          <a:spcPts val="0"/>
        </a:spcAft>
        <a:buClr>
          <a:schemeClr val="accent1"/>
        </a:buClr>
        <a:buSzPct val="80000"/>
        <a:buFont typeface="Wingdings" panose="05000000000000000000" pitchFamily="2" charset="2"/>
        <a:buNone/>
        <a:defRPr lang="zh-CN" altLang="en-US" sz="2800" kern="1200" baseline="0" dirty="0" smtClean="0">
          <a:solidFill>
            <a:schemeClr val="accent1">
              <a:lumMod val="75000"/>
            </a:schemeClr>
          </a:solidFill>
          <a:latin typeface="+mj-lt"/>
          <a:ea typeface="微软雅黑" panose="020B0503020204020204" pitchFamily="34" charset="-122"/>
          <a:cs typeface="+mn-cs"/>
        </a:defRPr>
      </a:lvl1pPr>
      <a:lvl2pPr marL="357188" indent="-357188"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1800" kern="1200" baseline="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A4F6-3A0B-4A53-B4B6-2E473A448572}"/>
              </a:ext>
            </a:extLst>
          </p:cNvPr>
          <p:cNvSpPr>
            <a:spLocks noGrp="1"/>
          </p:cNvSpPr>
          <p:nvPr>
            <p:ph type="title"/>
          </p:nvPr>
        </p:nvSpPr>
        <p:spPr/>
        <p:txBody>
          <a:bodyPr/>
          <a:lstStyle/>
          <a:p>
            <a:r>
              <a:rPr lang="en-US" dirty="0"/>
              <a:t>TEAM : CSE - 004</a:t>
            </a:r>
            <a:endParaRPr lang="en-IN" dirty="0"/>
          </a:p>
        </p:txBody>
      </p:sp>
      <p:sp>
        <p:nvSpPr>
          <p:cNvPr id="3" name="Content Placeholder 2">
            <a:extLst>
              <a:ext uri="{FF2B5EF4-FFF2-40B4-BE49-F238E27FC236}">
                <a16:creationId xmlns:a16="http://schemas.microsoft.com/office/drawing/2014/main" id="{EC52800F-2CB0-4E67-B2CE-19059AEA0F02}"/>
              </a:ext>
            </a:extLst>
          </p:cNvPr>
          <p:cNvSpPr>
            <a:spLocks noGrp="1"/>
          </p:cNvSpPr>
          <p:nvPr>
            <p:ph idx="1"/>
          </p:nvPr>
        </p:nvSpPr>
        <p:spPr/>
        <p:txBody>
          <a:bodyPr/>
          <a:lstStyle/>
          <a:p>
            <a:endParaRPr lang="en-US" dirty="0"/>
          </a:p>
          <a:p>
            <a:endParaRPr lang="en-IN" dirty="0"/>
          </a:p>
          <a:p>
            <a:endParaRPr lang="en-IN" dirty="0"/>
          </a:p>
          <a:p>
            <a:r>
              <a:rPr lang="en-IN" dirty="0"/>
              <a:t>                                        </a:t>
            </a:r>
            <a:r>
              <a:rPr lang="en-IN" sz="6600" dirty="0"/>
              <a:t>AMAZING AI</a:t>
            </a:r>
          </a:p>
          <a:p>
            <a:endParaRPr lang="en-IN" dirty="0"/>
          </a:p>
        </p:txBody>
      </p:sp>
    </p:spTree>
    <p:extLst>
      <p:ext uri="{BB962C8B-B14F-4D97-AF65-F5344CB8AC3E}">
        <p14:creationId xmlns:p14="http://schemas.microsoft.com/office/powerpoint/2010/main" val="2297210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709D8-D578-4FE1-B581-4431174BC75A}"/>
              </a:ext>
            </a:extLst>
          </p:cNvPr>
          <p:cNvSpPr>
            <a:spLocks noGrp="1"/>
          </p:cNvSpPr>
          <p:nvPr>
            <p:ph type="title"/>
          </p:nvPr>
        </p:nvSpPr>
        <p:spPr/>
        <p:txBody>
          <a:bodyPr/>
          <a:lstStyle/>
          <a:p>
            <a:endParaRPr lang="en-IN"/>
          </a:p>
        </p:txBody>
      </p:sp>
      <p:pic>
        <p:nvPicPr>
          <p:cNvPr id="4" name="Content Placeholder 6">
            <a:extLst>
              <a:ext uri="{FF2B5EF4-FFF2-40B4-BE49-F238E27FC236}">
                <a16:creationId xmlns:a16="http://schemas.microsoft.com/office/drawing/2014/main" id="{76AF09A8-9120-42BC-A4B1-F11D3359C0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693" y="0"/>
            <a:ext cx="12287693" cy="6858000"/>
          </a:xfrm>
        </p:spPr>
      </p:pic>
    </p:spTree>
    <p:extLst>
      <p:ext uri="{BB962C8B-B14F-4D97-AF65-F5344CB8AC3E}">
        <p14:creationId xmlns:p14="http://schemas.microsoft.com/office/powerpoint/2010/main" val="526040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958A-DB81-4C6A-A4B5-748AD6F6C854}"/>
              </a:ext>
            </a:extLst>
          </p:cNvPr>
          <p:cNvSpPr>
            <a:spLocks noGrp="1"/>
          </p:cNvSpPr>
          <p:nvPr>
            <p:ph type="title"/>
          </p:nvPr>
        </p:nvSpPr>
        <p:spPr/>
        <p:txBody>
          <a:bodyPr/>
          <a:lstStyle/>
          <a:p>
            <a:endParaRPr lang="en-IN" dirty="0"/>
          </a:p>
        </p:txBody>
      </p:sp>
      <p:pic>
        <p:nvPicPr>
          <p:cNvPr id="4" name="Content Placeholder 7">
            <a:extLst>
              <a:ext uri="{FF2B5EF4-FFF2-40B4-BE49-F238E27FC236}">
                <a16:creationId xmlns:a16="http://schemas.microsoft.com/office/drawing/2014/main" id="{2B1B8190-18C9-48D3-A435-5F71A46040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996857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8FC6-7AB5-4F91-B3E6-8E60271C6F3B}"/>
              </a:ext>
            </a:extLst>
          </p:cNvPr>
          <p:cNvSpPr>
            <a:spLocks noGrp="1"/>
          </p:cNvSpPr>
          <p:nvPr>
            <p:ph type="title"/>
          </p:nvPr>
        </p:nvSpPr>
        <p:spPr/>
        <p:txBody>
          <a:bodyPr/>
          <a:lstStyle/>
          <a:p>
            <a:r>
              <a:rPr lang="en-US" sz="3200" dirty="0">
                <a:latin typeface="Cambria" panose="02040503050406030204" pitchFamily="18" charset="0"/>
                <a:ea typeface="Cambria" panose="02040503050406030204" pitchFamily="18" charset="0"/>
              </a:rPr>
              <a:t>                                    Advantages and Disadvantages</a:t>
            </a:r>
            <a:endParaRPr lang="en-IN" dirty="0"/>
          </a:p>
        </p:txBody>
      </p:sp>
      <p:sp>
        <p:nvSpPr>
          <p:cNvPr id="3" name="Content Placeholder 2">
            <a:extLst>
              <a:ext uri="{FF2B5EF4-FFF2-40B4-BE49-F238E27FC236}">
                <a16:creationId xmlns:a16="http://schemas.microsoft.com/office/drawing/2014/main" id="{D3D1D21C-C752-4643-A46B-2D753DEC0E1A}"/>
              </a:ext>
            </a:extLst>
          </p:cNvPr>
          <p:cNvSpPr>
            <a:spLocks noGrp="1"/>
          </p:cNvSpPr>
          <p:nvPr>
            <p:ph idx="1"/>
          </p:nvPr>
        </p:nvSpPr>
        <p:spPr>
          <a:xfrm>
            <a:off x="0" y="808074"/>
            <a:ext cx="12191999" cy="5879805"/>
          </a:xfrm>
        </p:spPr>
        <p:txBody>
          <a:bodyPr>
            <a:normAutofit lnSpcReduction="10000"/>
          </a:bodyPr>
          <a:lstStyle/>
          <a:p>
            <a:pPr algn="l"/>
            <a:r>
              <a:rPr lang="en-US" sz="2400" b="1" i="0" dirty="0">
                <a:solidFill>
                  <a:srgbClr val="34495E"/>
                </a:solidFill>
                <a:effectLst/>
                <a:latin typeface="Lato"/>
              </a:rPr>
              <a:t>Advantages :-</a:t>
            </a:r>
          </a:p>
          <a:p>
            <a:pPr algn="l"/>
            <a:r>
              <a:rPr lang="en-US" sz="2000" b="1" i="0" dirty="0">
                <a:solidFill>
                  <a:srgbClr val="34495E"/>
                </a:solidFill>
                <a:effectLst/>
                <a:latin typeface="Lato"/>
              </a:rPr>
              <a:t>a)Natural Gas is Environmentally Clean: </a:t>
            </a:r>
            <a:r>
              <a:rPr lang="en-US" sz="2000" b="0" i="0" dirty="0">
                <a:solidFill>
                  <a:srgbClr val="34495E"/>
                </a:solidFill>
                <a:effectLst/>
                <a:latin typeface="Lato"/>
              </a:rPr>
              <a:t> </a:t>
            </a:r>
            <a:r>
              <a:rPr lang="en-US" sz="2000" b="0" i="0" dirty="0">
                <a:effectLst/>
                <a:latin typeface="Lato"/>
              </a:rPr>
              <a:t>Among many burning fossil fuels available on planet earth, natural gas is the most cleanest. It is considered clean because unlike other gases, natural gas emits very less byproducts into the atmosphere as pollutants. This keeps the air we breathe cleaner.</a:t>
            </a:r>
          </a:p>
          <a:p>
            <a:pPr algn="l"/>
            <a:r>
              <a:rPr lang="en-US" sz="2000" b="1" i="0" dirty="0">
                <a:solidFill>
                  <a:srgbClr val="34495E"/>
                </a:solidFill>
                <a:effectLst/>
                <a:latin typeface="Lato"/>
              </a:rPr>
              <a:t>b)It is Economical:  </a:t>
            </a:r>
            <a:r>
              <a:rPr lang="en-US" sz="2000" b="0" i="0" dirty="0">
                <a:effectLst/>
                <a:latin typeface="Lato"/>
              </a:rPr>
              <a:t>Natural gas is not as expensive as other burning fuels.</a:t>
            </a:r>
          </a:p>
          <a:p>
            <a:pPr algn="l"/>
            <a:r>
              <a:rPr lang="en-US" sz="2000" b="1" i="0" dirty="0">
                <a:solidFill>
                  <a:srgbClr val="34495E"/>
                </a:solidFill>
                <a:effectLst/>
                <a:latin typeface="Lato"/>
              </a:rPr>
              <a:t>c)It is Convenient:  </a:t>
            </a:r>
            <a:r>
              <a:rPr lang="en-US" sz="2000" b="0" i="0" dirty="0">
                <a:effectLst/>
                <a:latin typeface="Lato"/>
              </a:rPr>
              <a:t>If people use natural gas for cooking or electric purposes, it can be directed connected to the consumer’s house with the help of pipelines. This eliminates the long process of collecting, processing, packing, and delivering the end product to the customers.</a:t>
            </a:r>
          </a:p>
          <a:p>
            <a:pPr algn="l"/>
            <a:r>
              <a:rPr lang="en-US" sz="2000" b="1" i="0" dirty="0">
                <a:solidFill>
                  <a:srgbClr val="34495E"/>
                </a:solidFill>
                <a:effectLst/>
                <a:latin typeface="Lato"/>
              </a:rPr>
              <a:t>d)Natural Gas is Safe to Use:</a:t>
            </a:r>
            <a:r>
              <a:rPr lang="en-US" sz="2000" b="0" i="0" dirty="0">
                <a:solidFill>
                  <a:srgbClr val="34495E"/>
                </a:solidFill>
                <a:effectLst/>
                <a:latin typeface="Lato"/>
              </a:rPr>
              <a:t>  </a:t>
            </a:r>
            <a:r>
              <a:rPr lang="en-US" sz="2000" b="0" i="0" dirty="0">
                <a:effectLst/>
                <a:latin typeface="Lato"/>
              </a:rPr>
              <a:t>One of the biggest fear we have when using LPG cylinders or any other type of fuel is the possibility of leakage. Gases have the power to burn things and people around and can be very dangerous. However, natural gas is lighter than air. In case of a leakage, it dissipates quickly into the air avoiding fire. Isn’t that super safe?</a:t>
            </a:r>
          </a:p>
          <a:p>
            <a:pPr algn="l"/>
            <a:r>
              <a:rPr lang="en-US" sz="2000" b="1" i="0" dirty="0">
                <a:solidFill>
                  <a:srgbClr val="34495E"/>
                </a:solidFill>
                <a:effectLst/>
                <a:latin typeface="Lato"/>
              </a:rPr>
              <a:t>e)It is Available Abundantly:</a:t>
            </a:r>
            <a:r>
              <a:rPr lang="en-US" sz="2000" b="1" i="0" dirty="0">
                <a:effectLst/>
                <a:latin typeface="Lato"/>
              </a:rPr>
              <a:t>  </a:t>
            </a:r>
            <a:r>
              <a:rPr lang="en-US" sz="2000" b="0" i="0" dirty="0">
                <a:effectLst/>
                <a:latin typeface="Lato"/>
              </a:rPr>
              <a:t>Currently, experts state that amount of natural gas available is more than crude oil or other such products.</a:t>
            </a:r>
          </a:p>
          <a:p>
            <a:pPr algn="l"/>
            <a:r>
              <a:rPr lang="en-US" sz="2000" b="1" i="0" dirty="0">
                <a:solidFill>
                  <a:srgbClr val="34495E"/>
                </a:solidFill>
                <a:effectLst/>
                <a:latin typeface="Lato"/>
              </a:rPr>
              <a:t>f)It is More Efficient:  </a:t>
            </a:r>
            <a:r>
              <a:rPr lang="en-US" sz="2000" b="0" i="0" dirty="0">
                <a:effectLst/>
                <a:latin typeface="Lato"/>
              </a:rPr>
              <a:t>When compared to things like propane gas, natural gas provides more energy when it burns, which makes it much more efficient</a:t>
            </a:r>
            <a:r>
              <a:rPr lang="en-US" sz="2000" b="0" i="0" dirty="0">
                <a:solidFill>
                  <a:srgbClr val="34495E"/>
                </a:solidFill>
                <a:effectLst/>
                <a:latin typeface="Lato"/>
              </a:rPr>
              <a:t>.</a:t>
            </a:r>
          </a:p>
          <a:p>
            <a:pPr algn="l">
              <a:buFont typeface="Arial" panose="020B0604020202020204" pitchFamily="34" charset="0"/>
              <a:buChar char="•"/>
            </a:pPr>
            <a:endParaRPr lang="en-US" sz="2000" b="0" i="0" dirty="0">
              <a:solidFill>
                <a:srgbClr val="34495E"/>
              </a:solidFill>
              <a:effectLst/>
              <a:latin typeface="Lato"/>
            </a:endParaRPr>
          </a:p>
          <a:p>
            <a:endParaRPr lang="en-US" sz="3100" dirty="0"/>
          </a:p>
          <a:p>
            <a:endParaRPr lang="en-US" sz="1600" dirty="0"/>
          </a:p>
          <a:p>
            <a:endParaRPr lang="en-US" sz="1600" dirty="0"/>
          </a:p>
          <a:p>
            <a:endParaRPr lang="en-US" sz="1600" dirty="0"/>
          </a:p>
          <a:p>
            <a:endParaRPr lang="en-IN" dirty="0"/>
          </a:p>
        </p:txBody>
      </p:sp>
    </p:spTree>
    <p:extLst>
      <p:ext uri="{BB962C8B-B14F-4D97-AF65-F5344CB8AC3E}">
        <p14:creationId xmlns:p14="http://schemas.microsoft.com/office/powerpoint/2010/main" val="3018443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78A9-0F67-4487-B942-75BD896A1C5C}"/>
              </a:ext>
            </a:extLst>
          </p:cNvPr>
          <p:cNvSpPr>
            <a:spLocks noGrp="1"/>
          </p:cNvSpPr>
          <p:nvPr>
            <p:ph type="title"/>
          </p:nvPr>
        </p:nvSpPr>
        <p:spPr/>
        <p:txBody>
          <a:bodyPr/>
          <a:lstStyle/>
          <a:p>
            <a:r>
              <a:rPr lang="en-US" sz="3200" dirty="0">
                <a:latin typeface="Cambria" panose="02040503050406030204" pitchFamily="18" charset="0"/>
                <a:ea typeface="Cambria" panose="02040503050406030204" pitchFamily="18" charset="0"/>
              </a:rPr>
              <a:t>                                     Advantages and Disadvantages</a:t>
            </a:r>
            <a:endParaRPr lang="en-IN" dirty="0"/>
          </a:p>
        </p:txBody>
      </p:sp>
      <p:sp>
        <p:nvSpPr>
          <p:cNvPr id="3" name="Content Placeholder 2">
            <a:extLst>
              <a:ext uri="{FF2B5EF4-FFF2-40B4-BE49-F238E27FC236}">
                <a16:creationId xmlns:a16="http://schemas.microsoft.com/office/drawing/2014/main" id="{1DE6C984-3AAA-4347-A01E-3FA9205FD51F}"/>
              </a:ext>
            </a:extLst>
          </p:cNvPr>
          <p:cNvSpPr>
            <a:spLocks noGrp="1"/>
          </p:cNvSpPr>
          <p:nvPr>
            <p:ph idx="1"/>
          </p:nvPr>
        </p:nvSpPr>
        <p:spPr>
          <a:xfrm>
            <a:off x="0" y="776176"/>
            <a:ext cx="12191999" cy="5991817"/>
          </a:xfrm>
        </p:spPr>
        <p:txBody>
          <a:bodyPr>
            <a:normAutofit fontScale="70000" lnSpcReduction="20000"/>
          </a:bodyPr>
          <a:lstStyle/>
          <a:p>
            <a:pPr algn="l"/>
            <a:r>
              <a:rPr lang="en-US" sz="4000" b="1" i="0" dirty="0">
                <a:solidFill>
                  <a:srgbClr val="34495E"/>
                </a:solidFill>
                <a:effectLst/>
                <a:latin typeface="Lato"/>
              </a:rPr>
              <a:t>Disadvantages :-</a:t>
            </a:r>
          </a:p>
          <a:p>
            <a:pPr algn="l">
              <a:buFont typeface="Arial" panose="020B0604020202020204" pitchFamily="34" charset="0"/>
              <a:buChar char="•"/>
            </a:pPr>
            <a:endParaRPr lang="en-US" b="1" i="0" dirty="0">
              <a:solidFill>
                <a:srgbClr val="34495E"/>
              </a:solidFill>
              <a:effectLst/>
              <a:latin typeface="Lato"/>
            </a:endParaRPr>
          </a:p>
          <a:p>
            <a:pPr algn="l"/>
            <a:r>
              <a:rPr lang="en-US" b="1" dirty="0">
                <a:solidFill>
                  <a:srgbClr val="34495E"/>
                </a:solidFill>
                <a:latin typeface="Lato"/>
              </a:rPr>
              <a:t>a)</a:t>
            </a:r>
            <a:r>
              <a:rPr lang="en-US" b="1" i="0" dirty="0">
                <a:solidFill>
                  <a:srgbClr val="34495E"/>
                </a:solidFill>
                <a:effectLst/>
                <a:latin typeface="Lato"/>
              </a:rPr>
              <a:t>Limited Quantities:  </a:t>
            </a:r>
            <a:r>
              <a:rPr lang="en-US" i="0" dirty="0">
                <a:effectLst/>
                <a:latin typeface="Lato"/>
              </a:rPr>
              <a:t>The problem in India is that we don’t have vast reserves of natural gas which means that most of the natural gas that is consumed by us has to be bought from other countries. Such constant purchases can turn into a rather expensive proposition over time.</a:t>
            </a:r>
          </a:p>
          <a:p>
            <a:pPr algn="l"/>
            <a:r>
              <a:rPr lang="en-US" b="1" i="0" dirty="0">
                <a:solidFill>
                  <a:srgbClr val="34495E"/>
                </a:solidFill>
                <a:effectLst/>
                <a:latin typeface="Lato"/>
              </a:rPr>
              <a:t>b)Natural Gas is Highly Combustible:</a:t>
            </a:r>
            <a:r>
              <a:rPr lang="en-US" b="0" i="0" dirty="0">
                <a:solidFill>
                  <a:srgbClr val="34495E"/>
                </a:solidFill>
                <a:effectLst/>
                <a:latin typeface="Lato"/>
              </a:rPr>
              <a:t>  </a:t>
            </a:r>
            <a:r>
              <a:rPr lang="en-US" b="0" i="0" dirty="0">
                <a:effectLst/>
                <a:latin typeface="Lato"/>
              </a:rPr>
              <a:t>Though natural gas is lighter than air, one cannot deny the fact that is it highly combustible. As natural gas is </a:t>
            </a:r>
            <a:r>
              <a:rPr lang="en-US" b="0" i="0" dirty="0" err="1">
                <a:effectLst/>
                <a:latin typeface="Lato"/>
              </a:rPr>
              <a:t>odourless</a:t>
            </a:r>
            <a:r>
              <a:rPr lang="en-US" b="0" i="0" dirty="0">
                <a:effectLst/>
                <a:latin typeface="Lato"/>
              </a:rPr>
              <a:t>, it is difficult to detect a leakage as well.</a:t>
            </a:r>
          </a:p>
          <a:p>
            <a:pPr algn="l"/>
            <a:r>
              <a:rPr lang="en-US" b="1" i="0" dirty="0">
                <a:solidFill>
                  <a:srgbClr val="34495E"/>
                </a:solidFill>
                <a:effectLst/>
                <a:latin typeface="Lato"/>
              </a:rPr>
              <a:t>c)Natural Gas is a Non-Renewable Source of Energy: </a:t>
            </a:r>
            <a:r>
              <a:rPr lang="en-US" b="0" i="0" dirty="0">
                <a:solidFill>
                  <a:srgbClr val="34495E"/>
                </a:solidFill>
                <a:effectLst/>
                <a:latin typeface="Lato"/>
              </a:rPr>
              <a:t> </a:t>
            </a:r>
            <a:r>
              <a:rPr lang="en-US" b="0" i="0" dirty="0">
                <a:effectLst/>
                <a:latin typeface="Lato"/>
              </a:rPr>
              <a:t>Keeping aside the positives of using natural gas, one should not forget that it is a non-renewable source of energy. Experts state that natural gas will be depleted in the future and we will have to import it from other nations.</a:t>
            </a:r>
          </a:p>
          <a:p>
            <a:pPr algn="l"/>
            <a:r>
              <a:rPr lang="en-US" b="1" i="0" dirty="0">
                <a:solidFill>
                  <a:srgbClr val="34495E"/>
                </a:solidFill>
                <a:effectLst/>
                <a:latin typeface="Lato"/>
              </a:rPr>
              <a:t>d)Natural Gas Emits Carbon Dioxide:</a:t>
            </a:r>
            <a:r>
              <a:rPr lang="en-US" b="1" i="0" dirty="0">
                <a:solidFill>
                  <a:schemeClr val="tx1">
                    <a:lumMod val="95000"/>
                    <a:lumOff val="5000"/>
                  </a:schemeClr>
                </a:solidFill>
                <a:effectLst/>
                <a:latin typeface="Lato"/>
              </a:rPr>
              <a:t>  </a:t>
            </a:r>
            <a:r>
              <a:rPr lang="en-US" b="0" i="0" dirty="0">
                <a:solidFill>
                  <a:schemeClr val="tx1">
                    <a:lumMod val="95000"/>
                    <a:lumOff val="5000"/>
                  </a:schemeClr>
                </a:solidFill>
                <a:effectLst/>
                <a:latin typeface="Lato"/>
              </a:rPr>
              <a:t>One of the biggest disadvantage of natural gas is that it emits carbon dioxide which is bad for our atmosphere. Constant introduction of carbon dioxide into our atmosphere will lead to climate change and also global warming.</a:t>
            </a:r>
          </a:p>
          <a:p>
            <a:pPr algn="l"/>
            <a:r>
              <a:rPr lang="en-US" b="1" i="0" dirty="0">
                <a:solidFill>
                  <a:srgbClr val="34495E"/>
                </a:solidFill>
                <a:effectLst/>
                <a:latin typeface="Lato"/>
              </a:rPr>
              <a:t>e)Long Processing Process:  </a:t>
            </a:r>
            <a:r>
              <a:rPr lang="en-US" b="0" i="0" dirty="0">
                <a:effectLst/>
                <a:latin typeface="Lato"/>
              </a:rPr>
              <a:t>As natural gas has other components that has to be removed before using it for residential or commercial purposes, it takes a lot of time and manpower to process it.</a:t>
            </a:r>
          </a:p>
          <a:p>
            <a:pPr algn="l"/>
            <a:r>
              <a:rPr lang="en-US" b="1" i="0" dirty="0">
                <a:solidFill>
                  <a:srgbClr val="34495E"/>
                </a:solidFill>
                <a:effectLst/>
                <a:latin typeface="Lato"/>
              </a:rPr>
              <a:t>f)Leakage:</a:t>
            </a:r>
            <a:r>
              <a:rPr lang="en-US" b="1" i="0" dirty="0">
                <a:effectLst/>
                <a:latin typeface="Lato"/>
              </a:rPr>
              <a:t>  </a:t>
            </a:r>
            <a:r>
              <a:rPr lang="en-US" b="0" i="0" dirty="0">
                <a:effectLst/>
                <a:latin typeface="Lato"/>
              </a:rPr>
              <a:t>Even though it is lighter than air and can disperse easily, a big danger with natural gas is that since it is colorless, odorless and tasteless, should it start leaking, detection of the leak is very hard. Advantages of Natural Gas.</a:t>
            </a:r>
          </a:p>
          <a:p>
            <a:endParaRPr lang="en-IN" dirty="0"/>
          </a:p>
        </p:txBody>
      </p:sp>
    </p:spTree>
    <p:extLst>
      <p:ext uri="{BB962C8B-B14F-4D97-AF65-F5344CB8AC3E}">
        <p14:creationId xmlns:p14="http://schemas.microsoft.com/office/powerpoint/2010/main" val="1957989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E77D-154E-471D-8656-4946A06BCE11}"/>
              </a:ext>
            </a:extLst>
          </p:cNvPr>
          <p:cNvSpPr>
            <a:spLocks noGrp="1"/>
          </p:cNvSpPr>
          <p:nvPr>
            <p:ph type="title"/>
          </p:nvPr>
        </p:nvSpPr>
        <p:spPr/>
        <p:txBody>
          <a:bodyPr/>
          <a:lstStyle/>
          <a:p>
            <a:r>
              <a:rPr lang="en-US" sz="3200" dirty="0">
                <a:solidFill>
                  <a:schemeClr val="bg1"/>
                </a:solidFill>
                <a:latin typeface="Californian FB" pitchFamily="18" charset="0"/>
              </a:rPr>
              <a:t>Applications:</a:t>
            </a:r>
            <a:endParaRPr lang="en-IN" dirty="0"/>
          </a:p>
        </p:txBody>
      </p:sp>
      <p:sp>
        <p:nvSpPr>
          <p:cNvPr id="3" name="Content Placeholder 2">
            <a:extLst>
              <a:ext uri="{FF2B5EF4-FFF2-40B4-BE49-F238E27FC236}">
                <a16:creationId xmlns:a16="http://schemas.microsoft.com/office/drawing/2014/main" id="{924907C5-E5B1-445F-B2A0-41754377AA43}"/>
              </a:ext>
            </a:extLst>
          </p:cNvPr>
          <p:cNvSpPr>
            <a:spLocks noGrp="1"/>
          </p:cNvSpPr>
          <p:nvPr>
            <p:ph idx="1"/>
          </p:nvPr>
        </p:nvSpPr>
        <p:spPr>
          <a:xfrm>
            <a:off x="266697" y="914400"/>
            <a:ext cx="11658603" cy="5624513"/>
          </a:xfrm>
        </p:spPr>
        <p: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3600" b="0" i="0" u="none" strike="noStrike" cap="none" normalizeH="0" baseline="0" dirty="0">
                <a:ln>
                  <a:noFill/>
                </a:ln>
                <a:solidFill>
                  <a:srgbClr val="000000"/>
                </a:solidFill>
                <a:effectLst/>
                <a:latin typeface="Calibri" pitchFamily="34" charset="0"/>
                <a:ea typeface="Carlito Regular" charset="0"/>
                <a:cs typeface="Carlito Regular" charset="0"/>
              </a:rPr>
              <a:t>we can also use this model to predict , different sectors like business, bank, salaries etc...</a:t>
            </a:r>
          </a:p>
          <a:p>
            <a:pPr marL="0" marR="0" lvl="0" indent="0" algn="l" defTabSz="914400" rtl="0" eaLnBrk="1" fontAlgn="base" latinLnBrk="0" hangingPunct="1">
              <a:lnSpc>
                <a:spcPct val="100000"/>
              </a:lnSpc>
              <a:spcBef>
                <a:spcPct val="0"/>
              </a:spcBef>
              <a:spcAft>
                <a:spcPct val="0"/>
              </a:spcAft>
              <a:buClrTx/>
              <a:buSzTx/>
              <a:tabLst/>
            </a:pPr>
            <a:r>
              <a:rPr kumimoji="0" lang="en-US" sz="3600" b="0" i="0" u="none" strike="noStrike" cap="none" normalizeH="0" baseline="0" dirty="0">
                <a:ln>
                  <a:noFill/>
                </a:ln>
                <a:solidFill>
                  <a:srgbClr val="000000"/>
                </a:solidFill>
                <a:effectLst/>
                <a:latin typeface="Calibri" pitchFamily="34" charset="0"/>
                <a:ea typeface="Carlito Regular" charset="0"/>
                <a:cs typeface="Carlito Regular" charset="0"/>
              </a:rPr>
              <a:t>	</a:t>
            </a:r>
            <a:endParaRPr kumimoji="0" lang="en-US" sz="3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3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So we use Machine Learning Algorithms to analyze the data and propose what stakeholders and business      companies need to achieve their needs.</a:t>
            </a:r>
            <a:endParaRPr kumimoji="0" lang="en-US" sz="3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sz="3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3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Forecast the natural gas price ,benefits various stakeholders and business persons ,whether </a:t>
            </a:r>
            <a:r>
              <a:rPr kumimoji="0" lang="en-US" sz="32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to buy or invest  in natural gas industry with our model</a:t>
            </a:r>
            <a:endParaRPr kumimoji="0" lang="en-US" sz="3200" b="0" i="0" u="none" strike="noStrike" cap="none" normalizeH="0" baseline="0" dirty="0">
              <a:ln>
                <a:noFill/>
              </a:ln>
              <a:solidFill>
                <a:schemeClr val="tx1"/>
              </a:solidFill>
              <a:effectLst/>
              <a:latin typeface="Arial" pitchFamily="34" charset="0"/>
              <a:cs typeface="Arial" pitchFamily="34" charset="0"/>
            </a:endParaRPr>
          </a:p>
          <a:p>
            <a:endParaRPr lang="en-IN" dirty="0"/>
          </a:p>
        </p:txBody>
      </p:sp>
    </p:spTree>
    <p:extLst>
      <p:ext uri="{BB962C8B-B14F-4D97-AF65-F5344CB8AC3E}">
        <p14:creationId xmlns:p14="http://schemas.microsoft.com/office/powerpoint/2010/main" val="1021272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F813-7D1C-419C-ABC3-D434E61219D6}"/>
              </a:ext>
            </a:extLst>
          </p:cNvPr>
          <p:cNvSpPr>
            <a:spLocks noGrp="1"/>
          </p:cNvSpPr>
          <p:nvPr>
            <p:ph type="title"/>
          </p:nvPr>
        </p:nvSpPr>
        <p:spPr/>
        <p:txBody>
          <a:bodyPr>
            <a:normAutofit/>
          </a:bodyPr>
          <a:lstStyle/>
          <a:p>
            <a:r>
              <a:rPr lang="en-US" sz="3200" dirty="0">
                <a:latin typeface="Cambria" panose="02040503050406030204" pitchFamily="18" charset="0"/>
                <a:ea typeface="Cambria" panose="02040503050406030204" pitchFamily="18" charset="0"/>
              </a:rPr>
              <a:t>Future Scope:</a:t>
            </a:r>
            <a:endParaRPr lang="en-IN" dirty="0"/>
          </a:p>
        </p:txBody>
      </p:sp>
      <p:sp>
        <p:nvSpPr>
          <p:cNvPr id="3" name="Content Placeholder 2">
            <a:extLst>
              <a:ext uri="{FF2B5EF4-FFF2-40B4-BE49-F238E27FC236}">
                <a16:creationId xmlns:a16="http://schemas.microsoft.com/office/drawing/2014/main" id="{73948306-0441-4D82-8771-7B4A8B098327}"/>
              </a:ext>
            </a:extLst>
          </p:cNvPr>
          <p:cNvSpPr>
            <a:spLocks noGrp="1"/>
          </p:cNvSpPr>
          <p:nvPr>
            <p:ph idx="1"/>
          </p:nvPr>
        </p:nvSpPr>
        <p:spPr>
          <a:xfrm>
            <a:off x="1" y="776176"/>
            <a:ext cx="11925300" cy="5991817"/>
          </a:xfrm>
        </p:spPr>
        <p:txBody>
          <a:bodyPr/>
          <a:lstStyle/>
          <a:p>
            <a:pPr>
              <a:buClr>
                <a:schemeClr val="tx1"/>
              </a:buClr>
              <a:buFont typeface="Wingdings" pitchFamily="2" charset="2"/>
              <a:buChar char="Ø"/>
            </a:pPr>
            <a:endParaRPr lang="en-US" sz="2800" dirty="0">
              <a:latin typeface="Times New Roman" panose="02020603050405020304" pitchFamily="18" charset="0"/>
              <a:cs typeface="Times New Roman" panose="02020603050405020304" pitchFamily="18" charset="0"/>
            </a:endParaRPr>
          </a:p>
          <a:p>
            <a:pPr>
              <a:buClr>
                <a:schemeClr val="tx1"/>
              </a:buClr>
              <a:buFont typeface="Wingdings" pitchFamily="2" charset="2"/>
              <a:buChar char="Ø"/>
            </a:pPr>
            <a:r>
              <a:rPr lang="en-US" sz="3600" dirty="0">
                <a:latin typeface="Times New Roman" panose="02020603050405020304" pitchFamily="18" charset="0"/>
                <a:cs typeface="Times New Roman" panose="02020603050405020304" pitchFamily="18" charset="0"/>
              </a:rPr>
              <a:t>This Decision Tree </a:t>
            </a:r>
            <a:r>
              <a:rPr lang="en-IN" sz="3600" dirty="0">
                <a:latin typeface="Times New Roman" panose="02020603050405020304" pitchFamily="18" charset="0"/>
                <a:cs typeface="Times New Roman" panose="02020603050405020304" pitchFamily="18" charset="0"/>
              </a:rPr>
              <a:t>Regression</a:t>
            </a:r>
            <a:r>
              <a:rPr lang="en-US" sz="3600" dirty="0">
                <a:latin typeface="Times New Roman" panose="02020603050405020304" pitchFamily="18" charset="0"/>
                <a:cs typeface="Times New Roman" panose="02020603050405020304" pitchFamily="18" charset="0"/>
              </a:rPr>
              <a:t> model can also be used in the future predictions like weather forecast, job prediction, salary prediction etc.</a:t>
            </a:r>
          </a:p>
          <a:p>
            <a:pPr>
              <a:buFont typeface="Wingdings" pitchFamily="2" charset="2"/>
              <a:buChar char="Ø"/>
            </a:pPr>
            <a:endParaRPr lang="en-US" sz="3600" dirty="0">
              <a:latin typeface="Times New Roman" panose="02020603050405020304" pitchFamily="18" charset="0"/>
              <a:cs typeface="Times New Roman" panose="02020603050405020304" pitchFamily="18" charset="0"/>
            </a:endParaRPr>
          </a:p>
          <a:p>
            <a:pPr>
              <a:buClr>
                <a:schemeClr val="tx1"/>
              </a:buClr>
              <a:buFont typeface="Wingdings" pitchFamily="2" charset="2"/>
              <a:buChar char="Ø"/>
            </a:pPr>
            <a:r>
              <a:rPr lang="en-US" sz="3600" dirty="0">
                <a:latin typeface="Times New Roman" panose="02020603050405020304" pitchFamily="18" charset="0"/>
                <a:cs typeface="Times New Roman" panose="02020603050405020304" pitchFamily="18" charset="0"/>
              </a:rPr>
              <a:t>In future we can create a web application on this type of problems, so that it can be accessed from everywhere with more users.</a:t>
            </a:r>
            <a:endParaRPr lang="en-IN" sz="3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16168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28F41-1FD6-48C1-A57F-1683302D11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C09E84-94FF-40D1-8A63-C52219A2A6B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ABA6A56-DA4B-44E5-93BB-1ECDCFB0F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00980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1377-1AB2-4180-9688-B5D76B1C3B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E7868B-0790-4CF5-8CFF-A97063B819F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9197F3F-072B-4183-B0E7-2ADDE2238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2549100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345B-2DC7-443C-A5D1-BE8FB0BE0A7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A1D3E715-FA43-4AE6-9694-D3B3A73D89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38548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05AE6-3BC3-484E-A563-B3F757CCC3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A97324-E314-46F1-8293-DEC2C262717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D0CCA5C-2B01-4238-80E9-7729E31B6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3094403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副标题 2"/>
          <p:cNvSpPr>
            <a:spLocks noGrp="1"/>
          </p:cNvSpPr>
          <p:nvPr>
            <p:ph type="subTitle" idx="4294967295"/>
            <p:custDataLst>
              <p:tags r:id="rId1"/>
            </p:custDataLst>
          </p:nvPr>
        </p:nvSpPr>
        <p:spPr>
          <a:xfrm>
            <a:off x="5316279" y="2893990"/>
            <a:ext cx="6875719" cy="1624847"/>
          </a:xfrm>
        </p:spPr>
        <p:txBody>
          <a:bodyPr>
            <a:noAutofit/>
          </a:bodyPr>
          <a:lstStyle/>
          <a:p>
            <a:r>
              <a:rPr lang="en-US" sz="1600" dirty="0">
                <a:solidFill>
                  <a:schemeClr val="tx1">
                    <a:lumMod val="95000"/>
                    <a:lumOff val="5000"/>
                  </a:schemeClr>
                </a:solidFill>
                <a:latin typeface="Algerian" pitchFamily="82" charset="0"/>
              </a:rPr>
              <a:t>                                                                                          DEVELOPED BY:</a:t>
            </a:r>
          </a:p>
          <a:p>
            <a:r>
              <a:rPr lang="en-US" sz="1400" dirty="0">
                <a:solidFill>
                  <a:schemeClr val="tx1">
                    <a:lumMod val="95000"/>
                    <a:lumOff val="5000"/>
                  </a:schemeClr>
                </a:solidFill>
                <a:latin typeface="Andalus" pitchFamily="18" charset="-78"/>
                <a:cs typeface="Andalus" pitchFamily="18" charset="-78"/>
              </a:rPr>
              <a:t>                                                                                             Venu Chennapai</a:t>
            </a:r>
          </a:p>
          <a:p>
            <a:r>
              <a:rPr lang="en-US" sz="1400" dirty="0">
                <a:solidFill>
                  <a:schemeClr val="tx1">
                    <a:lumMod val="95000"/>
                    <a:lumOff val="5000"/>
                  </a:schemeClr>
                </a:solidFill>
                <a:latin typeface="Andalus" pitchFamily="18" charset="-78"/>
                <a:cs typeface="Andalus" pitchFamily="18" charset="-78"/>
              </a:rPr>
              <a:t>                                                                                              </a:t>
            </a:r>
            <a:r>
              <a:rPr lang="en-US" sz="1400" dirty="0" err="1">
                <a:solidFill>
                  <a:schemeClr val="tx1">
                    <a:lumMod val="95000"/>
                    <a:lumOff val="5000"/>
                  </a:schemeClr>
                </a:solidFill>
                <a:latin typeface="Andalus" pitchFamily="18" charset="-78"/>
                <a:cs typeface="Andalus" pitchFamily="18" charset="-78"/>
              </a:rPr>
              <a:t>Saipriya</a:t>
            </a:r>
            <a:r>
              <a:rPr lang="en-US" sz="1400" dirty="0">
                <a:solidFill>
                  <a:schemeClr val="tx1">
                    <a:lumMod val="95000"/>
                    <a:lumOff val="5000"/>
                  </a:schemeClr>
                </a:solidFill>
                <a:latin typeface="Andalus" pitchFamily="18" charset="-78"/>
                <a:cs typeface="Andalus" pitchFamily="18" charset="-78"/>
              </a:rPr>
              <a:t>  </a:t>
            </a:r>
            <a:r>
              <a:rPr lang="en-US" sz="1400" dirty="0" err="1">
                <a:solidFill>
                  <a:schemeClr val="tx1">
                    <a:lumMod val="95000"/>
                    <a:lumOff val="5000"/>
                  </a:schemeClr>
                </a:solidFill>
                <a:latin typeface="Andalus" pitchFamily="18" charset="-78"/>
                <a:cs typeface="Andalus" pitchFamily="18" charset="-78"/>
              </a:rPr>
              <a:t>Aitha</a:t>
            </a:r>
            <a:r>
              <a:rPr lang="en-US" sz="1400" dirty="0">
                <a:solidFill>
                  <a:schemeClr val="tx1">
                    <a:lumMod val="95000"/>
                    <a:lumOff val="5000"/>
                  </a:schemeClr>
                </a:solidFill>
                <a:latin typeface="Andalus" pitchFamily="18" charset="-78"/>
                <a:cs typeface="Andalus" pitchFamily="18" charset="-78"/>
              </a:rPr>
              <a:t> </a:t>
            </a:r>
          </a:p>
          <a:p>
            <a:r>
              <a:rPr lang="en-US" sz="1400" dirty="0">
                <a:solidFill>
                  <a:schemeClr val="tx1">
                    <a:lumMod val="95000"/>
                    <a:lumOff val="5000"/>
                  </a:schemeClr>
                </a:solidFill>
                <a:latin typeface="Andalus" pitchFamily="18" charset="-78"/>
                <a:cs typeface="Andalus" pitchFamily="18" charset="-78"/>
              </a:rPr>
              <a:t>                                                                                              </a:t>
            </a:r>
            <a:r>
              <a:rPr lang="en-US" sz="1400" dirty="0" err="1">
                <a:solidFill>
                  <a:schemeClr val="tx1">
                    <a:lumMod val="95000"/>
                    <a:lumOff val="5000"/>
                  </a:schemeClr>
                </a:solidFill>
                <a:latin typeface="Andalus" pitchFamily="18" charset="-78"/>
                <a:cs typeface="Andalus" pitchFamily="18" charset="-78"/>
              </a:rPr>
              <a:t>Keerthana</a:t>
            </a:r>
            <a:r>
              <a:rPr lang="en-US" sz="1400" dirty="0">
                <a:solidFill>
                  <a:schemeClr val="tx1">
                    <a:lumMod val="95000"/>
                    <a:lumOff val="5000"/>
                  </a:schemeClr>
                </a:solidFill>
                <a:latin typeface="Andalus" pitchFamily="18" charset="-78"/>
                <a:cs typeface="Andalus" pitchFamily="18" charset="-78"/>
              </a:rPr>
              <a:t> </a:t>
            </a:r>
            <a:r>
              <a:rPr lang="en-US" sz="1400" dirty="0" err="1">
                <a:solidFill>
                  <a:schemeClr val="tx1">
                    <a:lumMod val="95000"/>
                    <a:lumOff val="5000"/>
                  </a:schemeClr>
                </a:solidFill>
                <a:latin typeface="Andalus" pitchFamily="18" charset="-78"/>
                <a:cs typeface="Andalus" pitchFamily="18" charset="-78"/>
              </a:rPr>
              <a:t>Muppala</a:t>
            </a:r>
            <a:endParaRPr lang="en-US" sz="1400" dirty="0">
              <a:solidFill>
                <a:schemeClr val="tx1">
                  <a:lumMod val="95000"/>
                  <a:lumOff val="5000"/>
                </a:schemeClr>
              </a:solidFill>
              <a:latin typeface="Andalus" pitchFamily="18" charset="-78"/>
              <a:cs typeface="Andalus" pitchFamily="18" charset="-78"/>
            </a:endParaRPr>
          </a:p>
          <a:p>
            <a:r>
              <a:rPr lang="en-US" sz="1400" dirty="0">
                <a:solidFill>
                  <a:schemeClr val="tx1">
                    <a:lumMod val="95000"/>
                    <a:lumOff val="5000"/>
                  </a:schemeClr>
                </a:solidFill>
                <a:latin typeface="Andalus" pitchFamily="18" charset="-78"/>
                <a:cs typeface="Andalus" pitchFamily="18" charset="-78"/>
              </a:rPr>
              <a:t>                                                                                              Sumanth </a:t>
            </a:r>
            <a:r>
              <a:rPr lang="en-US" sz="1400" dirty="0" err="1">
                <a:solidFill>
                  <a:schemeClr val="tx1">
                    <a:lumMod val="95000"/>
                    <a:lumOff val="5000"/>
                  </a:schemeClr>
                </a:solidFill>
                <a:latin typeface="Andalus" pitchFamily="18" charset="-78"/>
                <a:cs typeface="Andalus" pitchFamily="18" charset="-78"/>
              </a:rPr>
              <a:t>Chikka</a:t>
            </a:r>
            <a:endParaRPr lang="en-IN" sz="1400" dirty="0">
              <a:solidFill>
                <a:schemeClr val="tx1">
                  <a:lumMod val="95000"/>
                  <a:lumOff val="5000"/>
                </a:schemeClr>
              </a:solidFill>
              <a:latin typeface="Andalus" pitchFamily="18" charset="-78"/>
              <a:cs typeface="Andalus" pitchFamily="18" charset="-78"/>
            </a:endParaRPr>
          </a:p>
          <a:p>
            <a:pPr algn="ctr"/>
            <a:endParaRPr lang="zh-CN" altLang="en-US" sz="1400" dirty="0">
              <a:solidFill>
                <a:schemeClr val="accent6">
                  <a:lumMod val="50000"/>
                </a:schemeClr>
              </a:solidFill>
            </a:endParaRPr>
          </a:p>
        </p:txBody>
      </p:sp>
      <p:sp>
        <p:nvSpPr>
          <p:cNvPr id="2" name="PA_标题 1"/>
          <p:cNvSpPr>
            <a:spLocks noGrp="1"/>
          </p:cNvSpPr>
          <p:nvPr>
            <p:ph type="title" idx="4294967295"/>
            <p:custDataLst>
              <p:tags r:id="rId2"/>
            </p:custDataLst>
          </p:nvPr>
        </p:nvSpPr>
        <p:spPr>
          <a:xfrm>
            <a:off x="5238750" y="2224139"/>
            <a:ext cx="6953250" cy="784876"/>
          </a:xfrm>
        </p:spPr>
        <p:txBody>
          <a:bodyPr anchor="ctr">
            <a:noAutofit/>
          </a:bodyPr>
          <a:lstStyle/>
          <a:p>
            <a:pPr algn="ctr"/>
            <a:r>
              <a:rPr lang="tr-TR" altLang="zh-CN" dirty="0">
                <a:solidFill>
                  <a:schemeClr val="tx1">
                    <a:lumMod val="95000"/>
                    <a:lumOff val="5000"/>
                  </a:schemeClr>
                </a:solidFill>
                <a:effectLst>
                  <a:outerShdw blurRad="38100" dist="38100" dir="2700000" algn="tl">
                    <a:srgbClr val="000000">
                      <a:alpha val="43137"/>
                    </a:srgbClr>
                  </a:outerShdw>
                </a:effectLst>
                <a:ea typeface="微软雅黑" panose="020B0503020204020204" pitchFamily="34" charset="-122"/>
              </a:rPr>
              <a:t>NATURAL GAS</a:t>
            </a:r>
            <a:r>
              <a:rPr lang="en-US" altLang="zh-CN" dirty="0">
                <a:solidFill>
                  <a:schemeClr val="tx1">
                    <a:lumMod val="95000"/>
                    <a:lumOff val="5000"/>
                  </a:schemeClr>
                </a:solidFill>
                <a:effectLst>
                  <a:outerShdw blurRad="38100" dist="38100" dir="2700000" algn="tl">
                    <a:srgbClr val="000000">
                      <a:alpha val="43137"/>
                    </a:srgbClr>
                  </a:outerShdw>
                </a:effectLst>
                <a:ea typeface="微软雅黑" panose="020B0503020204020204" pitchFamily="34" charset="-122"/>
              </a:rPr>
              <a:t> PRICE PREDICTION</a:t>
            </a:r>
            <a:endParaRPr lang="zh-CN" altLang="en-US" dirty="0">
              <a:effectLst>
                <a:outerShdw blurRad="38100" dist="38100" dir="2700000" algn="tl">
                  <a:srgbClr val="000000">
                    <a:alpha val="43137"/>
                  </a:srgbClr>
                </a:outerShdw>
              </a:effectLst>
            </a:endParaRPr>
          </a:p>
        </p:txBody>
      </p:sp>
      <p:sp>
        <p:nvSpPr>
          <p:cNvPr id="4" name="PA_副标题 2"/>
          <p:cNvSpPr txBox="1">
            <a:spLocks/>
          </p:cNvSpPr>
          <p:nvPr>
            <p:custDataLst>
              <p:tags r:id="rId3"/>
            </p:custDataLst>
          </p:nvPr>
        </p:nvSpPr>
        <p:spPr>
          <a:xfrm>
            <a:off x="5238749" y="3009015"/>
            <a:ext cx="6953249" cy="1624847"/>
          </a:xfrm>
          <a:prstGeom prst="rect">
            <a:avLst/>
          </a:prstGeom>
        </p:spPr>
        <p:txBody>
          <a:bodyPr vert="horz" lIns="91440" tIns="45720" rIns="91440" bIns="45720" rtlCol="0">
            <a:noAutofit/>
          </a:bodyPr>
          <a:lstStyle>
            <a:lvl1pPr marL="0" indent="0" algn="just" defTabSz="914400" rtl="0" eaLnBrk="1" latinLnBrk="0" hangingPunct="1">
              <a:lnSpc>
                <a:spcPct val="110000"/>
              </a:lnSpc>
              <a:spcBef>
                <a:spcPts val="600"/>
              </a:spcBef>
              <a:spcAft>
                <a:spcPts val="0"/>
              </a:spcAft>
              <a:buClr>
                <a:schemeClr val="accent1"/>
              </a:buClr>
              <a:buSzPct val="80000"/>
              <a:buFont typeface="Wingdings" panose="05000000000000000000" pitchFamily="2" charset="2"/>
              <a:buNone/>
              <a:defRPr lang="zh-CN" altLang="en-US" sz="2800" kern="1200" baseline="0" dirty="0" smtClean="0">
                <a:solidFill>
                  <a:schemeClr val="accent1">
                    <a:lumMod val="75000"/>
                  </a:schemeClr>
                </a:solidFill>
                <a:latin typeface="+mj-lt"/>
                <a:ea typeface="微软雅黑" panose="020B0503020204020204" pitchFamily="34" charset="-122"/>
                <a:cs typeface="+mn-cs"/>
              </a:defRPr>
            </a:lvl1pPr>
            <a:lvl2pPr marL="357188" indent="-357188"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1800" kern="1200" baseline="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zh-CN" altLang="en-US" sz="3200" dirty="0">
              <a:solidFill>
                <a:schemeClr val="accent6">
                  <a:lumMod val="50000"/>
                </a:schemeClr>
              </a:solidFill>
            </a:endParaRPr>
          </a:p>
        </p:txBody>
      </p:sp>
    </p:spTree>
    <p:extLst>
      <p:ext uri="{BB962C8B-B14F-4D97-AF65-F5344CB8AC3E}">
        <p14:creationId xmlns:p14="http://schemas.microsoft.com/office/powerpoint/2010/main" val="19585715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strips(upRight)">
                                      <p:cBhvr>
                                        <p:cTn id="11" dur="500"/>
                                        <p:tgtEl>
                                          <p:spTgt spid="3">
                                            <p:txEl>
                                              <p:pRg st="0" end="0"/>
                                            </p:txEl>
                                          </p:spTgt>
                                        </p:tgtEl>
                                      </p:cBhvr>
                                    </p:animEffect>
                                  </p:childTnLst>
                                </p:cTn>
                              </p:par>
                            </p:childTnLst>
                          </p:cTn>
                        </p:par>
                        <p:par>
                          <p:cTn id="12" fill="hold">
                            <p:stCondLst>
                              <p:cond delay="1000"/>
                            </p:stCondLst>
                            <p:childTnLst>
                              <p:par>
                                <p:cTn id="13" presetID="18" presetClass="entr" presetSubtype="3"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strips(upRight)">
                                      <p:cBhvr>
                                        <p:cTn id="15" dur="500"/>
                                        <p:tgtEl>
                                          <p:spTgt spid="3">
                                            <p:txEl>
                                              <p:pRg st="1" end="1"/>
                                            </p:txEl>
                                          </p:spTgt>
                                        </p:tgtEl>
                                      </p:cBhvr>
                                    </p:animEffect>
                                  </p:childTnLst>
                                </p:cTn>
                              </p:par>
                            </p:childTnLst>
                          </p:cTn>
                        </p:par>
                        <p:par>
                          <p:cTn id="16" fill="hold">
                            <p:stCondLst>
                              <p:cond delay="1500"/>
                            </p:stCondLst>
                            <p:childTnLst>
                              <p:par>
                                <p:cTn id="17" presetID="18" presetClass="entr" presetSubtype="3"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strips(upRight)">
                                      <p:cBhvr>
                                        <p:cTn id="19" dur="500"/>
                                        <p:tgtEl>
                                          <p:spTgt spid="3">
                                            <p:txEl>
                                              <p:pRg st="2" end="2"/>
                                            </p:txEl>
                                          </p:spTgt>
                                        </p:tgtEl>
                                      </p:cBhvr>
                                    </p:animEffect>
                                  </p:childTnLst>
                                </p:cTn>
                              </p:par>
                            </p:childTnLst>
                          </p:cTn>
                        </p:par>
                        <p:par>
                          <p:cTn id="20" fill="hold">
                            <p:stCondLst>
                              <p:cond delay="2000"/>
                            </p:stCondLst>
                            <p:childTnLst>
                              <p:par>
                                <p:cTn id="21" presetID="18" presetClass="entr" presetSubtype="3"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strips(upRight)">
                                      <p:cBhvr>
                                        <p:cTn id="23" dur="500"/>
                                        <p:tgtEl>
                                          <p:spTgt spid="3">
                                            <p:txEl>
                                              <p:pRg st="3" end="3"/>
                                            </p:txEl>
                                          </p:spTgt>
                                        </p:tgtEl>
                                      </p:cBhvr>
                                    </p:animEffect>
                                  </p:childTnLst>
                                </p:cTn>
                              </p:par>
                            </p:childTnLst>
                          </p:cTn>
                        </p:par>
                        <p:par>
                          <p:cTn id="24" fill="hold">
                            <p:stCondLst>
                              <p:cond delay="2500"/>
                            </p:stCondLst>
                            <p:childTnLst>
                              <p:par>
                                <p:cTn id="25" presetID="18" presetClass="entr" presetSubtype="3"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upRight)">
                                      <p:cBhvr>
                                        <p:cTn id="27" dur="500"/>
                                        <p:tgtEl>
                                          <p:spTgt spid="3">
                                            <p:txEl>
                                              <p:pRg st="4" end="4"/>
                                            </p:txEl>
                                          </p:spTgt>
                                        </p:tgtEl>
                                      </p:cBhvr>
                                    </p:animEffect>
                                  </p:childTnLst>
                                </p:cTn>
                              </p:par>
                            </p:childTnLst>
                          </p:cTn>
                        </p:par>
                        <p:par>
                          <p:cTn id="28" fill="hold">
                            <p:stCondLst>
                              <p:cond delay="3000"/>
                            </p:stCondLst>
                            <p:childTnLst>
                              <p:par>
                                <p:cTn id="29" presetID="18" presetClass="entr" presetSubtype="3" fill="hold" grpId="0" nodeType="afterEffect" nodePh="1">
                                  <p:stCondLst>
                                    <p:cond delay="0"/>
                                  </p:stCondLst>
                                  <p:endCondLst>
                                    <p:cond evt="begin" delay="0">
                                      <p:tn val="29"/>
                                    </p:cond>
                                  </p:end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strips(upRight)">
                                      <p:cBhvr>
                                        <p:cTn id="3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35D95-F302-4A40-87E2-419A7343D8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49D37C-C7BE-40AB-8FDF-ECB8CD39608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5647671-12FC-47D1-A5AA-D64F5C824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440061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标题 1"/>
          <p:cNvSpPr txBox="1">
            <a:spLocks/>
          </p:cNvSpPr>
          <p:nvPr>
            <p:custDataLst>
              <p:tags r:id="rId1"/>
            </p:custDataLst>
          </p:nvPr>
        </p:nvSpPr>
        <p:spPr>
          <a:xfrm>
            <a:off x="5238750" y="2433082"/>
            <a:ext cx="6953250" cy="18305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i="0" kern="1200" baseline="0">
                <a:solidFill>
                  <a:schemeClr val="bg1"/>
                </a:solidFill>
                <a:effectLst/>
                <a:latin typeface="+mj-lt"/>
                <a:ea typeface="+mj-ea"/>
                <a:cs typeface="+mj-cs"/>
              </a:defRPr>
            </a:lvl1pPr>
          </a:lstStyle>
          <a:p>
            <a:pPr algn="ctr"/>
            <a:r>
              <a:rPr lang="tr-TR" altLang="zh-CN" sz="6600" dirty="0">
                <a:solidFill>
                  <a:schemeClr val="tx1">
                    <a:lumMod val="95000"/>
                    <a:lumOff val="5000"/>
                  </a:schemeClr>
                </a:solidFill>
                <a:effectLst>
                  <a:outerShdw blurRad="38100" dist="38100" dir="2700000" algn="tl">
                    <a:srgbClr val="000000">
                      <a:alpha val="43137"/>
                    </a:srgbClr>
                  </a:outerShdw>
                </a:effectLst>
                <a:ea typeface="微软雅黑" panose="020B0503020204020204" pitchFamily="34" charset="-122"/>
              </a:rPr>
              <a:t>THANK YOU !</a:t>
            </a:r>
            <a:endParaRPr lang="zh-CN" altLang="en-US" sz="6600" dirty="0">
              <a:effectLst>
                <a:outerShdw blurRad="38100" dist="38100" dir="2700000" algn="tl">
                  <a:srgbClr val="000000">
                    <a:alpha val="43137"/>
                  </a:srgbClr>
                </a:outerShdw>
              </a:effectLst>
            </a:endParaRPr>
          </a:p>
        </p:txBody>
      </p:sp>
      <p:sp>
        <p:nvSpPr>
          <p:cNvPr id="8" name="PA_副标题 2"/>
          <p:cNvSpPr txBox="1">
            <a:spLocks/>
          </p:cNvSpPr>
          <p:nvPr>
            <p:custDataLst>
              <p:tags r:id="rId2"/>
            </p:custDataLst>
          </p:nvPr>
        </p:nvSpPr>
        <p:spPr>
          <a:xfrm>
            <a:off x="5238750" y="3183065"/>
            <a:ext cx="6953249" cy="467211"/>
          </a:xfrm>
          <a:prstGeom prst="rect">
            <a:avLst/>
          </a:prstGeom>
        </p:spPr>
        <p:txBody>
          <a:bodyPr vert="horz" lIns="91440" tIns="45720" rIns="91440" bIns="45720" rtlCol="0">
            <a:noAutofit/>
          </a:bodyPr>
          <a:lstStyle>
            <a:lvl1pPr marL="0" indent="0" algn="just" defTabSz="914400" rtl="0" eaLnBrk="1" latinLnBrk="0" hangingPunct="1">
              <a:lnSpc>
                <a:spcPct val="110000"/>
              </a:lnSpc>
              <a:spcBef>
                <a:spcPts val="600"/>
              </a:spcBef>
              <a:spcAft>
                <a:spcPts val="0"/>
              </a:spcAft>
              <a:buClr>
                <a:schemeClr val="accent1"/>
              </a:buClr>
              <a:buSzPct val="80000"/>
              <a:buFont typeface="Wingdings" panose="05000000000000000000" pitchFamily="2" charset="2"/>
              <a:buNone/>
              <a:defRPr lang="zh-CN" altLang="en-US" sz="2800" kern="1200" baseline="0" dirty="0" smtClean="0">
                <a:solidFill>
                  <a:schemeClr val="accent1">
                    <a:lumMod val="75000"/>
                  </a:schemeClr>
                </a:solidFill>
                <a:latin typeface="+mj-lt"/>
                <a:ea typeface="微软雅黑" panose="020B0503020204020204" pitchFamily="34" charset="-122"/>
                <a:cs typeface="+mn-cs"/>
              </a:defRPr>
            </a:lvl1pPr>
            <a:lvl2pPr marL="357188" indent="-357188"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1800" kern="1200" baseline="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zh-CN" altLang="en-US" sz="3200" dirty="0">
              <a:solidFill>
                <a:schemeClr val="accent6">
                  <a:lumMod val="50000"/>
                </a:schemeClr>
              </a:solidFill>
            </a:endParaRPr>
          </a:p>
        </p:txBody>
      </p:sp>
    </p:spTree>
    <p:extLst>
      <p:ext uri="{BB962C8B-B14F-4D97-AF65-F5344CB8AC3E}">
        <p14:creationId xmlns:p14="http://schemas.microsoft.com/office/powerpoint/2010/main" val="171342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par>
                          <p:cTn id="8" fill="hold">
                            <p:stCondLst>
                              <p:cond delay="500"/>
                            </p:stCondLst>
                            <p:childTnLst>
                              <p:par>
                                <p:cTn id="9" presetID="18" presetClass="entr" presetSubtype="3" fill="hold" grpId="0" nodeType="afterEffect" nodePh="1">
                                  <p:stCondLst>
                                    <p:cond delay="0"/>
                                  </p:stCondLst>
                                  <p:endCondLst>
                                    <p:cond evt="begin" delay="0">
                                      <p:tn val="9"/>
                                    </p:cond>
                                  </p:end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strips(upRight)">
                                      <p:cBhvr>
                                        <p:cTn id="1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097280" y="2537114"/>
            <a:ext cx="9258633" cy="2714455"/>
          </a:xfrm>
          <a:prstGeom prst="rect">
            <a:avLst/>
          </a:prstGeom>
          <a:solidFill>
            <a:schemeClr val="bg1">
              <a:alpha val="58000"/>
            </a:schemeClr>
          </a:solidFill>
          <a:ln w="158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mj-lt"/>
            </a:endParaRPr>
          </a:p>
        </p:txBody>
      </p:sp>
      <p:sp>
        <p:nvSpPr>
          <p:cNvPr id="5" name="TextBox 9"/>
          <p:cNvSpPr txBox="1"/>
          <p:nvPr/>
        </p:nvSpPr>
        <p:spPr>
          <a:xfrm>
            <a:off x="1367979" y="2725040"/>
            <a:ext cx="8717234" cy="1882567"/>
          </a:xfrm>
          <a:prstGeom prst="rect">
            <a:avLst/>
          </a:prstGeom>
          <a:noFill/>
        </p:spPr>
        <p:txBody>
          <a:bodyPr wrap="square" rtlCol="0">
            <a:spAutoFit/>
          </a:bodyPr>
          <a:lstStyle/>
          <a:p>
            <a:pPr lvl="0" algn="just" fontAlgn="base">
              <a:lnSpc>
                <a:spcPct val="150000"/>
              </a:lnSpc>
              <a:spcBef>
                <a:spcPct val="0"/>
              </a:spcBef>
              <a:spcAft>
                <a:spcPct val="0"/>
              </a:spcAft>
            </a:pPr>
            <a:r>
              <a:rPr lang="en-US" altLang="zh-CN" sz="2000" dirty="0">
                <a:solidFill>
                  <a:srgbClr val="000000">
                    <a:lumMod val="95000"/>
                    <a:lumOff val="5000"/>
                  </a:srgbClr>
                </a:solidFill>
                <a:latin typeface="+mj-lt"/>
                <a:ea typeface="微软雅黑" pitchFamily="34" charset="-122"/>
              </a:rPr>
              <a:t>In this moto we are discuss  overview of Natural Gas price prediction and using the machine learning models to find the  predict values of the specific scope , accuracy and also deal the future scope of advantages and disadvantages those applications     </a:t>
            </a:r>
            <a:endParaRPr lang="zh-CN" altLang="en-US" sz="2000" dirty="0">
              <a:solidFill>
                <a:srgbClr val="000000">
                  <a:lumMod val="95000"/>
                  <a:lumOff val="5000"/>
                </a:srgbClr>
              </a:solidFill>
              <a:latin typeface="+mj-lt"/>
              <a:ea typeface="微软雅黑" pitchFamily="34" charset="-122"/>
            </a:endParaRPr>
          </a:p>
        </p:txBody>
      </p:sp>
      <p:sp>
        <p:nvSpPr>
          <p:cNvPr id="6" name="矩形 5"/>
          <p:cNvSpPr/>
          <p:nvPr/>
        </p:nvSpPr>
        <p:spPr bwMode="auto">
          <a:xfrm>
            <a:off x="1546336" y="1495033"/>
            <a:ext cx="2739800" cy="930683"/>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mj-lt"/>
              <a:ea typeface="宋体" pitchFamily="2" charset="-122"/>
            </a:endParaRPr>
          </a:p>
        </p:txBody>
      </p:sp>
      <p:sp>
        <p:nvSpPr>
          <p:cNvPr id="7" name="TextBox 18"/>
          <p:cNvSpPr txBox="1"/>
          <p:nvPr/>
        </p:nvSpPr>
        <p:spPr bwMode="auto">
          <a:xfrm>
            <a:off x="1972754" y="1606431"/>
            <a:ext cx="1886964" cy="707886"/>
          </a:xfrm>
          <a:prstGeom prst="rect">
            <a:avLst/>
          </a:prstGeom>
          <a:noFill/>
        </p:spPr>
        <p:txBody>
          <a:bodyPr wrap="square">
            <a:spAutoFit/>
          </a:bodyPr>
          <a:lstStyle/>
          <a:p>
            <a:pPr algn="ctr" fontAlgn="auto">
              <a:spcBef>
                <a:spcPts val="0"/>
              </a:spcBef>
              <a:spcAft>
                <a:spcPts val="0"/>
              </a:spcAft>
              <a:defRPr/>
            </a:pPr>
            <a:r>
              <a:rPr lang="tr-TR" altLang="zh-CN" sz="4000" b="1" kern="0" spc="-150" dirty="0">
                <a:ln w="1905">
                  <a:noFill/>
                </a:ln>
                <a:solidFill>
                  <a:schemeClr val="bg1"/>
                </a:solidFill>
                <a:effectLst>
                  <a:outerShdw blurRad="38100" dist="38100" dir="2700000" algn="tl">
                    <a:srgbClr val="000000">
                      <a:alpha val="43137"/>
                    </a:srgbClr>
                  </a:outerShdw>
                </a:effectLst>
                <a:latin typeface="+mj-lt"/>
                <a:ea typeface="微软雅黑" panose="020B0503020204020204" pitchFamily="34" charset="-122"/>
              </a:rPr>
              <a:t>Main </a:t>
            </a:r>
            <a:endParaRPr lang="zh-CN" altLang="en-US" sz="4000" b="1" kern="0" spc="-150" dirty="0">
              <a:ln w="1905">
                <a:noFill/>
              </a:ln>
              <a:solidFill>
                <a:schemeClr val="bg1"/>
              </a:solidFill>
              <a:effectLst>
                <a:outerShdw blurRad="38100" dist="38100" dir="2700000" algn="tl">
                  <a:srgbClr val="000000">
                    <a:alpha val="43137"/>
                  </a:srgbClr>
                </a:outerShdw>
              </a:effectLst>
              <a:latin typeface="+mj-lt"/>
              <a:ea typeface="微软雅黑" panose="020B0503020204020204" pitchFamily="34" charset="-122"/>
            </a:endParaRPr>
          </a:p>
        </p:txBody>
      </p:sp>
      <p:pic>
        <p:nvPicPr>
          <p:cNvPr id="8"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83197" y="4916452"/>
            <a:ext cx="1942540" cy="121408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6350" h="19050"/>
            <a:contourClr>
              <a:srgbClr val="969696"/>
            </a:contourClr>
          </a:sp3d>
        </p:spPr>
      </p:pic>
      <p:pic>
        <p:nvPicPr>
          <p:cNvPr id="9" name="Picture 6"/>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rot="854817">
            <a:off x="8690134" y="4972342"/>
            <a:ext cx="1857782" cy="132118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标题 2"/>
          <p:cNvSpPr>
            <a:spLocks noGrp="1"/>
          </p:cNvSpPr>
          <p:nvPr>
            <p:ph type="title"/>
          </p:nvPr>
        </p:nvSpPr>
        <p:spPr/>
        <p:txBody>
          <a:bodyPr/>
          <a:lstStyle/>
          <a:p>
            <a:r>
              <a:rPr lang="tr-TR" altLang="zh-CN" dirty="0">
                <a:effectLst>
                  <a:outerShdw blurRad="38100" dist="38100" dir="2700000" algn="tl">
                    <a:srgbClr val="000000">
                      <a:alpha val="43137"/>
                    </a:srgbClr>
                  </a:outerShdw>
                </a:effectLst>
                <a:ea typeface="微软雅黑" panose="020B0503020204020204" pitchFamily="34" charset="-122"/>
              </a:rPr>
              <a:t>NATURAL GAS</a:t>
            </a:r>
            <a:r>
              <a:rPr lang="en-US" altLang="zh-CN" dirty="0">
                <a:effectLst>
                  <a:outerShdw blurRad="38100" dist="38100" dir="2700000" algn="tl">
                    <a:srgbClr val="000000">
                      <a:alpha val="43137"/>
                    </a:srgbClr>
                  </a:outerShdw>
                </a:effectLst>
                <a:ea typeface="微软雅黑" panose="020B0503020204020204" pitchFamily="34" charset="-122"/>
              </a:rPr>
              <a:t> PRICE PREDICTION</a:t>
            </a:r>
            <a:endParaRPr lang="zh-CN" altLang="en-US" dirty="0"/>
          </a:p>
        </p:txBody>
      </p:sp>
    </p:spTree>
    <p:extLst>
      <p:ext uri="{BB962C8B-B14F-4D97-AF65-F5344CB8AC3E}">
        <p14:creationId xmlns:p14="http://schemas.microsoft.com/office/powerpoint/2010/main" val="243688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250"/>
                                        <p:tgtEl>
                                          <p:spTgt spid="6"/>
                                        </p:tgtEl>
                                      </p:cBhvr>
                                    </p:animEffect>
                                  </p:childTnLst>
                                </p:cTn>
                              </p:par>
                            </p:childTnLst>
                          </p:cTn>
                        </p:par>
                        <p:par>
                          <p:cTn id="8" fill="hold">
                            <p:stCondLst>
                              <p:cond delay="25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50"/>
                                        <p:tgtEl>
                                          <p:spTgt spid="7"/>
                                        </p:tgtEl>
                                      </p:cBhvr>
                                    </p:animEffec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22" presetClass="entr" presetSubtype="2"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250"/>
                                        <p:tgtEl>
                                          <p:spTgt spid="4"/>
                                        </p:tgtEl>
                                      </p:cBhvr>
                                    </p:animEffect>
                                  </p:childTnLst>
                                </p:cTn>
                              </p:par>
                            </p:childTnLst>
                          </p:cTn>
                        </p:par>
                        <p:par>
                          <p:cTn id="18" fill="hold">
                            <p:stCondLst>
                              <p:cond delay="750"/>
                            </p:stCondLst>
                            <p:childTnLst>
                              <p:par>
                                <p:cTn id="19" presetID="14" presetClass="entr" presetSubtype="1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par>
                          <p:cTn id="22" fill="hold">
                            <p:stCondLst>
                              <p:cond delay="1250"/>
                            </p:stCondLst>
                            <p:childTnLst>
                              <p:par>
                                <p:cTn id="23" presetID="52"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Scale>
                                      <p:cBhvr>
                                        <p:cTn id="25" dur="5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500" decel="50000" fill="hold">
                                          <p:stCondLst>
                                            <p:cond delay="0"/>
                                          </p:stCondLst>
                                        </p:cTn>
                                        <p:tgtEl>
                                          <p:spTgt spid="8"/>
                                        </p:tgtEl>
                                        <p:attrNameLst>
                                          <p:attrName>ppt_x</p:attrName>
                                          <p:attrName>ppt_y</p:attrName>
                                        </p:attrNameLst>
                                      </p:cBhvr>
                                    </p:animMotion>
                                    <p:animEffect transition="in" filter="fade">
                                      <p:cBhvr>
                                        <p:cTn id="27" dur="500"/>
                                        <p:tgtEl>
                                          <p:spTgt spid="8"/>
                                        </p:tgtEl>
                                      </p:cBhvr>
                                    </p:animEffect>
                                  </p:childTnLst>
                                </p:cTn>
                              </p:par>
                              <p:par>
                                <p:cTn id="28" presetID="52" presetClass="entr" presetSubtype="0" fill="hold" nodeType="withEffect">
                                  <p:stCondLst>
                                    <p:cond delay="500"/>
                                  </p:stCondLst>
                                  <p:childTnLst>
                                    <p:set>
                                      <p:cBhvr>
                                        <p:cTn id="29" dur="1" fill="hold">
                                          <p:stCondLst>
                                            <p:cond delay="0"/>
                                          </p:stCondLst>
                                        </p:cTn>
                                        <p:tgtEl>
                                          <p:spTgt spid="9"/>
                                        </p:tgtEl>
                                        <p:attrNameLst>
                                          <p:attrName>style.visibility</p:attrName>
                                        </p:attrNameLst>
                                      </p:cBhvr>
                                      <p:to>
                                        <p:strVal val="visible"/>
                                      </p:to>
                                    </p:set>
                                    <p:animScale>
                                      <p:cBhvr>
                                        <p:cTn id="30" dur="5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500" decel="50000" fill="hold">
                                          <p:stCondLst>
                                            <p:cond delay="0"/>
                                          </p:stCondLst>
                                        </p:cTn>
                                        <p:tgtEl>
                                          <p:spTgt spid="9"/>
                                        </p:tgtEl>
                                        <p:attrNameLst>
                                          <p:attrName>ppt_x</p:attrName>
                                          <p:attrName>ppt_y</p:attrName>
                                        </p:attrNameLst>
                                      </p:cBhvr>
                                    </p:animMotion>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tr-TR" altLang="zh-CN" dirty="0"/>
              <a:t>CONTENTS</a:t>
            </a:r>
            <a:endParaRPr lang="zh-CN" altLang="en-US" dirty="0"/>
          </a:p>
        </p:txBody>
      </p:sp>
      <p:grpSp>
        <p:nvGrpSpPr>
          <p:cNvPr id="11" name="组合 10"/>
          <p:cNvGrpSpPr/>
          <p:nvPr/>
        </p:nvGrpSpPr>
        <p:grpSpPr>
          <a:xfrm>
            <a:off x="1762125" y="904851"/>
            <a:ext cx="8667750" cy="768673"/>
            <a:chOff x="1762122" y="1371600"/>
            <a:chExt cx="8667750" cy="742950"/>
          </a:xfrm>
        </p:grpSpPr>
        <p:sp>
          <p:nvSpPr>
            <p:cNvPr id="7" name="圆角矩形 6"/>
            <p:cNvSpPr/>
            <p:nvPr/>
          </p:nvSpPr>
          <p:spPr>
            <a:xfrm>
              <a:off x="1762122" y="1371600"/>
              <a:ext cx="8667750" cy="742950"/>
            </a:xfrm>
            <a:prstGeom prst="roundRect">
              <a:avLst>
                <a:gd name="adj" fmla="val 50000"/>
              </a:avLst>
            </a:prstGeom>
            <a:gradFill>
              <a:gsLst>
                <a:gs pos="0">
                  <a:schemeClr val="bg1">
                    <a:lumMod val="95000"/>
                  </a:schemeClr>
                </a:gs>
                <a:gs pos="50000">
                  <a:schemeClr val="bg1">
                    <a:lumMod val="85000"/>
                  </a:schemeClr>
                </a:gs>
                <a:gs pos="100000">
                  <a:schemeClr val="bg2">
                    <a:lumMod val="75000"/>
                  </a:schemeClr>
                </a:gs>
              </a:gsLst>
            </a:gradFill>
            <a:ln/>
          </p:spPr>
          <p:style>
            <a:lnRef idx="0">
              <a:schemeClr val="accent5"/>
            </a:lnRef>
            <a:fillRef idx="3">
              <a:schemeClr val="accent5"/>
            </a:fillRef>
            <a:effectRef idx="3">
              <a:schemeClr val="accent5"/>
            </a:effectRef>
            <a:fontRef idx="minor">
              <a:schemeClr val="lt1"/>
            </a:fontRef>
          </p:style>
          <p:txBody>
            <a:bodyPr lIns="1692000" rtlCol="0" anchor="ctr"/>
            <a:lstStyle/>
            <a:p>
              <a:pPr marL="0" lvl="1"/>
              <a:endParaRPr lang="en-US" sz="3600" dirty="0"/>
            </a:p>
            <a:p>
              <a:pPr marL="0" lvl="1"/>
              <a:r>
                <a:rPr lang="en-US" sz="4400" b="1" dirty="0">
                  <a:solidFill>
                    <a:schemeClr val="tx1">
                      <a:lumMod val="95000"/>
                      <a:lumOff val="5000"/>
                    </a:schemeClr>
                  </a:solidFill>
                </a:rPr>
                <a:t>Introduction</a:t>
              </a:r>
            </a:p>
            <a:p>
              <a:pPr marL="0" lvl="1"/>
              <a:endParaRPr lang="zh-CN" altLang="zh-CN" sz="3600" b="1" dirty="0">
                <a:solidFill>
                  <a:schemeClr val="tx1">
                    <a:lumMod val="95000"/>
                    <a:lumOff val="5000"/>
                  </a:schemeClr>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0" name="任意多边形 9"/>
            <p:cNvSpPr/>
            <p:nvPr/>
          </p:nvSpPr>
          <p:spPr>
            <a:xfrm>
              <a:off x="1762122" y="1371600"/>
              <a:ext cx="1459531" cy="742950"/>
            </a:xfrm>
            <a:custGeom>
              <a:avLst/>
              <a:gdLst>
                <a:gd name="connsiteX0" fmla="*/ 371475 w 1459531"/>
                <a:gd name="connsiteY0" fmla="*/ 0 h 742950"/>
                <a:gd name="connsiteX1" fmla="*/ 1459531 w 1459531"/>
                <a:gd name="connsiteY1" fmla="*/ 0 h 742950"/>
                <a:gd name="connsiteX2" fmla="*/ 1030588 w 1459531"/>
                <a:gd name="connsiteY2" fmla="*/ 742950 h 742950"/>
                <a:gd name="connsiteX3" fmla="*/ 371475 w 1459531"/>
                <a:gd name="connsiteY3" fmla="*/ 742950 h 742950"/>
                <a:gd name="connsiteX4" fmla="*/ 0 w 1459531"/>
                <a:gd name="connsiteY4" fmla="*/ 371475 h 742950"/>
                <a:gd name="connsiteX5" fmla="*/ 371475 w 1459531"/>
                <a:gd name="connsiteY5"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9531" h="742950">
                  <a:moveTo>
                    <a:pt x="371475" y="0"/>
                  </a:moveTo>
                  <a:lnTo>
                    <a:pt x="1459531" y="0"/>
                  </a:lnTo>
                  <a:lnTo>
                    <a:pt x="1030588" y="742950"/>
                  </a:lnTo>
                  <a:lnTo>
                    <a:pt x="371475" y="742950"/>
                  </a:lnTo>
                  <a:cubicBezTo>
                    <a:pt x="166315" y="742950"/>
                    <a:pt x="0" y="576635"/>
                    <a:pt x="0" y="371475"/>
                  </a:cubicBezTo>
                  <a:cubicBezTo>
                    <a:pt x="0" y="166315"/>
                    <a:pt x="166315" y="0"/>
                    <a:pt x="371475" y="0"/>
                  </a:cubicBezTo>
                  <a:close/>
                </a:path>
              </a:pathLst>
            </a:custGeom>
            <a:ln/>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rPr>
                <a:t>1</a:t>
              </a:r>
              <a:endParaRPr lang="zh-CN" altLang="en-US"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12" name="组合 11"/>
          <p:cNvGrpSpPr/>
          <p:nvPr/>
        </p:nvGrpSpPr>
        <p:grpSpPr>
          <a:xfrm>
            <a:off x="1762125" y="1906762"/>
            <a:ext cx="8667750" cy="742950"/>
            <a:chOff x="1762122" y="1371600"/>
            <a:chExt cx="8667750" cy="742950"/>
          </a:xfrm>
        </p:grpSpPr>
        <p:sp>
          <p:nvSpPr>
            <p:cNvPr id="13" name="圆角矩形 12"/>
            <p:cNvSpPr/>
            <p:nvPr/>
          </p:nvSpPr>
          <p:spPr>
            <a:xfrm>
              <a:off x="1762122" y="1371600"/>
              <a:ext cx="8667750" cy="742950"/>
            </a:xfrm>
            <a:prstGeom prst="roundRect">
              <a:avLst>
                <a:gd name="adj" fmla="val 50000"/>
              </a:avLst>
            </a:prstGeom>
            <a:gradFill>
              <a:gsLst>
                <a:gs pos="0">
                  <a:schemeClr val="bg1">
                    <a:lumMod val="95000"/>
                  </a:schemeClr>
                </a:gs>
                <a:gs pos="50000">
                  <a:schemeClr val="bg1">
                    <a:lumMod val="85000"/>
                  </a:schemeClr>
                </a:gs>
                <a:gs pos="100000">
                  <a:schemeClr val="bg2">
                    <a:lumMod val="75000"/>
                  </a:schemeClr>
                </a:gs>
              </a:gsLst>
            </a:gradFill>
            <a:ln/>
          </p:spPr>
          <p:style>
            <a:lnRef idx="0">
              <a:schemeClr val="accent5"/>
            </a:lnRef>
            <a:fillRef idx="3">
              <a:schemeClr val="accent5"/>
            </a:fillRef>
            <a:effectRef idx="3">
              <a:schemeClr val="accent5"/>
            </a:effectRef>
            <a:fontRef idx="minor">
              <a:schemeClr val="lt1"/>
            </a:fontRef>
          </p:style>
          <p:txBody>
            <a:bodyPr lIns="1692000" rtlCol="0" anchor="ctr"/>
            <a:lstStyle/>
            <a:p>
              <a:pPr marL="0" lvl="1"/>
              <a:r>
                <a:rPr lang="en-US" altLang="zh-CN" sz="3600" b="1" dirty="0">
                  <a:solidFill>
                    <a:schemeClr val="tx1">
                      <a:lumMod val="95000"/>
                      <a:lumOff val="5000"/>
                    </a:schemeClr>
                  </a:solidFill>
                  <a:effectLst>
                    <a:outerShdw blurRad="38100" dist="38100" dir="2700000" algn="tl">
                      <a:srgbClr val="000000">
                        <a:alpha val="43137"/>
                      </a:srgbClr>
                    </a:outerShdw>
                  </a:effectLst>
                  <a:latin typeface="+mj-lt"/>
                  <a:ea typeface="微软雅黑" panose="020B0503020204020204" pitchFamily="34" charset="-122"/>
                </a:rPr>
                <a:t>Overview</a:t>
              </a:r>
              <a:endParaRPr lang="zh-CN" altLang="zh-CN" sz="3600" b="1" dirty="0">
                <a:solidFill>
                  <a:schemeClr val="tx1">
                    <a:lumMod val="95000"/>
                    <a:lumOff val="5000"/>
                  </a:schemeClr>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4" name="任意多边形 13"/>
            <p:cNvSpPr/>
            <p:nvPr/>
          </p:nvSpPr>
          <p:spPr>
            <a:xfrm>
              <a:off x="1762122" y="1371600"/>
              <a:ext cx="1459531" cy="742950"/>
            </a:xfrm>
            <a:custGeom>
              <a:avLst/>
              <a:gdLst>
                <a:gd name="connsiteX0" fmla="*/ 371475 w 1459531"/>
                <a:gd name="connsiteY0" fmla="*/ 0 h 742950"/>
                <a:gd name="connsiteX1" fmla="*/ 1459531 w 1459531"/>
                <a:gd name="connsiteY1" fmla="*/ 0 h 742950"/>
                <a:gd name="connsiteX2" fmla="*/ 1030588 w 1459531"/>
                <a:gd name="connsiteY2" fmla="*/ 742950 h 742950"/>
                <a:gd name="connsiteX3" fmla="*/ 371475 w 1459531"/>
                <a:gd name="connsiteY3" fmla="*/ 742950 h 742950"/>
                <a:gd name="connsiteX4" fmla="*/ 0 w 1459531"/>
                <a:gd name="connsiteY4" fmla="*/ 371475 h 742950"/>
                <a:gd name="connsiteX5" fmla="*/ 371475 w 1459531"/>
                <a:gd name="connsiteY5"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9531" h="742950">
                  <a:moveTo>
                    <a:pt x="371475" y="0"/>
                  </a:moveTo>
                  <a:lnTo>
                    <a:pt x="1459531" y="0"/>
                  </a:lnTo>
                  <a:lnTo>
                    <a:pt x="1030588" y="742950"/>
                  </a:lnTo>
                  <a:lnTo>
                    <a:pt x="371475" y="742950"/>
                  </a:lnTo>
                  <a:cubicBezTo>
                    <a:pt x="166315" y="742950"/>
                    <a:pt x="0" y="576635"/>
                    <a:pt x="0" y="371475"/>
                  </a:cubicBezTo>
                  <a:cubicBezTo>
                    <a:pt x="0" y="166315"/>
                    <a:pt x="166315" y="0"/>
                    <a:pt x="371475" y="0"/>
                  </a:cubicBezTo>
                  <a:close/>
                </a:path>
              </a:pathLst>
            </a:custGeom>
            <a:ln/>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rPr>
                <a:t>2</a:t>
              </a:r>
              <a:endParaRPr lang="zh-CN" altLang="en-US"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15" name="组合 14"/>
          <p:cNvGrpSpPr/>
          <p:nvPr/>
        </p:nvGrpSpPr>
        <p:grpSpPr>
          <a:xfrm>
            <a:off x="1762122" y="2882950"/>
            <a:ext cx="8667750" cy="742950"/>
            <a:chOff x="1762122" y="1371600"/>
            <a:chExt cx="8667750" cy="742950"/>
          </a:xfrm>
        </p:grpSpPr>
        <p:sp>
          <p:nvSpPr>
            <p:cNvPr id="16" name="圆角矩形 15"/>
            <p:cNvSpPr/>
            <p:nvPr/>
          </p:nvSpPr>
          <p:spPr>
            <a:xfrm>
              <a:off x="1762122" y="1371600"/>
              <a:ext cx="8667750" cy="742950"/>
            </a:xfrm>
            <a:prstGeom prst="roundRect">
              <a:avLst>
                <a:gd name="adj" fmla="val 50000"/>
              </a:avLst>
            </a:prstGeom>
            <a:gradFill>
              <a:gsLst>
                <a:gs pos="0">
                  <a:schemeClr val="bg1">
                    <a:lumMod val="95000"/>
                  </a:schemeClr>
                </a:gs>
                <a:gs pos="50000">
                  <a:schemeClr val="bg1">
                    <a:lumMod val="85000"/>
                  </a:schemeClr>
                </a:gs>
                <a:gs pos="100000">
                  <a:schemeClr val="bg2">
                    <a:lumMod val="75000"/>
                  </a:schemeClr>
                </a:gs>
              </a:gsLst>
            </a:gradFill>
            <a:ln/>
          </p:spPr>
          <p:style>
            <a:lnRef idx="0">
              <a:schemeClr val="accent5"/>
            </a:lnRef>
            <a:fillRef idx="3">
              <a:schemeClr val="accent5"/>
            </a:fillRef>
            <a:effectRef idx="3">
              <a:schemeClr val="accent5"/>
            </a:effectRef>
            <a:fontRef idx="minor">
              <a:schemeClr val="lt1"/>
            </a:fontRef>
          </p:style>
          <p:txBody>
            <a:bodyPr lIns="1692000" rtlCol="0" anchor="ctr"/>
            <a:lstStyle/>
            <a:p>
              <a:pPr marL="0" lvl="1"/>
              <a:r>
                <a:rPr lang="en-US" altLang="zh-CN" sz="3600" b="1" dirty="0">
                  <a:solidFill>
                    <a:schemeClr val="tx1">
                      <a:lumMod val="95000"/>
                      <a:lumOff val="5000"/>
                    </a:schemeClr>
                  </a:solidFill>
                  <a:effectLst>
                    <a:outerShdw blurRad="38100" dist="38100" dir="2700000" algn="tl">
                      <a:srgbClr val="000000">
                        <a:alpha val="43137"/>
                      </a:srgbClr>
                    </a:outerShdw>
                  </a:effectLst>
                  <a:latin typeface="+mj-lt"/>
                  <a:ea typeface="微软雅黑" panose="020B0503020204020204" pitchFamily="34" charset="-122"/>
                </a:rPr>
                <a:t>Advantages and Disadvantages</a:t>
              </a:r>
              <a:endParaRPr lang="zh-CN" altLang="zh-CN" sz="3600" b="1" dirty="0">
                <a:solidFill>
                  <a:schemeClr val="tx1">
                    <a:lumMod val="95000"/>
                    <a:lumOff val="5000"/>
                  </a:schemeClr>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7" name="任意多边形 16"/>
            <p:cNvSpPr/>
            <p:nvPr/>
          </p:nvSpPr>
          <p:spPr>
            <a:xfrm>
              <a:off x="1762122" y="1371600"/>
              <a:ext cx="1459531" cy="742950"/>
            </a:xfrm>
            <a:custGeom>
              <a:avLst/>
              <a:gdLst>
                <a:gd name="connsiteX0" fmla="*/ 371475 w 1459531"/>
                <a:gd name="connsiteY0" fmla="*/ 0 h 742950"/>
                <a:gd name="connsiteX1" fmla="*/ 1459531 w 1459531"/>
                <a:gd name="connsiteY1" fmla="*/ 0 h 742950"/>
                <a:gd name="connsiteX2" fmla="*/ 1030588 w 1459531"/>
                <a:gd name="connsiteY2" fmla="*/ 742950 h 742950"/>
                <a:gd name="connsiteX3" fmla="*/ 371475 w 1459531"/>
                <a:gd name="connsiteY3" fmla="*/ 742950 h 742950"/>
                <a:gd name="connsiteX4" fmla="*/ 0 w 1459531"/>
                <a:gd name="connsiteY4" fmla="*/ 371475 h 742950"/>
                <a:gd name="connsiteX5" fmla="*/ 371475 w 1459531"/>
                <a:gd name="connsiteY5"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9531" h="742950">
                  <a:moveTo>
                    <a:pt x="371475" y="0"/>
                  </a:moveTo>
                  <a:lnTo>
                    <a:pt x="1459531" y="0"/>
                  </a:lnTo>
                  <a:lnTo>
                    <a:pt x="1030588" y="742950"/>
                  </a:lnTo>
                  <a:lnTo>
                    <a:pt x="371475" y="742950"/>
                  </a:lnTo>
                  <a:cubicBezTo>
                    <a:pt x="166315" y="742950"/>
                    <a:pt x="0" y="576635"/>
                    <a:pt x="0" y="371475"/>
                  </a:cubicBezTo>
                  <a:cubicBezTo>
                    <a:pt x="0" y="166315"/>
                    <a:pt x="166315" y="0"/>
                    <a:pt x="371475" y="0"/>
                  </a:cubicBezTo>
                  <a:close/>
                </a:path>
              </a:pathLst>
            </a:custGeom>
            <a:ln/>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rPr>
                <a:t>3</a:t>
              </a:r>
              <a:endParaRPr lang="zh-CN" altLang="en-US"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4" name="组合 23"/>
          <p:cNvGrpSpPr/>
          <p:nvPr/>
        </p:nvGrpSpPr>
        <p:grpSpPr>
          <a:xfrm>
            <a:off x="1762122" y="3859138"/>
            <a:ext cx="8667750" cy="742950"/>
            <a:chOff x="1762122" y="1371600"/>
            <a:chExt cx="8667750" cy="742950"/>
          </a:xfrm>
        </p:grpSpPr>
        <p:sp>
          <p:nvSpPr>
            <p:cNvPr id="25" name="圆角矩形 24"/>
            <p:cNvSpPr/>
            <p:nvPr/>
          </p:nvSpPr>
          <p:spPr>
            <a:xfrm>
              <a:off x="1762122" y="1371600"/>
              <a:ext cx="8667750" cy="742950"/>
            </a:xfrm>
            <a:prstGeom prst="roundRect">
              <a:avLst>
                <a:gd name="adj" fmla="val 50000"/>
              </a:avLst>
            </a:prstGeom>
            <a:gradFill>
              <a:gsLst>
                <a:gs pos="0">
                  <a:schemeClr val="bg1">
                    <a:lumMod val="95000"/>
                  </a:schemeClr>
                </a:gs>
                <a:gs pos="50000">
                  <a:schemeClr val="bg1">
                    <a:lumMod val="85000"/>
                  </a:schemeClr>
                </a:gs>
                <a:gs pos="100000">
                  <a:schemeClr val="bg2">
                    <a:lumMod val="75000"/>
                  </a:schemeClr>
                </a:gs>
              </a:gsLst>
            </a:gradFill>
            <a:ln/>
          </p:spPr>
          <p:style>
            <a:lnRef idx="0">
              <a:schemeClr val="accent5"/>
            </a:lnRef>
            <a:fillRef idx="3">
              <a:schemeClr val="accent5"/>
            </a:fillRef>
            <a:effectRef idx="3">
              <a:schemeClr val="accent5"/>
            </a:effectRef>
            <a:fontRef idx="minor">
              <a:schemeClr val="lt1"/>
            </a:fontRef>
          </p:style>
          <p:txBody>
            <a:bodyPr lIns="1692000" rtlCol="0" anchor="ctr"/>
            <a:lstStyle/>
            <a:p>
              <a:pPr marL="0" lvl="1"/>
              <a:r>
                <a:rPr lang="en-US" altLang="zh-CN" sz="3600" b="1" dirty="0">
                  <a:solidFill>
                    <a:schemeClr val="tx1">
                      <a:lumMod val="95000"/>
                      <a:lumOff val="5000"/>
                    </a:schemeClr>
                  </a:solidFill>
                  <a:effectLst>
                    <a:outerShdw blurRad="38100" dist="38100" dir="2700000" algn="tl">
                      <a:srgbClr val="000000">
                        <a:alpha val="43137"/>
                      </a:srgbClr>
                    </a:outerShdw>
                  </a:effectLst>
                  <a:latin typeface="+mj-lt"/>
                  <a:ea typeface="微软雅黑" panose="020B0503020204020204" pitchFamily="34" charset="-122"/>
                </a:rPr>
                <a:t>Applications and Future scope</a:t>
              </a:r>
              <a:endParaRPr lang="zh-CN" altLang="zh-CN" sz="3600" b="1" dirty="0">
                <a:solidFill>
                  <a:schemeClr val="tx1">
                    <a:lumMod val="95000"/>
                    <a:lumOff val="5000"/>
                  </a:schemeClr>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26" name="任意多边形 25"/>
            <p:cNvSpPr/>
            <p:nvPr/>
          </p:nvSpPr>
          <p:spPr>
            <a:xfrm>
              <a:off x="1762122" y="1371600"/>
              <a:ext cx="1459531" cy="742950"/>
            </a:xfrm>
            <a:custGeom>
              <a:avLst/>
              <a:gdLst>
                <a:gd name="connsiteX0" fmla="*/ 371475 w 1459531"/>
                <a:gd name="connsiteY0" fmla="*/ 0 h 742950"/>
                <a:gd name="connsiteX1" fmla="*/ 1459531 w 1459531"/>
                <a:gd name="connsiteY1" fmla="*/ 0 h 742950"/>
                <a:gd name="connsiteX2" fmla="*/ 1030588 w 1459531"/>
                <a:gd name="connsiteY2" fmla="*/ 742950 h 742950"/>
                <a:gd name="connsiteX3" fmla="*/ 371475 w 1459531"/>
                <a:gd name="connsiteY3" fmla="*/ 742950 h 742950"/>
                <a:gd name="connsiteX4" fmla="*/ 0 w 1459531"/>
                <a:gd name="connsiteY4" fmla="*/ 371475 h 742950"/>
                <a:gd name="connsiteX5" fmla="*/ 371475 w 1459531"/>
                <a:gd name="connsiteY5"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9531" h="742950">
                  <a:moveTo>
                    <a:pt x="371475" y="0"/>
                  </a:moveTo>
                  <a:lnTo>
                    <a:pt x="1459531" y="0"/>
                  </a:lnTo>
                  <a:lnTo>
                    <a:pt x="1030588" y="742950"/>
                  </a:lnTo>
                  <a:lnTo>
                    <a:pt x="371475" y="742950"/>
                  </a:lnTo>
                  <a:cubicBezTo>
                    <a:pt x="166315" y="742950"/>
                    <a:pt x="0" y="576635"/>
                    <a:pt x="0" y="371475"/>
                  </a:cubicBezTo>
                  <a:cubicBezTo>
                    <a:pt x="0" y="166315"/>
                    <a:pt x="166315" y="0"/>
                    <a:pt x="371475" y="0"/>
                  </a:cubicBezTo>
                  <a:close/>
                </a:path>
              </a:pathLst>
            </a:custGeom>
            <a:ln/>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rPr>
                <a:t>4</a:t>
              </a:r>
              <a:endParaRPr lang="zh-CN" altLang="en-US"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endParaRPr>
            </a:p>
          </p:txBody>
        </p:sp>
      </p:grpSp>
    </p:spTree>
    <p:extLst>
      <p:ext uri="{BB962C8B-B14F-4D97-AF65-F5344CB8AC3E}">
        <p14:creationId xmlns:p14="http://schemas.microsoft.com/office/powerpoint/2010/main" val="187474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2ABA0-B2E4-4493-B004-5DE3A13188B4}"/>
              </a:ext>
            </a:extLst>
          </p:cNvPr>
          <p:cNvSpPr>
            <a:spLocks noGrp="1"/>
          </p:cNvSpPr>
          <p:nvPr>
            <p:ph type="title"/>
          </p:nvPr>
        </p:nvSpPr>
        <p:spPr/>
        <p:txBody>
          <a:bodyPr/>
          <a:lstStyle/>
          <a:p>
            <a:r>
              <a:rPr lang="en-US" sz="3200" dirty="0">
                <a:latin typeface="Californian FB" pitchFamily="18" charset="0"/>
                <a:ea typeface="Cambria" panose="02040503050406030204" pitchFamily="18" charset="0"/>
              </a:rPr>
              <a:t>Introduction</a:t>
            </a:r>
            <a:r>
              <a:rPr lang="en-US" sz="3200" dirty="0">
                <a:latin typeface="Cambria" panose="02040503050406030204" pitchFamily="18" charset="0"/>
                <a:ea typeface="Cambria" panose="02040503050406030204" pitchFamily="18" charset="0"/>
              </a:rPr>
              <a:t>:</a:t>
            </a:r>
            <a:endParaRPr lang="en-IN" dirty="0"/>
          </a:p>
        </p:txBody>
      </p:sp>
      <p:sp>
        <p:nvSpPr>
          <p:cNvPr id="3" name="Content Placeholder 2">
            <a:extLst>
              <a:ext uri="{FF2B5EF4-FFF2-40B4-BE49-F238E27FC236}">
                <a16:creationId xmlns:a16="http://schemas.microsoft.com/office/drawing/2014/main" id="{0A22F2B7-946E-444A-B603-D5CB31D58321}"/>
              </a:ext>
            </a:extLst>
          </p:cNvPr>
          <p:cNvSpPr>
            <a:spLocks noGrp="1"/>
          </p:cNvSpPr>
          <p:nvPr>
            <p:ph idx="1"/>
          </p:nvPr>
        </p:nvSpPr>
        <p:spPr>
          <a:xfrm>
            <a:off x="1" y="808074"/>
            <a:ext cx="11925300" cy="5730839"/>
          </a:xfrm>
        </p:spPr>
        <p:txBody>
          <a:bodyPr>
            <a:normAutofit fontScale="92500" lnSpcReduction="10000"/>
          </a:bodyPr>
          <a:lstStyle/>
          <a:p>
            <a:pPr marL="457200" indent="-457200">
              <a:buClr>
                <a:schemeClr val="tx1"/>
              </a:buClr>
              <a:buFont typeface="Wingdings" panose="05000000000000000000" pitchFamily="2" charset="2"/>
              <a:buChar char="Ø"/>
            </a:pPr>
            <a:r>
              <a:rPr lang="en-US" dirty="0">
                <a:latin typeface="Times New Roman" panose="02020603050405020304" pitchFamily="18" charset="0"/>
              </a:rPr>
              <a:t>  </a:t>
            </a:r>
            <a:r>
              <a:rPr lang="en-US" b="0" i="0" dirty="0">
                <a:effectLst/>
                <a:latin typeface="Times New Roman" panose="02020603050405020304" pitchFamily="18" charset="0"/>
              </a:rPr>
              <a:t>Natural gas has been proposed as a solution  </a:t>
            </a:r>
          </a:p>
          <a:p>
            <a:r>
              <a:rPr lang="en-US" b="0" i="0" dirty="0">
                <a:effectLst/>
                <a:latin typeface="Times New Roman" panose="02020603050405020304" pitchFamily="18" charset="0"/>
              </a:rPr>
              <a:t>to increase the security of energy supply </a:t>
            </a:r>
          </a:p>
          <a:p>
            <a:r>
              <a:rPr lang="en-US" b="0" i="0" dirty="0">
                <a:effectLst/>
                <a:latin typeface="Times New Roman" panose="02020603050405020304" pitchFamily="18" charset="0"/>
              </a:rPr>
              <a:t>and reduce environmental pollution around </a:t>
            </a:r>
          </a:p>
          <a:p>
            <a:r>
              <a:rPr lang="en-US" b="0" i="0" dirty="0">
                <a:effectLst/>
                <a:latin typeface="Times New Roman" panose="02020603050405020304" pitchFamily="18" charset="0"/>
              </a:rPr>
              <a:t>the world.</a:t>
            </a:r>
            <a:endParaRPr lang="en-US" dirty="0"/>
          </a:p>
          <a:p>
            <a:pPr marL="457200" indent="-457200">
              <a:buClr>
                <a:schemeClr val="tx1"/>
              </a:buClr>
              <a:buFont typeface="Wingdings" panose="05000000000000000000" pitchFamily="2" charset="2"/>
              <a:buChar char="Ø"/>
            </a:pPr>
            <a:r>
              <a:rPr lang="en-US" b="0" i="0" dirty="0">
                <a:solidFill>
                  <a:srgbClr val="111111"/>
                </a:solidFill>
                <a:effectLst/>
                <a:latin typeface="Times New Roman" panose="02020603050405020304" pitchFamily="18" charset="0"/>
              </a:rPr>
              <a:t> Being able to forecast natural gas price</a:t>
            </a:r>
          </a:p>
          <a:p>
            <a:r>
              <a:rPr lang="en-US" b="0" i="0" dirty="0">
                <a:solidFill>
                  <a:srgbClr val="111111"/>
                </a:solidFill>
                <a:effectLst/>
                <a:latin typeface="Times New Roman" panose="02020603050405020304" pitchFamily="18" charset="0"/>
              </a:rPr>
              <a:t> benefits various stakeholders and has </a:t>
            </a:r>
          </a:p>
          <a:p>
            <a:r>
              <a:rPr lang="en-US" b="0" i="0" dirty="0">
                <a:solidFill>
                  <a:srgbClr val="111111"/>
                </a:solidFill>
                <a:effectLst/>
                <a:latin typeface="Times New Roman" panose="02020603050405020304" pitchFamily="18" charset="0"/>
              </a:rPr>
              <a:t>become a very valuable tool for all market</a:t>
            </a:r>
          </a:p>
          <a:p>
            <a:r>
              <a:rPr lang="en-US" b="0" i="0" dirty="0">
                <a:solidFill>
                  <a:srgbClr val="111111"/>
                </a:solidFill>
                <a:effectLst/>
                <a:latin typeface="Times New Roman" panose="02020603050405020304" pitchFamily="18" charset="0"/>
              </a:rPr>
              <a:t> participants in competitive natural gas </a:t>
            </a:r>
          </a:p>
          <a:p>
            <a:r>
              <a:rPr lang="en-US" b="0" i="0" dirty="0">
                <a:solidFill>
                  <a:srgbClr val="111111"/>
                </a:solidFill>
                <a:effectLst/>
                <a:latin typeface="Times New Roman" panose="02020603050405020304" pitchFamily="18" charset="0"/>
              </a:rPr>
              <a:t>markets.</a:t>
            </a:r>
          </a:p>
          <a:p>
            <a:pPr marL="457200" indent="-457200">
              <a:buClr>
                <a:srgbClr val="3D415A"/>
              </a:buClr>
              <a:buFont typeface="Wingdings" panose="05000000000000000000" pitchFamily="2" charset="2"/>
              <a:buChar char="Ø"/>
            </a:pPr>
            <a:r>
              <a:rPr lang="en-US" b="0" i="0" dirty="0">
                <a:solidFill>
                  <a:srgbClr val="111111"/>
                </a:solidFill>
                <a:effectLst/>
                <a:latin typeface="Times New Roman" panose="02020603050405020304" pitchFamily="18" charset="0"/>
              </a:rPr>
              <a:t> Machine learning algorithms have </a:t>
            </a:r>
          </a:p>
          <a:p>
            <a:r>
              <a:rPr lang="en-US" b="0" i="0" dirty="0">
                <a:solidFill>
                  <a:srgbClr val="111111"/>
                </a:solidFill>
                <a:effectLst/>
                <a:latin typeface="Times New Roman" panose="02020603050405020304" pitchFamily="18" charset="0"/>
              </a:rPr>
              <a:t>gradually become popular tools for natural</a:t>
            </a:r>
          </a:p>
          <a:p>
            <a:r>
              <a:rPr lang="en-US" b="0" i="0" dirty="0">
                <a:solidFill>
                  <a:srgbClr val="111111"/>
                </a:solidFill>
                <a:effectLst/>
                <a:latin typeface="Times New Roman" panose="02020603050405020304" pitchFamily="18" charset="0"/>
              </a:rPr>
              <a:t> gas price forecasting. </a:t>
            </a:r>
            <a:endParaRPr lang="en-IN" sz="3200" dirty="0"/>
          </a:p>
          <a:p>
            <a:endParaRPr lang="en-IN" dirty="0"/>
          </a:p>
        </p:txBody>
      </p:sp>
      <p:pic>
        <p:nvPicPr>
          <p:cNvPr id="5" name="Picture 4">
            <a:extLst>
              <a:ext uri="{FF2B5EF4-FFF2-40B4-BE49-F238E27FC236}">
                <a16:creationId xmlns:a16="http://schemas.microsoft.com/office/drawing/2014/main" id="{9D650007-8177-4C44-A18A-CFD3A872A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8391" y="808074"/>
            <a:ext cx="5663608" cy="5879805"/>
          </a:xfrm>
          <a:prstGeom prst="rect">
            <a:avLst/>
          </a:prstGeom>
        </p:spPr>
      </p:pic>
    </p:spTree>
    <p:extLst>
      <p:ext uri="{BB962C8B-B14F-4D97-AF65-F5344CB8AC3E}">
        <p14:creationId xmlns:p14="http://schemas.microsoft.com/office/powerpoint/2010/main" val="213245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E768-6C1F-431C-A969-FFF5F54700C0}"/>
              </a:ext>
            </a:extLst>
          </p:cNvPr>
          <p:cNvSpPr>
            <a:spLocks noGrp="1"/>
          </p:cNvSpPr>
          <p:nvPr>
            <p:ph type="title"/>
          </p:nvPr>
        </p:nvSpPr>
        <p:spPr/>
        <p:txBody>
          <a:bodyPr/>
          <a:lstStyle/>
          <a:p>
            <a:r>
              <a:rPr lang="en-US" sz="3200" dirty="0">
                <a:latin typeface="Cambria" panose="02040503050406030204" pitchFamily="18" charset="0"/>
                <a:ea typeface="Cambria" panose="02040503050406030204" pitchFamily="18" charset="0"/>
              </a:rPr>
              <a:t>Overview:</a:t>
            </a:r>
            <a:endParaRPr lang="en-IN" dirty="0"/>
          </a:p>
        </p:txBody>
      </p:sp>
      <p:sp>
        <p:nvSpPr>
          <p:cNvPr id="3" name="Content Placeholder 2">
            <a:extLst>
              <a:ext uri="{FF2B5EF4-FFF2-40B4-BE49-F238E27FC236}">
                <a16:creationId xmlns:a16="http://schemas.microsoft.com/office/drawing/2014/main" id="{8D71B0E2-54B6-4096-8415-2B99A657415B}"/>
              </a:ext>
            </a:extLst>
          </p:cNvPr>
          <p:cNvSpPr>
            <a:spLocks noGrp="1"/>
          </p:cNvSpPr>
          <p:nvPr>
            <p:ph idx="1"/>
          </p:nvPr>
        </p:nvSpPr>
        <p:spPr>
          <a:xfrm>
            <a:off x="0" y="808074"/>
            <a:ext cx="12191999" cy="6049926"/>
          </a:xfrm>
        </p:spPr>
        <p:txBody>
          <a:bodyPr/>
          <a:lstStyle/>
          <a:p>
            <a:pPr marL="0" indent="0">
              <a:buClr>
                <a:srgbClr val="3D415A"/>
              </a:buClr>
              <a:buFont typeface="Wingdings" pitchFamily="2" charset="2"/>
              <a:buChar char="Ø"/>
            </a:pPr>
            <a:r>
              <a:rPr lang="en-US" dirty="0">
                <a:latin typeface="Times New Roman" panose="02020603050405020304" pitchFamily="18" charset="0"/>
                <a:cs typeface="Times New Roman" panose="02020603050405020304" pitchFamily="18" charset="0"/>
              </a:rPr>
              <a:t> To predict the price of natural gas through machine learning we are using algorithms like </a:t>
            </a:r>
            <a:r>
              <a:rPr lang="en-US" dirty="0" err="1">
                <a:latin typeface="Times New Roman" panose="02020603050405020304" pitchFamily="18" charset="0"/>
                <a:cs typeface="Times New Roman" panose="02020603050405020304" pitchFamily="18" charset="0"/>
              </a:rPr>
              <a:t>Svm</a:t>
            </a:r>
            <a:r>
              <a:rPr lang="en-US" dirty="0">
                <a:latin typeface="Times New Roman" panose="02020603050405020304" pitchFamily="18" charset="0"/>
                <a:cs typeface="Times New Roman" panose="02020603050405020304" pitchFamily="18" charset="0"/>
              </a:rPr>
              <a:t> and Decision Tree </a:t>
            </a:r>
            <a:r>
              <a:rPr lang="en-IN" dirty="0">
                <a:latin typeface="Times New Roman" panose="02020603050405020304" pitchFamily="18" charset="0"/>
                <a:cs typeface="Times New Roman" panose="02020603050405020304" pitchFamily="18" charset="0"/>
              </a:rPr>
              <a:t>Regression</a:t>
            </a:r>
            <a:r>
              <a:rPr lang="en-US" dirty="0">
                <a:latin typeface="Times New Roman" panose="02020603050405020304" pitchFamily="18" charset="0"/>
                <a:cs typeface="Times New Roman" panose="02020603050405020304" pitchFamily="18" charset="0"/>
              </a:rPr>
              <a:t>.</a:t>
            </a:r>
          </a:p>
          <a:p>
            <a:pPr marL="0" indent="0">
              <a:buFont typeface="Wingdings" pitchFamily="2" charset="2"/>
              <a:buChar char="Ø"/>
            </a:pPr>
            <a:endParaRPr lang="en-US" dirty="0">
              <a:latin typeface="Times New Roman" panose="02020603050405020304" pitchFamily="18" charset="0"/>
              <a:cs typeface="Times New Roman" panose="02020603050405020304" pitchFamily="18" charset="0"/>
            </a:endParaRPr>
          </a:p>
          <a:p>
            <a:pPr marL="0" indent="0">
              <a:buClr>
                <a:schemeClr val="tx1"/>
              </a:buClr>
              <a:buFont typeface="Wingdings" pitchFamily="2" charset="2"/>
              <a:buChar char="Ø"/>
            </a:pPr>
            <a:r>
              <a:rPr lang="en-US" dirty="0">
                <a:latin typeface="Times New Roman" panose="02020603050405020304" pitchFamily="18" charset="0"/>
                <a:cs typeface="Times New Roman" panose="02020603050405020304" pitchFamily="18" charset="0"/>
              </a:rPr>
              <a:t> By applying </a:t>
            </a:r>
            <a:r>
              <a:rPr lang="en-US" dirty="0" err="1">
                <a:latin typeface="Times New Roman" panose="02020603050405020304" pitchFamily="18" charset="0"/>
                <a:cs typeface="Times New Roman" panose="02020603050405020304" pitchFamily="18" charset="0"/>
              </a:rPr>
              <a:t>Svm</a:t>
            </a:r>
            <a:r>
              <a:rPr lang="en-US" dirty="0">
                <a:latin typeface="Times New Roman" panose="02020603050405020304" pitchFamily="18" charset="0"/>
                <a:cs typeface="Times New Roman" panose="02020603050405020304" pitchFamily="18" charset="0"/>
              </a:rPr>
              <a:t> algorithm we are splitting the dataset.</a:t>
            </a:r>
            <a:r>
              <a:rPr lang="en-IN" dirty="0">
                <a:latin typeface="Times New Roman" panose="02020603050405020304" pitchFamily="18" charset="0"/>
                <a:cs typeface="Times New Roman" panose="02020603050405020304" pitchFamily="18" charset="0"/>
              </a:rPr>
              <a:t>With the help of </a:t>
            </a:r>
            <a:r>
              <a:rPr lang="en-US" dirty="0">
                <a:latin typeface="Times New Roman" panose="02020603050405020304" pitchFamily="18" charset="0"/>
                <a:cs typeface="Times New Roman" panose="02020603050405020304" pitchFamily="18" charset="0"/>
              </a:rPr>
              <a:t>Decision Tree</a:t>
            </a:r>
            <a:r>
              <a:rPr lang="en-IN" dirty="0">
                <a:latin typeface="Times New Roman" panose="02020603050405020304" pitchFamily="18" charset="0"/>
                <a:cs typeface="Times New Roman" panose="02020603050405020304" pitchFamily="18" charset="0"/>
              </a:rPr>
              <a:t> Regression we are finding the accuracy.</a:t>
            </a:r>
          </a:p>
          <a:p>
            <a:pPr marL="0" indent="0">
              <a:buFont typeface="Wingdings" pitchFamily="2" charset="2"/>
              <a:buChar char="Ø"/>
            </a:pPr>
            <a:endParaRPr lang="en-IN" dirty="0">
              <a:latin typeface="Times New Roman" panose="02020603050405020304" pitchFamily="18" charset="0"/>
              <a:cs typeface="Times New Roman" panose="02020603050405020304" pitchFamily="18" charset="0"/>
            </a:endParaRPr>
          </a:p>
          <a:p>
            <a:pPr marL="0" indent="0">
              <a:buClr>
                <a:schemeClr val="tx1"/>
              </a:buClr>
              <a:buFont typeface="Wingdings" pitchFamily="2" charset="2"/>
              <a:buChar char="Ø"/>
            </a:pPr>
            <a:r>
              <a:rPr lang="en-IN" dirty="0">
                <a:latin typeface="Times New Roman" panose="02020603050405020304" pitchFamily="18" charset="0"/>
                <a:cs typeface="Times New Roman" panose="02020603050405020304" pitchFamily="18" charset="0"/>
              </a:rPr>
              <a:t> For creating an user interface for prediction we used flask and scripting language Html to create a web page.</a:t>
            </a:r>
          </a:p>
          <a:p>
            <a:pPr marL="0" indent="0">
              <a:buFont typeface="Wingdings" pitchFamily="2" charset="2"/>
              <a:buChar char="Ø"/>
            </a:pPr>
            <a:endParaRPr lang="en-IN" dirty="0">
              <a:latin typeface="Times New Roman" panose="02020603050405020304" pitchFamily="18" charset="0"/>
              <a:cs typeface="Times New Roman" panose="02020603050405020304" pitchFamily="18" charset="0"/>
            </a:endParaRPr>
          </a:p>
          <a:p>
            <a:pPr marL="0" indent="0">
              <a:buClr>
                <a:schemeClr val="tx1"/>
              </a:buClr>
              <a:buFont typeface="Wingdings" pitchFamily="2" charset="2"/>
              <a:buChar char="Ø"/>
            </a:pPr>
            <a:r>
              <a:rPr lang="en-IN" dirty="0">
                <a:latin typeface="Times New Roman" panose="02020603050405020304" pitchFamily="18" charset="0"/>
                <a:cs typeface="Times New Roman" panose="02020603050405020304" pitchFamily="18" charset="0"/>
              </a:rPr>
              <a:t> This is mainly helpful for stakeholders to predict the prices.</a:t>
            </a:r>
          </a:p>
          <a:p>
            <a:pPr marL="0" indent="0">
              <a:buFont typeface="Wingdings"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70738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89D1-3B2B-4B77-9D25-477208D29304}"/>
              </a:ext>
            </a:extLst>
          </p:cNvPr>
          <p:cNvSpPr>
            <a:spLocks noGrp="1"/>
          </p:cNvSpPr>
          <p:nvPr>
            <p:ph type="title"/>
          </p:nvPr>
        </p:nvSpPr>
        <p:spPr/>
        <p:txBody>
          <a:bodyPr/>
          <a:lstStyle/>
          <a:p>
            <a:r>
              <a:rPr lang="en-US" dirty="0"/>
              <a:t>SVM ALGORIHM</a:t>
            </a:r>
            <a:endParaRPr lang="en-IN" dirty="0"/>
          </a:p>
        </p:txBody>
      </p:sp>
      <p:pic>
        <p:nvPicPr>
          <p:cNvPr id="5" name="Content Placeholder 4">
            <a:extLst>
              <a:ext uri="{FF2B5EF4-FFF2-40B4-BE49-F238E27FC236}">
                <a16:creationId xmlns:a16="http://schemas.microsoft.com/office/drawing/2014/main" id="{7ADBDF2A-B274-465C-8ACC-671C5577CC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97442"/>
            <a:ext cx="12192000" cy="6060558"/>
          </a:xfrm>
        </p:spPr>
      </p:pic>
    </p:spTree>
    <p:extLst>
      <p:ext uri="{BB962C8B-B14F-4D97-AF65-F5344CB8AC3E}">
        <p14:creationId xmlns:p14="http://schemas.microsoft.com/office/powerpoint/2010/main" val="1479138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DD97C-C355-4535-B0EF-EA29D14DE620}"/>
              </a:ext>
            </a:extLst>
          </p:cNvPr>
          <p:cNvSpPr>
            <a:spLocks noGrp="1"/>
          </p:cNvSpPr>
          <p:nvPr>
            <p:ph type="title"/>
          </p:nvPr>
        </p:nvSpPr>
        <p:spPr/>
        <p:txBody>
          <a:bodyPr/>
          <a:lstStyle/>
          <a:p>
            <a:r>
              <a:rPr lang="en-US" dirty="0"/>
              <a:t>                                                   TOOLS</a:t>
            </a:r>
            <a:endParaRPr lang="en-IN" dirty="0"/>
          </a:p>
        </p:txBody>
      </p:sp>
      <p:sp>
        <p:nvSpPr>
          <p:cNvPr id="3" name="Content Placeholder 2">
            <a:extLst>
              <a:ext uri="{FF2B5EF4-FFF2-40B4-BE49-F238E27FC236}">
                <a16:creationId xmlns:a16="http://schemas.microsoft.com/office/drawing/2014/main" id="{9AEEA953-A6BD-4F4B-9E03-0838529FBD05}"/>
              </a:ext>
            </a:extLst>
          </p:cNvPr>
          <p:cNvSpPr>
            <a:spLocks noGrp="1"/>
          </p:cNvSpPr>
          <p:nvPr>
            <p:ph idx="1"/>
          </p:nvPr>
        </p:nvSpPr>
        <p:spPr>
          <a:xfrm>
            <a:off x="0" y="786808"/>
            <a:ext cx="12191999" cy="6071191"/>
          </a:xfrm>
        </p:spPr>
        <p:txBody>
          <a:bodyPr>
            <a:normAutofit/>
          </a:bodyPr>
          <a:lstStyle/>
          <a:p>
            <a:r>
              <a:rPr lang="en-US" dirty="0">
                <a:latin typeface="Californian FB" pitchFamily="18" charset="0"/>
                <a:cs typeface="Arial" pitchFamily="34" charset="0"/>
              </a:rPr>
              <a:t>1.  </a:t>
            </a:r>
            <a:r>
              <a:rPr lang="en-US" dirty="0" err="1">
                <a:latin typeface="Californian FB" pitchFamily="18" charset="0"/>
                <a:cs typeface="Arial" pitchFamily="34" charset="0"/>
              </a:rPr>
              <a:t>Jupyter</a:t>
            </a:r>
            <a:r>
              <a:rPr lang="en-US" dirty="0">
                <a:latin typeface="Californian FB" pitchFamily="18" charset="0"/>
                <a:cs typeface="Arial" pitchFamily="34" charset="0"/>
              </a:rPr>
              <a:t> Notebook Environment and Google </a:t>
            </a:r>
            <a:r>
              <a:rPr lang="en-US" dirty="0" err="1">
                <a:latin typeface="Californian FB" pitchFamily="18" charset="0"/>
                <a:cs typeface="Arial" pitchFamily="34" charset="0"/>
              </a:rPr>
              <a:t>Colab</a:t>
            </a:r>
            <a:endParaRPr lang="en-US" dirty="0">
              <a:latin typeface="Californian FB" pitchFamily="18" charset="0"/>
              <a:cs typeface="Arial" pitchFamily="34" charset="0"/>
            </a:endParaRPr>
          </a:p>
          <a:p>
            <a:endParaRPr lang="en-US" dirty="0">
              <a:latin typeface="Californian FB" pitchFamily="18" charset="0"/>
              <a:cs typeface="Arial" pitchFamily="34" charset="0"/>
            </a:endParaRPr>
          </a:p>
          <a:p>
            <a:r>
              <a:rPr lang="en-US" dirty="0">
                <a:latin typeface="Californian FB" pitchFamily="18" charset="0"/>
                <a:cs typeface="Arial" pitchFamily="34" charset="0"/>
              </a:rPr>
              <a:t>2.  </a:t>
            </a:r>
            <a:r>
              <a:rPr lang="en-US" dirty="0" err="1">
                <a:latin typeface="Californian FB" pitchFamily="18" charset="0"/>
                <a:cs typeface="Arial" pitchFamily="34" charset="0"/>
              </a:rPr>
              <a:t>Anakonda</a:t>
            </a:r>
            <a:r>
              <a:rPr lang="en-US" dirty="0">
                <a:latin typeface="Californian FB" pitchFamily="18" charset="0"/>
                <a:cs typeface="Arial" pitchFamily="34" charset="0"/>
              </a:rPr>
              <a:t>  Spyder Ide </a:t>
            </a:r>
          </a:p>
          <a:p>
            <a:endParaRPr lang="en-US" dirty="0">
              <a:latin typeface="Californian FB" pitchFamily="18" charset="0"/>
              <a:cs typeface="Arial" pitchFamily="34" charset="0"/>
            </a:endParaRPr>
          </a:p>
          <a:p>
            <a:r>
              <a:rPr lang="en-US" dirty="0">
                <a:latin typeface="Californian FB" pitchFamily="18" charset="0"/>
                <a:cs typeface="Arial" pitchFamily="34" charset="0"/>
              </a:rPr>
              <a:t>3.  Machine Learning Algorithms (Regression / Classification)</a:t>
            </a:r>
          </a:p>
          <a:p>
            <a:endParaRPr lang="en-US" dirty="0">
              <a:latin typeface="Californian FB" pitchFamily="18" charset="0"/>
              <a:cs typeface="Arial" pitchFamily="34" charset="0"/>
            </a:endParaRPr>
          </a:p>
          <a:p>
            <a:r>
              <a:rPr lang="en-US" dirty="0">
                <a:latin typeface="Californian FB" pitchFamily="18" charset="0"/>
                <a:cs typeface="Arial" pitchFamily="34" charset="0"/>
              </a:rPr>
              <a:t>4.  Python (pandas, </a:t>
            </a:r>
            <a:r>
              <a:rPr lang="en-US" dirty="0" err="1">
                <a:latin typeface="Californian FB" pitchFamily="18" charset="0"/>
                <a:cs typeface="Arial" pitchFamily="34" charset="0"/>
              </a:rPr>
              <a:t>numpy</a:t>
            </a:r>
            <a:r>
              <a:rPr lang="en-US" dirty="0">
                <a:latin typeface="Californian FB" pitchFamily="18" charset="0"/>
                <a:cs typeface="Arial" pitchFamily="34" charset="0"/>
              </a:rPr>
              <a:t>, matplotlib, seaborn, </a:t>
            </a:r>
            <a:r>
              <a:rPr lang="en-US" dirty="0" err="1">
                <a:latin typeface="Californian FB" pitchFamily="18" charset="0"/>
                <a:cs typeface="Arial" pitchFamily="34" charset="0"/>
              </a:rPr>
              <a:t>sklearn</a:t>
            </a:r>
            <a:r>
              <a:rPr lang="en-US" dirty="0">
                <a:latin typeface="Californian FB" pitchFamily="18" charset="0"/>
                <a:cs typeface="Arial" pitchFamily="34" charset="0"/>
              </a:rPr>
              <a:t>)</a:t>
            </a:r>
          </a:p>
          <a:p>
            <a:endParaRPr lang="en-US" dirty="0">
              <a:latin typeface="Californian FB" pitchFamily="18" charset="0"/>
              <a:cs typeface="Arial" pitchFamily="34" charset="0"/>
            </a:endParaRPr>
          </a:p>
          <a:p>
            <a:r>
              <a:rPr lang="en-US" dirty="0">
                <a:latin typeface="Californian FB" pitchFamily="18" charset="0"/>
                <a:cs typeface="Arial" pitchFamily="34" charset="0"/>
              </a:rPr>
              <a:t> 5. HTML CODE</a:t>
            </a:r>
          </a:p>
          <a:p>
            <a:endParaRPr lang="en-US" dirty="0">
              <a:latin typeface="Californian FB" pitchFamily="18" charset="0"/>
              <a:cs typeface="Arial" pitchFamily="34" charset="0"/>
            </a:endParaRPr>
          </a:p>
          <a:p>
            <a:r>
              <a:rPr lang="en-US" dirty="0">
                <a:latin typeface="Californian FB" pitchFamily="18" charset="0"/>
                <a:cs typeface="Arial" pitchFamily="34" charset="0"/>
              </a:rPr>
              <a:t> 6. Flask File</a:t>
            </a:r>
          </a:p>
          <a:p>
            <a:endParaRPr lang="en-IN" dirty="0"/>
          </a:p>
        </p:txBody>
      </p:sp>
    </p:spTree>
    <p:extLst>
      <p:ext uri="{BB962C8B-B14F-4D97-AF65-F5344CB8AC3E}">
        <p14:creationId xmlns:p14="http://schemas.microsoft.com/office/powerpoint/2010/main" val="386550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4C1B-C5CF-49EC-9FEC-EC4AFB4DED17}"/>
              </a:ext>
            </a:extLst>
          </p:cNvPr>
          <p:cNvSpPr>
            <a:spLocks noGrp="1"/>
          </p:cNvSpPr>
          <p:nvPr>
            <p:ph type="title"/>
          </p:nvPr>
        </p:nvSpPr>
        <p:spPr/>
        <p:txBody>
          <a:bodyPr/>
          <a:lstStyle/>
          <a:p>
            <a:r>
              <a:rPr lang="en-US" dirty="0"/>
              <a:t>                                        METHODOLOGY</a:t>
            </a:r>
            <a:endParaRPr lang="en-IN" dirty="0"/>
          </a:p>
        </p:txBody>
      </p:sp>
      <p:sp>
        <p:nvSpPr>
          <p:cNvPr id="3" name="Content Placeholder 2">
            <a:extLst>
              <a:ext uri="{FF2B5EF4-FFF2-40B4-BE49-F238E27FC236}">
                <a16:creationId xmlns:a16="http://schemas.microsoft.com/office/drawing/2014/main" id="{BD001FFA-BAEF-4009-B20D-DD207E42A80C}"/>
              </a:ext>
            </a:extLst>
          </p:cNvPr>
          <p:cNvSpPr>
            <a:spLocks noGrp="1"/>
          </p:cNvSpPr>
          <p:nvPr>
            <p:ph idx="1"/>
          </p:nvPr>
        </p:nvSpPr>
        <p:spPr>
          <a:xfrm>
            <a:off x="0" y="786810"/>
            <a:ext cx="12191999" cy="6071190"/>
          </a:xfrm>
        </p:spPr>
        <p:txBody>
          <a:bodyPr/>
          <a:lstStyle/>
          <a:p>
            <a:endParaRPr lang="en-IN" dirty="0"/>
          </a:p>
        </p:txBody>
      </p:sp>
      <p:sp>
        <p:nvSpPr>
          <p:cNvPr id="4" name="Rectangle 3">
            <a:extLst>
              <a:ext uri="{FF2B5EF4-FFF2-40B4-BE49-F238E27FC236}">
                <a16:creationId xmlns:a16="http://schemas.microsoft.com/office/drawing/2014/main" id="{5997BABD-4A9C-4E9A-ABC6-62C84DA152A1}"/>
              </a:ext>
            </a:extLst>
          </p:cNvPr>
          <p:cNvSpPr/>
          <p:nvPr/>
        </p:nvSpPr>
        <p:spPr>
          <a:xfrm>
            <a:off x="148856" y="1244009"/>
            <a:ext cx="2105246" cy="12227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Data analysis</a:t>
            </a:r>
            <a:endParaRPr lang="en-IN" sz="2000" dirty="0">
              <a:solidFill>
                <a:schemeClr val="tx1">
                  <a:lumMod val="95000"/>
                  <a:lumOff val="5000"/>
                </a:schemeClr>
              </a:solidFill>
            </a:endParaRPr>
          </a:p>
        </p:txBody>
      </p:sp>
      <p:sp>
        <p:nvSpPr>
          <p:cNvPr id="6" name="Rectangle 5">
            <a:extLst>
              <a:ext uri="{FF2B5EF4-FFF2-40B4-BE49-F238E27FC236}">
                <a16:creationId xmlns:a16="http://schemas.microsoft.com/office/drawing/2014/main" id="{D7E09FD2-2ACD-43E8-AA26-79531989EC44}"/>
              </a:ext>
            </a:extLst>
          </p:cNvPr>
          <p:cNvSpPr/>
          <p:nvPr/>
        </p:nvSpPr>
        <p:spPr>
          <a:xfrm>
            <a:off x="3432545" y="1244007"/>
            <a:ext cx="1967022" cy="12227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Pre-Processing</a:t>
            </a:r>
            <a:endParaRPr lang="en-IN" dirty="0">
              <a:solidFill>
                <a:schemeClr val="tx1"/>
              </a:solidFill>
            </a:endParaRPr>
          </a:p>
        </p:txBody>
      </p:sp>
      <p:sp>
        <p:nvSpPr>
          <p:cNvPr id="7" name="Rectangle 6">
            <a:extLst>
              <a:ext uri="{FF2B5EF4-FFF2-40B4-BE49-F238E27FC236}">
                <a16:creationId xmlns:a16="http://schemas.microsoft.com/office/drawing/2014/main" id="{97996216-EE04-4785-82BE-CED9B5AC8095}"/>
              </a:ext>
            </a:extLst>
          </p:cNvPr>
          <p:cNvSpPr/>
          <p:nvPr/>
        </p:nvSpPr>
        <p:spPr>
          <a:xfrm>
            <a:off x="6390168" y="1244007"/>
            <a:ext cx="1967021" cy="12227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selecting</a:t>
            </a:r>
            <a:endParaRPr lang="en-IN" dirty="0">
              <a:solidFill>
                <a:schemeClr val="tx1"/>
              </a:solidFill>
            </a:endParaRPr>
          </a:p>
        </p:txBody>
      </p:sp>
      <p:sp>
        <p:nvSpPr>
          <p:cNvPr id="8" name="Rectangle 7">
            <a:extLst>
              <a:ext uri="{FF2B5EF4-FFF2-40B4-BE49-F238E27FC236}">
                <a16:creationId xmlns:a16="http://schemas.microsoft.com/office/drawing/2014/main" id="{5038FE59-7B6D-4E6D-8444-5FDE3B5D1C1B}"/>
              </a:ext>
            </a:extLst>
          </p:cNvPr>
          <p:cNvSpPr/>
          <p:nvPr/>
        </p:nvSpPr>
        <p:spPr>
          <a:xfrm>
            <a:off x="9529431" y="1244006"/>
            <a:ext cx="2105246" cy="12227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 Building</a:t>
            </a:r>
            <a:endParaRPr lang="en-IN" dirty="0">
              <a:solidFill>
                <a:schemeClr val="tx1"/>
              </a:solidFill>
            </a:endParaRPr>
          </a:p>
        </p:txBody>
      </p:sp>
      <p:sp>
        <p:nvSpPr>
          <p:cNvPr id="10" name="Rectangle 9">
            <a:extLst>
              <a:ext uri="{FF2B5EF4-FFF2-40B4-BE49-F238E27FC236}">
                <a16:creationId xmlns:a16="http://schemas.microsoft.com/office/drawing/2014/main" id="{17C24A44-75E3-4398-9EB3-2D14ADA2AFCA}"/>
              </a:ext>
            </a:extLst>
          </p:cNvPr>
          <p:cNvSpPr/>
          <p:nvPr/>
        </p:nvSpPr>
        <p:spPr>
          <a:xfrm>
            <a:off x="9654363" y="3732028"/>
            <a:ext cx="1980314" cy="13078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Prediction</a:t>
            </a:r>
            <a:endParaRPr lang="en-IN" dirty="0">
              <a:solidFill>
                <a:schemeClr val="tx1">
                  <a:lumMod val="95000"/>
                  <a:lumOff val="5000"/>
                </a:schemeClr>
              </a:solidFill>
            </a:endParaRPr>
          </a:p>
        </p:txBody>
      </p:sp>
      <p:sp>
        <p:nvSpPr>
          <p:cNvPr id="11" name="Rectangle 10">
            <a:extLst>
              <a:ext uri="{FF2B5EF4-FFF2-40B4-BE49-F238E27FC236}">
                <a16:creationId xmlns:a16="http://schemas.microsoft.com/office/drawing/2014/main" id="{3821BDD0-15E2-473C-BE40-182885AF9DCE}"/>
              </a:ext>
            </a:extLst>
          </p:cNvPr>
          <p:cNvSpPr/>
          <p:nvPr/>
        </p:nvSpPr>
        <p:spPr>
          <a:xfrm>
            <a:off x="6390167" y="3732028"/>
            <a:ext cx="1980315" cy="13078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Evalution</a:t>
            </a:r>
            <a:endParaRPr lang="en-IN" dirty="0">
              <a:solidFill>
                <a:schemeClr val="tx1"/>
              </a:solidFill>
            </a:endParaRPr>
          </a:p>
        </p:txBody>
      </p:sp>
      <p:sp>
        <p:nvSpPr>
          <p:cNvPr id="12" name="Arrow: Right 11">
            <a:extLst>
              <a:ext uri="{FF2B5EF4-FFF2-40B4-BE49-F238E27FC236}">
                <a16:creationId xmlns:a16="http://schemas.microsoft.com/office/drawing/2014/main" id="{435BC79F-F7CE-44EB-A490-C5CB3A502927}"/>
              </a:ext>
            </a:extLst>
          </p:cNvPr>
          <p:cNvSpPr/>
          <p:nvPr/>
        </p:nvSpPr>
        <p:spPr>
          <a:xfrm>
            <a:off x="2289102" y="1605512"/>
            <a:ext cx="1172242" cy="499730"/>
          </a:xfrm>
          <a:prstGeom prst="rightArrow">
            <a:avLst>
              <a:gd name="adj1" fmla="val 3235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989B54DA-55DC-480D-A1D2-3767D32FC4DD}"/>
              </a:ext>
            </a:extLst>
          </p:cNvPr>
          <p:cNvSpPr/>
          <p:nvPr/>
        </p:nvSpPr>
        <p:spPr>
          <a:xfrm>
            <a:off x="5399567" y="1733107"/>
            <a:ext cx="984399" cy="37213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6978CCCA-B9E2-406D-8E98-9AA7313767FB}"/>
              </a:ext>
            </a:extLst>
          </p:cNvPr>
          <p:cNvSpPr/>
          <p:nvPr/>
        </p:nvSpPr>
        <p:spPr>
          <a:xfrm>
            <a:off x="8370482" y="1765005"/>
            <a:ext cx="1158949" cy="34023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973C4E76-12AC-4998-8316-1C8DEDB5631F}"/>
              </a:ext>
            </a:extLst>
          </p:cNvPr>
          <p:cNvSpPr/>
          <p:nvPr/>
        </p:nvSpPr>
        <p:spPr>
          <a:xfrm>
            <a:off x="10403081" y="2514543"/>
            <a:ext cx="357945" cy="116969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Left 15">
            <a:extLst>
              <a:ext uri="{FF2B5EF4-FFF2-40B4-BE49-F238E27FC236}">
                <a16:creationId xmlns:a16="http://schemas.microsoft.com/office/drawing/2014/main" id="{FFDA92DB-CA65-4484-B4E6-1C5587EBAC80}"/>
              </a:ext>
            </a:extLst>
          </p:cNvPr>
          <p:cNvSpPr/>
          <p:nvPr/>
        </p:nvSpPr>
        <p:spPr>
          <a:xfrm>
            <a:off x="8393341" y="4205182"/>
            <a:ext cx="1113230" cy="340237"/>
          </a:xfrm>
          <a:prstGeom prst="leftArrow">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356606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Natural Gas Powerpoint Template，Freepptbackgrounds.net">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A000120150312A02KPBG</Template>
  <TotalTime>2580</TotalTime>
  <Words>989</Words>
  <Application>Microsoft Office PowerPoint</Application>
  <PresentationFormat>Widescreen</PresentationFormat>
  <Paragraphs>100</Paragraphs>
  <Slides>21</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微软雅黑</vt:lpstr>
      <vt:lpstr>Algerian</vt:lpstr>
      <vt:lpstr>Andalus</vt:lpstr>
      <vt:lpstr>Arial</vt:lpstr>
      <vt:lpstr>Calibri</vt:lpstr>
      <vt:lpstr>Californian FB</vt:lpstr>
      <vt:lpstr>Cambria</vt:lpstr>
      <vt:lpstr>Franklin Gothic Book</vt:lpstr>
      <vt:lpstr>Franklin Gothic Medium</vt:lpstr>
      <vt:lpstr>Lato</vt:lpstr>
      <vt:lpstr>Times New Roman</vt:lpstr>
      <vt:lpstr>Wingdings</vt:lpstr>
      <vt:lpstr>幼圆</vt:lpstr>
      <vt:lpstr>Natural Gas Powerpoint Template，Freepptbackgrounds.net</vt:lpstr>
      <vt:lpstr>TEAM : CSE - 004</vt:lpstr>
      <vt:lpstr>NATURAL GAS PRICE PREDICTION</vt:lpstr>
      <vt:lpstr>NATURAL GAS PRICE PREDICTION</vt:lpstr>
      <vt:lpstr>CONTENTS</vt:lpstr>
      <vt:lpstr>Introduction:</vt:lpstr>
      <vt:lpstr>Overview:</vt:lpstr>
      <vt:lpstr>SVM ALGORIHM</vt:lpstr>
      <vt:lpstr>                                                   TOOLS</vt:lpstr>
      <vt:lpstr>                                        METHODOLOGY</vt:lpstr>
      <vt:lpstr>PowerPoint Presentation</vt:lpstr>
      <vt:lpstr>PowerPoint Presentation</vt:lpstr>
      <vt:lpstr>                                    Advantages and Disadvantages</vt:lpstr>
      <vt:lpstr>                                     Advantages and Disadvantages</vt:lpstr>
      <vt:lpstr>Applications:</vt:lpstr>
      <vt:lpstr>Future Scope:</vt:lpstr>
      <vt:lpstr>PowerPoint Presentation</vt:lpstr>
      <vt:lpstr>PowerPoint Presentation</vt:lpstr>
      <vt:lpstr>PowerPoint Presentation</vt:lpstr>
      <vt:lpstr>PowerPoint Presentation</vt:lpstr>
      <vt:lpstr>PowerPoint Presentation</vt:lpstr>
      <vt:lpstr>PowerPoint Presentation</vt:lpstr>
    </vt:vector>
  </TitlesOfParts>
  <Company>Freepptbackgrounds.net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Gas Powerpoint Template</dc:title>
  <dc:subject>Powerpoint Template</dc:subject>
  <dc:creator>Freepptbackgrounds.net</dc:creator>
  <cp:keywords>Natural Gas Powerpoint Template</cp:keywords>
  <dc:description>Natural Gas Powerpoint Template_x000d_
www.freepptbackgrounds.net</dc:description>
  <cp:lastModifiedBy>chennapai venu</cp:lastModifiedBy>
  <cp:revision>262</cp:revision>
  <dcterms:created xsi:type="dcterms:W3CDTF">2016-05-20T08:18:13Z</dcterms:created>
  <dcterms:modified xsi:type="dcterms:W3CDTF">2021-07-25T13:37:08Z</dcterms:modified>
</cp:coreProperties>
</file>