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0" r:id="rId5"/>
    <p:sldId id="264" r:id="rId6"/>
    <p:sldId id="257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93"/>
    <a:srgbClr val="FFFFFF"/>
    <a:srgbClr val="FFFCCB"/>
    <a:srgbClr val="FFD050"/>
    <a:srgbClr val="FFA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17162-EF0B-0681-066D-99E0A0EA8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F37121-7F08-599C-A9A6-C89055312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40974-8E9A-6482-BDDE-F2C3384F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19-018F-491B-88D6-66689F4EFBC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0F294-A246-BD67-6612-BB33CA3F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12303-30A6-FF58-D0BB-D0A40B4E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8B60-16B8-4068-814A-8E0FBCB3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0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D0680-4EF5-0421-8E5B-A45C24D0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CC5E2B-F93B-FF72-F7F6-624862EC9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50275-4DD9-5FB9-28FD-C6D204FC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19-018F-491B-88D6-66689F4EFBC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64932-9BCD-419C-7023-F4E76174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572F5-B1EA-8DD6-0501-4347069F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8B60-16B8-4068-814A-8E0FBCB3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FC95D-FF5B-5EFE-816F-28061F815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DA167-E6DE-4548-D8DF-7EA120708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C3E02-B671-6B6A-544E-41563734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19-018F-491B-88D6-66689F4EFBC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C1F77-F0C8-7275-B7A7-E014DE7E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D1E6F-72B6-197B-A3A5-EE5E93F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8B60-16B8-4068-814A-8E0FBCB3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7BFF6-1812-D2A0-0716-48E5CBA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FB495-EC4B-BA56-A1D5-99AA07B44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4DD62-9D4D-BDA0-AF1F-C94020FD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19-018F-491B-88D6-66689F4EFBC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1B992-19E1-A6C5-ADF9-3B3E9512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89935-8202-792D-82B5-1E92B28C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8B60-16B8-4068-814A-8E0FBCB3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2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38FA3-BB11-3C96-D811-C51168F6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48205-797B-AF65-35AD-9025770CD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165CF-9A78-9B01-3DB2-51B36584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19-018F-491B-88D6-66689F4EFBC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8B162-C822-BBDC-80A6-E138C642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C58A0-5B72-EF55-C0A1-B330176A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8B60-16B8-4068-814A-8E0FBCB3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44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B3FC4-EE2C-6506-637D-6E0C6F10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D9BADB-3BC4-A1FE-72AA-C3DAA0B40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1C4A0E-C3C5-E9B7-4AAA-F8E74D1BB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434965-2049-C266-E908-7B14CBED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19-018F-491B-88D6-66689F4EFBC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0DDEA-5ED9-E77A-E20B-ACFCCDA0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F95F0-CD73-6B6E-C858-AEA4FE35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8B60-16B8-4068-814A-8E0FBCB3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6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75E0B-3426-90EB-6B57-AD32651A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EB515-24C5-32FA-17DA-82CF130D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E903E-389A-3B98-EBA7-D79B87E42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0DED55-98C6-80D2-02C3-234CBB853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D5C729-5D30-2DAE-972B-CD84620E4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600CE0-57DB-99A2-EA69-AFD535B0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19-018F-491B-88D6-66689F4EFBC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39360-9E24-DB57-560A-80468817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9B7651-1592-552B-E3AC-533907E1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8B60-16B8-4068-814A-8E0FBCB3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1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72FB5-7839-C78A-1DA5-D9378769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906EA-C04B-329E-408C-23118818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19-018F-491B-88D6-66689F4EFBC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2E0FDE-C6CD-9B62-FF0A-5AFD9FDD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F36545-738F-807F-D412-52132355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8B60-16B8-4068-814A-8E0FBCB3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2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F5111F-B63C-FDF7-325B-DB3C6AB4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19-018F-491B-88D6-66689F4EFBC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EAD730-2838-CEE3-D5E5-EC978D1B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FAB600-E5AF-691E-C13C-ABE558A7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8B60-16B8-4068-814A-8E0FBCB3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2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41B25-0679-9B11-A661-A4B44599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6D61D-1A27-D51B-8A1C-614B8A41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7CBC7B-5093-A3D2-4A19-77AA6FC6C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17634D-248D-590F-FB33-D1F64899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19-018F-491B-88D6-66689F4EFBC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4541F9-595E-6C96-D3BC-7D4EE5BD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8FE9C-286C-CDDF-BFDE-3123E128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8B60-16B8-4068-814A-8E0FBCB3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3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EEF94-5851-A7CE-7186-598D15CA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494321-C786-705D-1047-AF500AEA6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ED93D-4833-8433-B03D-EC507865C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12A2A3-A76F-D064-D395-A8F40A1C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EC19-018F-491B-88D6-66689F4EFBC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85C7C-E594-22D5-47B2-5F2BD1C9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5F5D7-A4C8-225D-5113-9E604418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8B60-16B8-4068-814A-8E0FBCB3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3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10F3EA-A454-5648-52CD-1F197FC2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34EB5-7CF4-4C14-D595-EB2549A55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EA930-4206-6A71-03CF-3EDA58A50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EC19-018F-491B-88D6-66689F4EFBC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7420E-509F-DCBC-6BDC-55E8345AA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4B6F9-F1EC-C303-1756-7AD145833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8B60-16B8-4068-814A-8E0FBCB3A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42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0030A30-E1E3-DB53-D0D4-3AC33D69C87D}"/>
              </a:ext>
            </a:extLst>
          </p:cNvPr>
          <p:cNvSpPr/>
          <p:nvPr/>
        </p:nvSpPr>
        <p:spPr>
          <a:xfrm>
            <a:off x="8723086" y="1294040"/>
            <a:ext cx="3018971" cy="5389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903296-100C-7079-C585-8ED1D9B9573F}"/>
              </a:ext>
            </a:extLst>
          </p:cNvPr>
          <p:cNvSpPr/>
          <p:nvPr/>
        </p:nvSpPr>
        <p:spPr>
          <a:xfrm>
            <a:off x="203199" y="174172"/>
            <a:ext cx="4209143" cy="5699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라벨링 기준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6736EA-638C-112B-3ABB-0BA31199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" y="1294040"/>
            <a:ext cx="8210393" cy="5389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40477D-E436-6B64-50A7-EA403D437250}"/>
              </a:ext>
            </a:extLst>
          </p:cNvPr>
          <p:cNvSpPr txBox="1"/>
          <p:nvPr/>
        </p:nvSpPr>
        <p:spPr>
          <a:xfrm>
            <a:off x="3691537" y="1066476"/>
            <a:ext cx="123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예시</a:t>
            </a: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D3B1BC41-53C6-1BE0-EFC3-39F8ACCE7F7C}"/>
              </a:ext>
            </a:extLst>
          </p:cNvPr>
          <p:cNvSpPr/>
          <p:nvPr/>
        </p:nvSpPr>
        <p:spPr>
          <a:xfrm rot="16200000">
            <a:off x="1496219" y="4023749"/>
            <a:ext cx="113619" cy="5950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FDDEB2-9C01-1ECC-72E1-5CD5381CC9AB}"/>
              </a:ext>
            </a:extLst>
          </p:cNvPr>
          <p:cNvSpPr/>
          <p:nvPr/>
        </p:nvSpPr>
        <p:spPr>
          <a:xfrm>
            <a:off x="798286" y="3988934"/>
            <a:ext cx="595086" cy="5950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290A70C-E8A3-16A9-CF5A-FA26CC4C5281}"/>
              </a:ext>
            </a:extLst>
          </p:cNvPr>
          <p:cNvSpPr/>
          <p:nvPr/>
        </p:nvSpPr>
        <p:spPr>
          <a:xfrm rot="16200000">
            <a:off x="1634106" y="5313251"/>
            <a:ext cx="113619" cy="5950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BCF4FC-E600-5A67-0A13-4152738F039A}"/>
              </a:ext>
            </a:extLst>
          </p:cNvPr>
          <p:cNvSpPr/>
          <p:nvPr/>
        </p:nvSpPr>
        <p:spPr>
          <a:xfrm>
            <a:off x="827314" y="5313251"/>
            <a:ext cx="595086" cy="5950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CFAD5E3B-7C09-9C71-AED6-A6E96CF89091}"/>
              </a:ext>
            </a:extLst>
          </p:cNvPr>
          <p:cNvSpPr/>
          <p:nvPr/>
        </p:nvSpPr>
        <p:spPr>
          <a:xfrm rot="16200000">
            <a:off x="5724787" y="3131457"/>
            <a:ext cx="113619" cy="5950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9D7503-5962-D66A-277C-BB005BE836CC}"/>
              </a:ext>
            </a:extLst>
          </p:cNvPr>
          <p:cNvSpPr/>
          <p:nvPr/>
        </p:nvSpPr>
        <p:spPr>
          <a:xfrm>
            <a:off x="4947023" y="3131457"/>
            <a:ext cx="595086" cy="5950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2B6D62FE-6600-5729-1CDE-C636217AEA5A}"/>
              </a:ext>
            </a:extLst>
          </p:cNvPr>
          <p:cNvSpPr/>
          <p:nvPr/>
        </p:nvSpPr>
        <p:spPr>
          <a:xfrm rot="5400000">
            <a:off x="7689126" y="3245077"/>
            <a:ext cx="113619" cy="5950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F614A4-FF55-1B9D-767D-4D143BAD2DAE}"/>
              </a:ext>
            </a:extLst>
          </p:cNvPr>
          <p:cNvSpPr/>
          <p:nvPr/>
        </p:nvSpPr>
        <p:spPr>
          <a:xfrm>
            <a:off x="7818506" y="3247569"/>
            <a:ext cx="595086" cy="59508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4AA85C0-B983-0F91-3FAD-040C1CCB9779}"/>
              </a:ext>
            </a:extLst>
          </p:cNvPr>
          <p:cNvGrpSpPr/>
          <p:nvPr/>
        </p:nvGrpSpPr>
        <p:grpSpPr>
          <a:xfrm>
            <a:off x="9006337" y="1663372"/>
            <a:ext cx="2358349" cy="4418251"/>
            <a:chOff x="9249556" y="2549907"/>
            <a:chExt cx="2108090" cy="365638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274F5CD-8454-A7B9-A2EA-85BEEDAD5E66}"/>
                </a:ext>
              </a:extLst>
            </p:cNvPr>
            <p:cNvGrpSpPr/>
            <p:nvPr/>
          </p:nvGrpSpPr>
          <p:grpSpPr>
            <a:xfrm>
              <a:off x="9249556" y="2549907"/>
              <a:ext cx="2108090" cy="3656389"/>
              <a:chOff x="8504416" y="1040757"/>
              <a:chExt cx="2108090" cy="3656389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153AD5A9-FBAB-8EFA-B588-A114485A604C}"/>
                  </a:ext>
                </a:extLst>
              </p:cNvPr>
              <p:cNvGrpSpPr/>
              <p:nvPr/>
            </p:nvGrpSpPr>
            <p:grpSpPr>
              <a:xfrm>
                <a:off x="8504416" y="1040757"/>
                <a:ext cx="2108090" cy="3656389"/>
                <a:chOff x="8504416" y="1040757"/>
                <a:chExt cx="2108090" cy="3656389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36C74AA2-E2F7-56C4-DF13-B6C9B4BD8F32}"/>
                    </a:ext>
                  </a:extLst>
                </p:cNvPr>
                <p:cNvSpPr/>
                <p:nvPr/>
              </p:nvSpPr>
              <p:spPr>
                <a:xfrm>
                  <a:off x="8773886" y="1360072"/>
                  <a:ext cx="1828800" cy="551543"/>
                </a:xfrm>
                <a:prstGeom prst="rect">
                  <a:avLst/>
                </a:prstGeom>
                <a:solidFill>
                  <a:srgbClr val="FFA54E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BE8DAE8-E4C8-2B99-7B0C-58BBE33EACEC}"/>
                    </a:ext>
                  </a:extLst>
                </p:cNvPr>
                <p:cNvSpPr/>
                <p:nvPr/>
              </p:nvSpPr>
              <p:spPr>
                <a:xfrm>
                  <a:off x="8507938" y="1040757"/>
                  <a:ext cx="595086" cy="59508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1</a:t>
                  </a:r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75C37A16-61EE-E704-61B3-0F6F544C24C4}"/>
                    </a:ext>
                  </a:extLst>
                </p:cNvPr>
                <p:cNvSpPr/>
                <p:nvPr/>
              </p:nvSpPr>
              <p:spPr>
                <a:xfrm>
                  <a:off x="8773886" y="2274473"/>
                  <a:ext cx="1828800" cy="551543"/>
                </a:xfrm>
                <a:prstGeom prst="rect">
                  <a:avLst/>
                </a:prstGeom>
                <a:solidFill>
                  <a:srgbClr val="FF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DBF2CFDB-EE30-BBE8-17FD-156CAAFA99A0}"/>
                    </a:ext>
                  </a:extLst>
                </p:cNvPr>
                <p:cNvSpPr/>
                <p:nvPr/>
              </p:nvSpPr>
              <p:spPr>
                <a:xfrm>
                  <a:off x="8770364" y="3210038"/>
                  <a:ext cx="1828800" cy="551543"/>
                </a:xfrm>
                <a:prstGeom prst="rect">
                  <a:avLst/>
                </a:prstGeom>
                <a:solidFill>
                  <a:srgbClr val="FFFCCB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82479FCC-1232-5C49-BF43-90AA9A6059AE}"/>
                    </a:ext>
                  </a:extLst>
                </p:cNvPr>
                <p:cNvSpPr/>
                <p:nvPr/>
              </p:nvSpPr>
              <p:spPr>
                <a:xfrm>
                  <a:off x="8504416" y="2890723"/>
                  <a:ext cx="595086" cy="59508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3</a:t>
                  </a:r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9C2B885B-3189-8941-193C-0EF06F8DE917}"/>
                    </a:ext>
                  </a:extLst>
                </p:cNvPr>
                <p:cNvSpPr/>
                <p:nvPr/>
              </p:nvSpPr>
              <p:spPr>
                <a:xfrm>
                  <a:off x="8783706" y="4145603"/>
                  <a:ext cx="1828800" cy="551543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E61A46BD-6629-F5E1-CB7F-872EB9C474B7}"/>
                    </a:ext>
                  </a:extLst>
                </p:cNvPr>
                <p:cNvSpPr/>
                <p:nvPr/>
              </p:nvSpPr>
              <p:spPr>
                <a:xfrm>
                  <a:off x="8517758" y="3826288"/>
                  <a:ext cx="595086" cy="59508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3</a:t>
                  </a:r>
                  <a:endParaRPr lang="ko-KR" altLang="en-US"/>
                </a:p>
              </p:txBody>
            </p:sp>
          </p:grp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B515E20A-1364-89C4-86EA-86DC47B6C746}"/>
                  </a:ext>
                </a:extLst>
              </p:cNvPr>
              <p:cNvSpPr/>
              <p:nvPr/>
            </p:nvSpPr>
            <p:spPr>
              <a:xfrm>
                <a:off x="8507938" y="1955158"/>
                <a:ext cx="595086" cy="595086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2</a:t>
                </a:r>
                <a:endParaRPr lang="ko-KR" alt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7D265E-405B-17C2-A54B-82C999DF8021}"/>
                </a:ext>
              </a:extLst>
            </p:cNvPr>
            <p:cNvSpPr txBox="1"/>
            <p:nvPr/>
          </p:nvSpPr>
          <p:spPr>
            <a:xfrm>
              <a:off x="10209625" y="3311787"/>
              <a:ext cx="467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/>
                <a:t>∨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D9C49D-0D4B-DDBC-AE33-005C0BD86A77}"/>
                </a:ext>
              </a:extLst>
            </p:cNvPr>
            <p:cNvSpPr txBox="1"/>
            <p:nvPr/>
          </p:nvSpPr>
          <p:spPr>
            <a:xfrm>
              <a:off x="10196283" y="4261988"/>
              <a:ext cx="467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/>
                <a:t>∨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E3C3C08-A8B6-C923-DF92-E043108FB74E}"/>
                </a:ext>
              </a:extLst>
            </p:cNvPr>
            <p:cNvSpPr txBox="1"/>
            <p:nvPr/>
          </p:nvSpPr>
          <p:spPr>
            <a:xfrm>
              <a:off x="10209624" y="5231910"/>
              <a:ext cx="467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/>
                <a:t>∨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942F231F-D8C2-7C27-05F6-759BBD09E4A2}"/>
              </a:ext>
            </a:extLst>
          </p:cNvPr>
          <p:cNvSpPr txBox="1"/>
          <p:nvPr/>
        </p:nvSpPr>
        <p:spPr>
          <a:xfrm>
            <a:off x="9269938" y="1105647"/>
            <a:ext cx="209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우선 순위</a:t>
            </a: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0030A30-E1E3-DB53-D0D4-3AC33D69C87D}"/>
              </a:ext>
            </a:extLst>
          </p:cNvPr>
          <p:cNvSpPr/>
          <p:nvPr/>
        </p:nvSpPr>
        <p:spPr>
          <a:xfrm>
            <a:off x="1951043" y="1294039"/>
            <a:ext cx="8461830" cy="5389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903296-100C-7079-C585-8ED1D9B9573F}"/>
              </a:ext>
            </a:extLst>
          </p:cNvPr>
          <p:cNvSpPr/>
          <p:nvPr/>
        </p:nvSpPr>
        <p:spPr>
          <a:xfrm>
            <a:off x="203199" y="174172"/>
            <a:ext cx="4209143" cy="5699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라벨링 기준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0E8CD-6561-8F75-7A4B-72ACFB4D3E79}"/>
              </a:ext>
            </a:extLst>
          </p:cNvPr>
          <p:cNvSpPr txBox="1"/>
          <p:nvPr/>
        </p:nvSpPr>
        <p:spPr>
          <a:xfrm>
            <a:off x="4802711" y="1103683"/>
            <a:ext cx="296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분기점</a:t>
            </a: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갈림길</a:t>
            </a: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)&gt;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99A54F-EA84-82BC-9CE8-5D480122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197" y="2200547"/>
            <a:ext cx="5249028" cy="357677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DF37806-1692-369B-9641-D4AB1A3C8344}"/>
              </a:ext>
            </a:extLst>
          </p:cNvPr>
          <p:cNvSpPr/>
          <p:nvPr/>
        </p:nvSpPr>
        <p:spPr>
          <a:xfrm>
            <a:off x="3042304" y="2375730"/>
            <a:ext cx="529840" cy="46147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C6E622E-269F-D3AE-2C95-8B39BBC6EB88}"/>
              </a:ext>
            </a:extLst>
          </p:cNvPr>
          <p:cNvSpPr/>
          <p:nvPr/>
        </p:nvSpPr>
        <p:spPr>
          <a:xfrm>
            <a:off x="3110670" y="3429000"/>
            <a:ext cx="1504059" cy="146774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421E6-A4FE-97CB-47E8-68C2D69F9CF0}"/>
              </a:ext>
            </a:extLst>
          </p:cNvPr>
          <p:cNvSpPr txBox="1"/>
          <p:nvPr/>
        </p:nvSpPr>
        <p:spPr>
          <a:xfrm>
            <a:off x="5858089" y="3527267"/>
            <a:ext cx="403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직선도로에서 갈림길이 생기는 지점이 발생 시 갈림길 라벨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4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0030A30-E1E3-DB53-D0D4-3AC33D69C87D}"/>
              </a:ext>
            </a:extLst>
          </p:cNvPr>
          <p:cNvSpPr/>
          <p:nvPr/>
        </p:nvSpPr>
        <p:spPr>
          <a:xfrm>
            <a:off x="182063" y="1284835"/>
            <a:ext cx="8461830" cy="5389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903296-100C-7079-C585-8ED1D9B9573F}"/>
              </a:ext>
            </a:extLst>
          </p:cNvPr>
          <p:cNvSpPr/>
          <p:nvPr/>
        </p:nvSpPr>
        <p:spPr>
          <a:xfrm>
            <a:off x="203199" y="174172"/>
            <a:ext cx="4209143" cy="5699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라벨링 기준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7FD724-B038-F6C3-C86D-A1AEC9582E17}"/>
              </a:ext>
            </a:extLst>
          </p:cNvPr>
          <p:cNvSpPr/>
          <p:nvPr/>
        </p:nvSpPr>
        <p:spPr>
          <a:xfrm>
            <a:off x="478443" y="3578933"/>
            <a:ext cx="3541583" cy="62621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AC2C74-F788-65BA-C991-304A409EDE13}"/>
              </a:ext>
            </a:extLst>
          </p:cNvPr>
          <p:cNvSpPr/>
          <p:nvPr/>
        </p:nvSpPr>
        <p:spPr>
          <a:xfrm rot="5400000">
            <a:off x="478442" y="3565572"/>
            <a:ext cx="3541583" cy="6664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0E8CD-6561-8F75-7A4B-72ACFB4D3E79}"/>
              </a:ext>
            </a:extLst>
          </p:cNvPr>
          <p:cNvSpPr txBox="1"/>
          <p:nvPr/>
        </p:nvSpPr>
        <p:spPr>
          <a:xfrm>
            <a:off x="3033731" y="1094479"/>
            <a:ext cx="296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분기점</a:t>
            </a: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갈림길</a:t>
            </a: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)&gt;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3F82AC-FA65-10D9-8704-1236ADF41543}"/>
              </a:ext>
            </a:extLst>
          </p:cNvPr>
          <p:cNvSpPr txBox="1"/>
          <p:nvPr/>
        </p:nvSpPr>
        <p:spPr>
          <a:xfrm>
            <a:off x="653143" y="6081623"/>
            <a:ext cx="336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우선순위가 같은 경우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F29E1E-AD9D-48CB-8095-58BEB0CD21DA}"/>
              </a:ext>
            </a:extLst>
          </p:cNvPr>
          <p:cNvSpPr/>
          <p:nvPr/>
        </p:nvSpPr>
        <p:spPr>
          <a:xfrm>
            <a:off x="1053990" y="3593142"/>
            <a:ext cx="2226240" cy="6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9A6910E-D594-D2D5-662A-5C5B8072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27" y="3165067"/>
            <a:ext cx="666000" cy="16124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F1CA53A-398B-5DF2-4DC2-06718F23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97" y="4480236"/>
            <a:ext cx="666000" cy="16124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6B14708-4F39-574E-7511-655882E7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80023" y="3819061"/>
            <a:ext cx="621652" cy="150509"/>
          </a:xfrm>
          <a:prstGeom prst="rect">
            <a:avLst/>
          </a:prstGeom>
        </p:spPr>
      </p:pic>
      <p:sp>
        <p:nvSpPr>
          <p:cNvPr id="53" name="십자형 52">
            <a:extLst>
              <a:ext uri="{FF2B5EF4-FFF2-40B4-BE49-F238E27FC236}">
                <a16:creationId xmlns:a16="http://schemas.microsoft.com/office/drawing/2014/main" id="{F64CA830-5C74-FC8D-2EB8-466580A1E198}"/>
              </a:ext>
            </a:extLst>
          </p:cNvPr>
          <p:cNvSpPr/>
          <p:nvPr/>
        </p:nvSpPr>
        <p:spPr>
          <a:xfrm rot="5400000">
            <a:off x="1385864" y="2986357"/>
            <a:ext cx="1742542" cy="1824894"/>
          </a:xfrm>
          <a:prstGeom prst="plus">
            <a:avLst>
              <a:gd name="adj" fmla="val 3240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4D3BD88-1FE5-98AA-72E2-1B7EB5C2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62338" y="3828714"/>
            <a:ext cx="621652" cy="150509"/>
          </a:xfrm>
          <a:prstGeom prst="rect">
            <a:avLst/>
          </a:prstGeom>
        </p:spPr>
      </p:pic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D9EFE1F-DC20-B492-9AB1-F08B6DB2D312}"/>
              </a:ext>
            </a:extLst>
          </p:cNvPr>
          <p:cNvCxnSpPr/>
          <p:nvPr/>
        </p:nvCxnSpPr>
        <p:spPr>
          <a:xfrm flipV="1">
            <a:off x="1920413" y="4831759"/>
            <a:ext cx="0" cy="899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54FB1DB-A3BF-27E8-DA58-FF66B95ADE2F}"/>
              </a:ext>
            </a:extLst>
          </p:cNvPr>
          <p:cNvCxnSpPr/>
          <p:nvPr/>
        </p:nvCxnSpPr>
        <p:spPr>
          <a:xfrm flipV="1">
            <a:off x="2579737" y="4831759"/>
            <a:ext cx="0" cy="899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89D0843-E1EA-9479-A313-33A00B1071D3}"/>
              </a:ext>
            </a:extLst>
          </p:cNvPr>
          <p:cNvCxnSpPr>
            <a:cxnSpLocks/>
          </p:cNvCxnSpPr>
          <p:nvPr/>
        </p:nvCxnSpPr>
        <p:spPr>
          <a:xfrm>
            <a:off x="1914585" y="4828082"/>
            <a:ext cx="6672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7C01A96-E8E5-EFC4-70E4-A8F3903961BD}"/>
              </a:ext>
            </a:extLst>
          </p:cNvPr>
          <p:cNvSpPr/>
          <p:nvPr/>
        </p:nvSpPr>
        <p:spPr>
          <a:xfrm>
            <a:off x="4711571" y="3578933"/>
            <a:ext cx="3541583" cy="62621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220671-4A19-54EA-EF51-CE65EC795B99}"/>
              </a:ext>
            </a:extLst>
          </p:cNvPr>
          <p:cNvSpPr/>
          <p:nvPr/>
        </p:nvSpPr>
        <p:spPr>
          <a:xfrm rot="5400000">
            <a:off x="4711570" y="3565572"/>
            <a:ext cx="3541583" cy="666465"/>
          </a:xfrm>
          <a:prstGeom prst="rect">
            <a:avLst/>
          </a:prstGeom>
          <a:solidFill>
            <a:srgbClr val="FFFC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40D9B17-C61F-CBAA-6F17-746D5CC2BFCF}"/>
              </a:ext>
            </a:extLst>
          </p:cNvPr>
          <p:cNvSpPr txBox="1"/>
          <p:nvPr/>
        </p:nvSpPr>
        <p:spPr>
          <a:xfrm>
            <a:off x="4886271" y="6081623"/>
            <a:ext cx="336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우선순위가 다른 경우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3AC36C2C-E46C-167F-EB97-9B5C95E0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55" y="3165067"/>
            <a:ext cx="666000" cy="16124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0301355-2D9F-3150-64BD-F1D50D69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25" y="4480236"/>
            <a:ext cx="666000" cy="161246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D49E1B5F-7303-9099-B767-BC77C9B2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13151" y="3819061"/>
            <a:ext cx="621652" cy="150509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3083D676-DD47-0060-BCF7-A53B4709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95466" y="3828714"/>
            <a:ext cx="621652" cy="150509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3798CD39-423C-51B7-B470-3F2E23C2793D}"/>
              </a:ext>
            </a:extLst>
          </p:cNvPr>
          <p:cNvSpPr/>
          <p:nvPr/>
        </p:nvSpPr>
        <p:spPr>
          <a:xfrm>
            <a:off x="6179307" y="2128013"/>
            <a:ext cx="612989" cy="3541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7B067A8-2BEB-EA15-34B6-12B2C54A1D46}"/>
              </a:ext>
            </a:extLst>
          </p:cNvPr>
          <p:cNvSpPr/>
          <p:nvPr/>
        </p:nvSpPr>
        <p:spPr>
          <a:xfrm rot="5400000">
            <a:off x="5115039" y="3187475"/>
            <a:ext cx="612989" cy="1419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98C1BC2-842E-A736-64B1-A5359984B99E}"/>
              </a:ext>
            </a:extLst>
          </p:cNvPr>
          <p:cNvSpPr/>
          <p:nvPr/>
        </p:nvSpPr>
        <p:spPr>
          <a:xfrm rot="5400000">
            <a:off x="7262561" y="3174529"/>
            <a:ext cx="612989" cy="1419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83B5A8-A11F-8F04-DF2D-1D557A3022BD}"/>
              </a:ext>
            </a:extLst>
          </p:cNvPr>
          <p:cNvGrpSpPr/>
          <p:nvPr/>
        </p:nvGrpSpPr>
        <p:grpSpPr>
          <a:xfrm>
            <a:off x="8723086" y="1105647"/>
            <a:ext cx="3018971" cy="5578182"/>
            <a:chOff x="8723086" y="1105647"/>
            <a:chExt cx="3018971" cy="5578182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BFE7808-47F1-C123-FD6D-3A76B24D5970}"/>
                </a:ext>
              </a:extLst>
            </p:cNvPr>
            <p:cNvSpPr/>
            <p:nvPr/>
          </p:nvSpPr>
          <p:spPr>
            <a:xfrm>
              <a:off x="8723086" y="1294040"/>
              <a:ext cx="3018971" cy="5389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7C0AA3E-31F6-BAEE-D3EA-3F9D6A0476E5}"/>
                </a:ext>
              </a:extLst>
            </p:cNvPr>
            <p:cNvGrpSpPr/>
            <p:nvPr/>
          </p:nvGrpSpPr>
          <p:grpSpPr>
            <a:xfrm>
              <a:off x="9006337" y="1663372"/>
              <a:ext cx="2358349" cy="4418251"/>
              <a:chOff x="9249556" y="2549907"/>
              <a:chExt cx="2108090" cy="3656389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6744EECC-0DF1-4342-9CAB-D961B657FCCB}"/>
                  </a:ext>
                </a:extLst>
              </p:cNvPr>
              <p:cNvGrpSpPr/>
              <p:nvPr/>
            </p:nvGrpSpPr>
            <p:grpSpPr>
              <a:xfrm>
                <a:off x="9249556" y="2549907"/>
                <a:ext cx="2108090" cy="3656389"/>
                <a:chOff x="8504416" y="1040757"/>
                <a:chExt cx="2108090" cy="3656389"/>
              </a:xfrm>
            </p:grpSpPr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4A5B84E4-4C0B-5418-CDE5-82EA6549FCD4}"/>
                    </a:ext>
                  </a:extLst>
                </p:cNvPr>
                <p:cNvGrpSpPr/>
                <p:nvPr/>
              </p:nvGrpSpPr>
              <p:grpSpPr>
                <a:xfrm>
                  <a:off x="8504416" y="1040757"/>
                  <a:ext cx="2108090" cy="3656389"/>
                  <a:chOff x="8504416" y="1040757"/>
                  <a:chExt cx="2108090" cy="3656389"/>
                </a:xfrm>
              </p:grpSpPr>
              <p:sp>
                <p:nvSpPr>
                  <p:cNvPr id="102" name="직사각형 101">
                    <a:extLst>
                      <a:ext uri="{FF2B5EF4-FFF2-40B4-BE49-F238E27FC236}">
                        <a16:creationId xmlns:a16="http://schemas.microsoft.com/office/drawing/2014/main" id="{B7C34A14-ADE1-C4A7-E989-7D78B1B5DDDC}"/>
                      </a:ext>
                    </a:extLst>
                  </p:cNvPr>
                  <p:cNvSpPr/>
                  <p:nvPr/>
                </p:nvSpPr>
                <p:spPr>
                  <a:xfrm>
                    <a:off x="8773886" y="1360072"/>
                    <a:ext cx="1828800" cy="551543"/>
                  </a:xfrm>
                  <a:prstGeom prst="rect">
                    <a:avLst/>
                  </a:prstGeom>
                  <a:solidFill>
                    <a:srgbClr val="FFA54E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D77A6D79-BECA-A617-8346-2B6D3BC5A2F2}"/>
                      </a:ext>
                    </a:extLst>
                  </p:cNvPr>
                  <p:cNvSpPr/>
                  <p:nvPr/>
                </p:nvSpPr>
                <p:spPr>
                  <a:xfrm>
                    <a:off x="8507938" y="1040757"/>
                    <a:ext cx="595086" cy="595086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1</a:t>
                    </a:r>
                    <a:endParaRPr lang="ko-KR" altLang="en-US"/>
                  </a:p>
                </p:txBody>
              </p:sp>
              <p:sp>
                <p:nvSpPr>
                  <p:cNvPr id="104" name="직사각형 103">
                    <a:extLst>
                      <a:ext uri="{FF2B5EF4-FFF2-40B4-BE49-F238E27FC236}">
                        <a16:creationId xmlns:a16="http://schemas.microsoft.com/office/drawing/2014/main" id="{61F9756E-5997-8188-C2D0-72DE73619780}"/>
                      </a:ext>
                    </a:extLst>
                  </p:cNvPr>
                  <p:cNvSpPr/>
                  <p:nvPr/>
                </p:nvSpPr>
                <p:spPr>
                  <a:xfrm>
                    <a:off x="8773886" y="2274473"/>
                    <a:ext cx="1828800" cy="551543"/>
                  </a:xfrm>
                  <a:prstGeom prst="rect">
                    <a:avLst/>
                  </a:prstGeom>
                  <a:solidFill>
                    <a:srgbClr val="FF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5" name="직사각형 104">
                    <a:extLst>
                      <a:ext uri="{FF2B5EF4-FFF2-40B4-BE49-F238E27FC236}">
                        <a16:creationId xmlns:a16="http://schemas.microsoft.com/office/drawing/2014/main" id="{FBD22C1E-59DE-47AF-8B68-F154DECADA69}"/>
                      </a:ext>
                    </a:extLst>
                  </p:cNvPr>
                  <p:cNvSpPr/>
                  <p:nvPr/>
                </p:nvSpPr>
                <p:spPr>
                  <a:xfrm>
                    <a:off x="8770364" y="3210038"/>
                    <a:ext cx="1828800" cy="551543"/>
                  </a:xfrm>
                  <a:prstGeom prst="rect">
                    <a:avLst/>
                  </a:prstGeom>
                  <a:solidFill>
                    <a:srgbClr val="FFFCCB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6" name="타원 105">
                    <a:extLst>
                      <a:ext uri="{FF2B5EF4-FFF2-40B4-BE49-F238E27FC236}">
                        <a16:creationId xmlns:a16="http://schemas.microsoft.com/office/drawing/2014/main" id="{95F82B87-5E5D-8025-2723-72F724A70BCA}"/>
                      </a:ext>
                    </a:extLst>
                  </p:cNvPr>
                  <p:cNvSpPr/>
                  <p:nvPr/>
                </p:nvSpPr>
                <p:spPr>
                  <a:xfrm>
                    <a:off x="8504416" y="2890723"/>
                    <a:ext cx="595086" cy="595086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3</a:t>
                    </a:r>
                    <a:endParaRPr lang="ko-KR" altLang="en-US"/>
                  </a:p>
                </p:txBody>
              </p:sp>
              <p:sp>
                <p:nvSpPr>
                  <p:cNvPr id="107" name="직사각형 106">
                    <a:extLst>
                      <a:ext uri="{FF2B5EF4-FFF2-40B4-BE49-F238E27FC236}">
                        <a16:creationId xmlns:a16="http://schemas.microsoft.com/office/drawing/2014/main" id="{96A54D8C-F830-5051-7679-9310AAEE724A}"/>
                      </a:ext>
                    </a:extLst>
                  </p:cNvPr>
                  <p:cNvSpPr/>
                  <p:nvPr/>
                </p:nvSpPr>
                <p:spPr>
                  <a:xfrm>
                    <a:off x="8783706" y="4145603"/>
                    <a:ext cx="1828800" cy="551543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" name="타원 107">
                    <a:extLst>
                      <a:ext uri="{FF2B5EF4-FFF2-40B4-BE49-F238E27FC236}">
                        <a16:creationId xmlns:a16="http://schemas.microsoft.com/office/drawing/2014/main" id="{00F03CFC-6DD6-4F6F-ABD0-BE670B78E98A}"/>
                      </a:ext>
                    </a:extLst>
                  </p:cNvPr>
                  <p:cNvSpPr/>
                  <p:nvPr/>
                </p:nvSpPr>
                <p:spPr>
                  <a:xfrm>
                    <a:off x="8517758" y="3826288"/>
                    <a:ext cx="595086" cy="595086"/>
                  </a:xfrm>
                  <a:prstGeom prst="ellips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/>
                      <a:t>3</a:t>
                    </a:r>
                    <a:endParaRPr lang="ko-KR" altLang="en-US"/>
                  </a:p>
                </p:txBody>
              </p:sp>
            </p:grp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47F6E92C-F5B0-C7C6-0577-05D7FFC4E0EF}"/>
                    </a:ext>
                  </a:extLst>
                </p:cNvPr>
                <p:cNvSpPr/>
                <p:nvPr/>
              </p:nvSpPr>
              <p:spPr>
                <a:xfrm>
                  <a:off x="8507938" y="1955158"/>
                  <a:ext cx="595086" cy="59508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/>
                    <a:t>2</a:t>
                  </a:r>
                  <a:endParaRPr lang="ko-KR" altLang="en-US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17C188A-8332-A343-9276-BCAD659BEDA9}"/>
                  </a:ext>
                </a:extLst>
              </p:cNvPr>
              <p:cNvSpPr txBox="1"/>
              <p:nvPr/>
            </p:nvSpPr>
            <p:spPr>
              <a:xfrm>
                <a:off x="10209625" y="3311787"/>
                <a:ext cx="4672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/>
                  <a:t>∨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E217CFD3-875C-0269-343D-F1C027ED718D}"/>
                  </a:ext>
                </a:extLst>
              </p:cNvPr>
              <p:cNvSpPr txBox="1"/>
              <p:nvPr/>
            </p:nvSpPr>
            <p:spPr>
              <a:xfrm>
                <a:off x="10196283" y="4261988"/>
                <a:ext cx="4672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/>
                  <a:t>∨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41D2AD2-00CE-8DE8-6019-C625BC3BA372}"/>
                  </a:ext>
                </a:extLst>
              </p:cNvPr>
              <p:cNvSpPr txBox="1"/>
              <p:nvPr/>
            </p:nvSpPr>
            <p:spPr>
              <a:xfrm>
                <a:off x="10209624" y="5231910"/>
                <a:ext cx="4672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/>
                  <a:t>∨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6D30D2C-4064-6EB3-FD0C-266AF95D1579}"/>
                </a:ext>
              </a:extLst>
            </p:cNvPr>
            <p:cNvSpPr txBox="1"/>
            <p:nvPr/>
          </p:nvSpPr>
          <p:spPr>
            <a:xfrm>
              <a:off x="9269938" y="1105647"/>
              <a:ext cx="2094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</a:t>
              </a:r>
              <a:r>
                <a:rPr lang="ko-KR" altLang="en-US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도로 우선 순위</a:t>
              </a:r>
              <a:r>
                <a:rPr lang="en-US" altLang="ko-KR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62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0030A30-E1E3-DB53-D0D4-3AC33D69C87D}"/>
              </a:ext>
            </a:extLst>
          </p:cNvPr>
          <p:cNvSpPr/>
          <p:nvPr/>
        </p:nvSpPr>
        <p:spPr>
          <a:xfrm>
            <a:off x="203198" y="1279145"/>
            <a:ext cx="11607801" cy="5389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903296-100C-7079-C585-8ED1D9B9573F}"/>
              </a:ext>
            </a:extLst>
          </p:cNvPr>
          <p:cNvSpPr/>
          <p:nvPr/>
        </p:nvSpPr>
        <p:spPr>
          <a:xfrm>
            <a:off x="203199" y="174172"/>
            <a:ext cx="4209143" cy="5699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라벨링 기준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7FD724-B038-F6C3-C86D-A1AEC9582E17}"/>
              </a:ext>
            </a:extLst>
          </p:cNvPr>
          <p:cNvSpPr/>
          <p:nvPr/>
        </p:nvSpPr>
        <p:spPr>
          <a:xfrm>
            <a:off x="478443" y="3578933"/>
            <a:ext cx="3541583" cy="62621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AC2C74-F788-65BA-C991-304A409EDE13}"/>
              </a:ext>
            </a:extLst>
          </p:cNvPr>
          <p:cNvSpPr/>
          <p:nvPr/>
        </p:nvSpPr>
        <p:spPr>
          <a:xfrm rot="5400000">
            <a:off x="478442" y="3565572"/>
            <a:ext cx="3541583" cy="66646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0E8CD-6561-8F75-7A4B-72ACFB4D3E79}"/>
              </a:ext>
            </a:extLst>
          </p:cNvPr>
          <p:cNvSpPr txBox="1"/>
          <p:nvPr/>
        </p:nvSpPr>
        <p:spPr>
          <a:xfrm>
            <a:off x="3033731" y="1094479"/>
            <a:ext cx="296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</a:t>
            </a: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F29E1E-AD9D-48CB-8095-58BEB0CD21DA}"/>
              </a:ext>
            </a:extLst>
          </p:cNvPr>
          <p:cNvSpPr/>
          <p:nvPr/>
        </p:nvSpPr>
        <p:spPr>
          <a:xfrm>
            <a:off x="1053990" y="3593142"/>
            <a:ext cx="2226240" cy="6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9A6910E-D594-D2D5-662A-5C5B8072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927" y="3165067"/>
            <a:ext cx="666000" cy="161246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F1CA53A-398B-5DF2-4DC2-06718F23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97" y="4480236"/>
            <a:ext cx="666000" cy="16124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6B14708-4F39-574E-7511-655882E7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80023" y="3819061"/>
            <a:ext cx="621652" cy="150509"/>
          </a:xfrm>
          <a:prstGeom prst="rect">
            <a:avLst/>
          </a:prstGeom>
        </p:spPr>
      </p:pic>
      <p:sp>
        <p:nvSpPr>
          <p:cNvPr id="53" name="십자형 52">
            <a:extLst>
              <a:ext uri="{FF2B5EF4-FFF2-40B4-BE49-F238E27FC236}">
                <a16:creationId xmlns:a16="http://schemas.microsoft.com/office/drawing/2014/main" id="{F64CA830-5C74-FC8D-2EB8-466580A1E198}"/>
              </a:ext>
            </a:extLst>
          </p:cNvPr>
          <p:cNvSpPr/>
          <p:nvPr/>
        </p:nvSpPr>
        <p:spPr>
          <a:xfrm rot="5400000">
            <a:off x="1385864" y="2986357"/>
            <a:ext cx="1742542" cy="1824894"/>
          </a:xfrm>
          <a:prstGeom prst="plus">
            <a:avLst>
              <a:gd name="adj" fmla="val 3240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4D3BD88-1FE5-98AA-72E2-1B7EB5C2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62338" y="3828714"/>
            <a:ext cx="621652" cy="1505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D0F2A61-510F-325D-C510-CDFD09456D6B}"/>
              </a:ext>
            </a:extLst>
          </p:cNvPr>
          <p:cNvSpPr/>
          <p:nvPr/>
        </p:nvSpPr>
        <p:spPr>
          <a:xfrm rot="5400000">
            <a:off x="574152" y="3495237"/>
            <a:ext cx="612989" cy="804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A78DBA-8684-A1F8-305A-5EFDF63EC6D7}"/>
              </a:ext>
            </a:extLst>
          </p:cNvPr>
          <p:cNvSpPr/>
          <p:nvPr/>
        </p:nvSpPr>
        <p:spPr>
          <a:xfrm rot="10800000">
            <a:off x="1925696" y="2136990"/>
            <a:ext cx="656770" cy="804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979B60-B871-8F76-E103-830340387613}"/>
              </a:ext>
            </a:extLst>
          </p:cNvPr>
          <p:cNvSpPr/>
          <p:nvPr/>
        </p:nvSpPr>
        <p:spPr>
          <a:xfrm rot="10800000">
            <a:off x="1925696" y="4823701"/>
            <a:ext cx="656770" cy="854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3DC16A-F2ED-2182-14F4-DDEFF57413F2}"/>
              </a:ext>
            </a:extLst>
          </p:cNvPr>
          <p:cNvSpPr/>
          <p:nvPr/>
        </p:nvSpPr>
        <p:spPr>
          <a:xfrm rot="5400000">
            <a:off x="3327129" y="3491466"/>
            <a:ext cx="612989" cy="804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A51FE24-3DC7-9A67-CFF3-B22DB04BDF35}"/>
              </a:ext>
            </a:extLst>
          </p:cNvPr>
          <p:cNvGrpSpPr/>
          <p:nvPr/>
        </p:nvGrpSpPr>
        <p:grpSpPr>
          <a:xfrm>
            <a:off x="2238707" y="2136989"/>
            <a:ext cx="36855" cy="785093"/>
            <a:chOff x="-556455" y="2697907"/>
            <a:chExt cx="36855" cy="78509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D3B2EF-BFE0-8D5A-9BA6-7F31CF8DFF78}"/>
                </a:ext>
              </a:extLst>
            </p:cNvPr>
            <p:cNvSpPr/>
            <p:nvPr/>
          </p:nvSpPr>
          <p:spPr>
            <a:xfrm>
              <a:off x="-555600" y="269790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52CDA14-7D80-CE15-299D-A59FFC3D0B3B}"/>
                </a:ext>
              </a:extLst>
            </p:cNvPr>
            <p:cNvSpPr/>
            <p:nvPr/>
          </p:nvSpPr>
          <p:spPr>
            <a:xfrm>
              <a:off x="-556455" y="286935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966771C-3893-8A2C-35B6-2E3880481765}"/>
                </a:ext>
              </a:extLst>
            </p:cNvPr>
            <p:cNvSpPr/>
            <p:nvPr/>
          </p:nvSpPr>
          <p:spPr>
            <a:xfrm>
              <a:off x="-555600" y="303801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860E26C-BC8E-7DBE-DBEF-3C8522A8FD65}"/>
                </a:ext>
              </a:extLst>
            </p:cNvPr>
            <p:cNvSpPr/>
            <p:nvPr/>
          </p:nvSpPr>
          <p:spPr>
            <a:xfrm>
              <a:off x="-556455" y="320946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3F41B40-6ED1-09E2-FDE1-BBC6C3C9850A}"/>
                </a:ext>
              </a:extLst>
            </p:cNvPr>
            <p:cNvSpPr/>
            <p:nvPr/>
          </p:nvSpPr>
          <p:spPr>
            <a:xfrm>
              <a:off x="-556455" y="3375000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7D59FE-334A-BF6A-081E-645ACCD2BD31}"/>
              </a:ext>
            </a:extLst>
          </p:cNvPr>
          <p:cNvGrpSpPr/>
          <p:nvPr/>
        </p:nvGrpSpPr>
        <p:grpSpPr>
          <a:xfrm rot="5400000">
            <a:off x="3631701" y="3499491"/>
            <a:ext cx="36855" cy="785093"/>
            <a:chOff x="-556455" y="2697907"/>
            <a:chExt cx="36855" cy="78509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8863765-555D-A6A1-2B0B-4A406D77B02F}"/>
                </a:ext>
              </a:extLst>
            </p:cNvPr>
            <p:cNvSpPr/>
            <p:nvPr/>
          </p:nvSpPr>
          <p:spPr>
            <a:xfrm>
              <a:off x="-555600" y="269790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478B730-5513-A1B1-E69B-13DB56D2DEB2}"/>
                </a:ext>
              </a:extLst>
            </p:cNvPr>
            <p:cNvSpPr/>
            <p:nvPr/>
          </p:nvSpPr>
          <p:spPr>
            <a:xfrm>
              <a:off x="-556455" y="286935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4698E16-8940-1FF6-6211-618F86F17169}"/>
                </a:ext>
              </a:extLst>
            </p:cNvPr>
            <p:cNvSpPr/>
            <p:nvPr/>
          </p:nvSpPr>
          <p:spPr>
            <a:xfrm>
              <a:off x="-555600" y="303801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D245315-54D5-6427-CF9C-1696FFD5E633}"/>
                </a:ext>
              </a:extLst>
            </p:cNvPr>
            <p:cNvSpPr/>
            <p:nvPr/>
          </p:nvSpPr>
          <p:spPr>
            <a:xfrm>
              <a:off x="-556455" y="320946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3A675FB-6C4A-8B5D-15D3-9ABC81E5FA16}"/>
                </a:ext>
              </a:extLst>
            </p:cNvPr>
            <p:cNvSpPr/>
            <p:nvPr/>
          </p:nvSpPr>
          <p:spPr>
            <a:xfrm>
              <a:off x="-556455" y="3375000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0FA0445-AF66-5164-372A-9E775B243B42}"/>
              </a:ext>
            </a:extLst>
          </p:cNvPr>
          <p:cNvGrpSpPr/>
          <p:nvPr/>
        </p:nvGrpSpPr>
        <p:grpSpPr>
          <a:xfrm rot="5400000">
            <a:off x="2770267" y="3499491"/>
            <a:ext cx="36855" cy="785093"/>
            <a:chOff x="-556455" y="2697907"/>
            <a:chExt cx="36855" cy="78509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564DABE-3C31-DE02-EFCF-9D66568E8EBF}"/>
                </a:ext>
              </a:extLst>
            </p:cNvPr>
            <p:cNvSpPr/>
            <p:nvPr/>
          </p:nvSpPr>
          <p:spPr>
            <a:xfrm>
              <a:off x="-555600" y="269790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ED91A1A-46CB-BB8C-41EA-65C1DFA4CD94}"/>
                </a:ext>
              </a:extLst>
            </p:cNvPr>
            <p:cNvSpPr/>
            <p:nvPr/>
          </p:nvSpPr>
          <p:spPr>
            <a:xfrm>
              <a:off x="-556455" y="286935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9F41507-A19A-377D-58D6-3D70E7BFDCF4}"/>
                </a:ext>
              </a:extLst>
            </p:cNvPr>
            <p:cNvSpPr/>
            <p:nvPr/>
          </p:nvSpPr>
          <p:spPr>
            <a:xfrm>
              <a:off x="-555600" y="303801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9DBE35-B7BF-ED30-D1B2-06CB07F9D34C}"/>
                </a:ext>
              </a:extLst>
            </p:cNvPr>
            <p:cNvSpPr/>
            <p:nvPr/>
          </p:nvSpPr>
          <p:spPr>
            <a:xfrm>
              <a:off x="-556455" y="320946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81B8B85-B774-7FE0-D0FC-257373AA6E39}"/>
                </a:ext>
              </a:extLst>
            </p:cNvPr>
            <p:cNvSpPr/>
            <p:nvPr/>
          </p:nvSpPr>
          <p:spPr>
            <a:xfrm>
              <a:off x="-556455" y="3375000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6FC5E230-F7C6-01F0-7569-2F53265AED2E}"/>
              </a:ext>
            </a:extLst>
          </p:cNvPr>
          <p:cNvGrpSpPr/>
          <p:nvPr/>
        </p:nvGrpSpPr>
        <p:grpSpPr>
          <a:xfrm rot="5400000">
            <a:off x="857594" y="3517063"/>
            <a:ext cx="36855" cy="785093"/>
            <a:chOff x="-556455" y="2697907"/>
            <a:chExt cx="36855" cy="78509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AF5B4DD-5DAC-06DD-FA5A-E381AC3C5868}"/>
                </a:ext>
              </a:extLst>
            </p:cNvPr>
            <p:cNvSpPr/>
            <p:nvPr/>
          </p:nvSpPr>
          <p:spPr>
            <a:xfrm>
              <a:off x="-555600" y="269790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C08741-8516-3802-41F4-DABB1E297278}"/>
                </a:ext>
              </a:extLst>
            </p:cNvPr>
            <p:cNvSpPr/>
            <p:nvPr/>
          </p:nvSpPr>
          <p:spPr>
            <a:xfrm>
              <a:off x="-556455" y="286935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DDEE38-04AD-6866-8572-7FC7D3EE5E2E}"/>
                </a:ext>
              </a:extLst>
            </p:cNvPr>
            <p:cNvSpPr/>
            <p:nvPr/>
          </p:nvSpPr>
          <p:spPr>
            <a:xfrm>
              <a:off x="-555600" y="303801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C5FD48F-AD69-0B78-5E9F-477115D68A27}"/>
                </a:ext>
              </a:extLst>
            </p:cNvPr>
            <p:cNvSpPr/>
            <p:nvPr/>
          </p:nvSpPr>
          <p:spPr>
            <a:xfrm>
              <a:off x="-556455" y="320946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ACB8E98-A9DE-051E-C88E-94351685045D}"/>
                </a:ext>
              </a:extLst>
            </p:cNvPr>
            <p:cNvSpPr/>
            <p:nvPr/>
          </p:nvSpPr>
          <p:spPr>
            <a:xfrm>
              <a:off x="-556455" y="3375000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7FE5D22-DCE1-1F0E-FB1E-B6294D47AE9A}"/>
              </a:ext>
            </a:extLst>
          </p:cNvPr>
          <p:cNvGrpSpPr/>
          <p:nvPr/>
        </p:nvGrpSpPr>
        <p:grpSpPr>
          <a:xfrm rot="5400000">
            <a:off x="1732850" y="3509526"/>
            <a:ext cx="36855" cy="785093"/>
            <a:chOff x="-556455" y="2697907"/>
            <a:chExt cx="36855" cy="785093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BCE8622-C28F-45F4-CC16-9D9104D00129}"/>
                </a:ext>
              </a:extLst>
            </p:cNvPr>
            <p:cNvSpPr/>
            <p:nvPr/>
          </p:nvSpPr>
          <p:spPr>
            <a:xfrm>
              <a:off x="-555600" y="269790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97E5CD9-178C-3556-D433-DB5C9E702211}"/>
                </a:ext>
              </a:extLst>
            </p:cNvPr>
            <p:cNvSpPr/>
            <p:nvPr/>
          </p:nvSpPr>
          <p:spPr>
            <a:xfrm>
              <a:off x="-556455" y="286935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60EE041-E076-3912-F183-40EEE9CC1EBB}"/>
                </a:ext>
              </a:extLst>
            </p:cNvPr>
            <p:cNvSpPr/>
            <p:nvPr/>
          </p:nvSpPr>
          <p:spPr>
            <a:xfrm>
              <a:off x="-555600" y="303801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E6C6196-C0F0-C8F1-4E79-E01273AD353F}"/>
                </a:ext>
              </a:extLst>
            </p:cNvPr>
            <p:cNvSpPr/>
            <p:nvPr/>
          </p:nvSpPr>
          <p:spPr>
            <a:xfrm>
              <a:off x="-556455" y="320946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FF55BAE-F4AC-CB21-B785-64371F1D9139}"/>
                </a:ext>
              </a:extLst>
            </p:cNvPr>
            <p:cNvSpPr/>
            <p:nvPr/>
          </p:nvSpPr>
          <p:spPr>
            <a:xfrm>
              <a:off x="-556455" y="3375000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29355AF-13F0-3399-A17E-413350F9F9A2}"/>
              </a:ext>
            </a:extLst>
          </p:cNvPr>
          <p:cNvGrpSpPr/>
          <p:nvPr/>
        </p:nvGrpSpPr>
        <p:grpSpPr>
          <a:xfrm>
            <a:off x="2238707" y="2984001"/>
            <a:ext cx="36855" cy="785093"/>
            <a:chOff x="-556455" y="2697907"/>
            <a:chExt cx="36855" cy="785093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26906B6-AD93-5BFE-282F-7310E0361C09}"/>
                </a:ext>
              </a:extLst>
            </p:cNvPr>
            <p:cNvSpPr/>
            <p:nvPr/>
          </p:nvSpPr>
          <p:spPr>
            <a:xfrm>
              <a:off x="-555600" y="269790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73F51FF-218D-94AA-A515-096D0EE9D96E}"/>
                </a:ext>
              </a:extLst>
            </p:cNvPr>
            <p:cNvSpPr/>
            <p:nvPr/>
          </p:nvSpPr>
          <p:spPr>
            <a:xfrm>
              <a:off x="-556455" y="286935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80633FE-1834-FC6A-C5C9-FCD08B6D3EE1}"/>
                </a:ext>
              </a:extLst>
            </p:cNvPr>
            <p:cNvSpPr/>
            <p:nvPr/>
          </p:nvSpPr>
          <p:spPr>
            <a:xfrm>
              <a:off x="-555600" y="303801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B9D96D2-AC08-C56E-1981-FA45E01E77D9}"/>
                </a:ext>
              </a:extLst>
            </p:cNvPr>
            <p:cNvSpPr/>
            <p:nvPr/>
          </p:nvSpPr>
          <p:spPr>
            <a:xfrm>
              <a:off x="-556455" y="320946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D0FC767-CE9A-8A00-1FE3-A04748593F7D}"/>
                </a:ext>
              </a:extLst>
            </p:cNvPr>
            <p:cNvSpPr/>
            <p:nvPr/>
          </p:nvSpPr>
          <p:spPr>
            <a:xfrm>
              <a:off x="-556455" y="3375000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718994A-59D3-3FBD-3B97-30E404905121}"/>
              </a:ext>
            </a:extLst>
          </p:cNvPr>
          <p:cNvGrpSpPr/>
          <p:nvPr/>
        </p:nvGrpSpPr>
        <p:grpSpPr>
          <a:xfrm>
            <a:off x="2233419" y="4890013"/>
            <a:ext cx="36855" cy="785093"/>
            <a:chOff x="-556455" y="2697907"/>
            <a:chExt cx="36855" cy="785093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00D7F17-DEC3-A040-CCBF-60C7328903F8}"/>
                </a:ext>
              </a:extLst>
            </p:cNvPr>
            <p:cNvSpPr/>
            <p:nvPr/>
          </p:nvSpPr>
          <p:spPr>
            <a:xfrm>
              <a:off x="-555600" y="269790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45BF950-7CF9-9365-025E-30C9401EC5DF}"/>
                </a:ext>
              </a:extLst>
            </p:cNvPr>
            <p:cNvSpPr/>
            <p:nvPr/>
          </p:nvSpPr>
          <p:spPr>
            <a:xfrm>
              <a:off x="-556455" y="286935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B9180A4-B6E8-D88B-2CAC-7268A05C75E7}"/>
                </a:ext>
              </a:extLst>
            </p:cNvPr>
            <p:cNvSpPr/>
            <p:nvPr/>
          </p:nvSpPr>
          <p:spPr>
            <a:xfrm>
              <a:off x="-555600" y="303801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2D92781-9FA7-E0CE-BB32-9A6764E326A8}"/>
                </a:ext>
              </a:extLst>
            </p:cNvPr>
            <p:cNvSpPr/>
            <p:nvPr/>
          </p:nvSpPr>
          <p:spPr>
            <a:xfrm>
              <a:off x="-556455" y="320946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3FD2A23-FD4E-7F20-68F9-B4315DF35ABA}"/>
                </a:ext>
              </a:extLst>
            </p:cNvPr>
            <p:cNvSpPr/>
            <p:nvPr/>
          </p:nvSpPr>
          <p:spPr>
            <a:xfrm>
              <a:off x="-556455" y="3375000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97A67A61-FEBB-04B9-27FC-20250C3FC2A2}"/>
              </a:ext>
            </a:extLst>
          </p:cNvPr>
          <p:cNvGrpSpPr/>
          <p:nvPr/>
        </p:nvGrpSpPr>
        <p:grpSpPr>
          <a:xfrm>
            <a:off x="2238707" y="4053208"/>
            <a:ext cx="36855" cy="785093"/>
            <a:chOff x="-556455" y="2697907"/>
            <a:chExt cx="36855" cy="78509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34B9722-0788-4CFE-2B20-031F23197A59}"/>
                </a:ext>
              </a:extLst>
            </p:cNvPr>
            <p:cNvSpPr/>
            <p:nvPr/>
          </p:nvSpPr>
          <p:spPr>
            <a:xfrm>
              <a:off x="-555600" y="269790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7F2617A1-E66D-11F3-F951-D86740DFE7BA}"/>
                </a:ext>
              </a:extLst>
            </p:cNvPr>
            <p:cNvSpPr/>
            <p:nvPr/>
          </p:nvSpPr>
          <p:spPr>
            <a:xfrm>
              <a:off x="-556455" y="286935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E2B6759-6EA8-20CB-1A24-4CDF9CCE3A8E}"/>
                </a:ext>
              </a:extLst>
            </p:cNvPr>
            <p:cNvSpPr/>
            <p:nvPr/>
          </p:nvSpPr>
          <p:spPr>
            <a:xfrm>
              <a:off x="-555600" y="303801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953954F-E8E6-E349-81E1-776240F627E9}"/>
                </a:ext>
              </a:extLst>
            </p:cNvPr>
            <p:cNvSpPr/>
            <p:nvPr/>
          </p:nvSpPr>
          <p:spPr>
            <a:xfrm>
              <a:off x="-556455" y="3209467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B6EF59BD-E433-D83C-B718-DB94F5421A20}"/>
                </a:ext>
              </a:extLst>
            </p:cNvPr>
            <p:cNvSpPr/>
            <p:nvPr/>
          </p:nvSpPr>
          <p:spPr>
            <a:xfrm>
              <a:off x="-556455" y="3375000"/>
              <a:ext cx="36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DB2EEE14-B603-CB0A-8BC8-0DB4D0193705}"/>
              </a:ext>
            </a:extLst>
          </p:cNvPr>
          <p:cNvSpPr/>
          <p:nvPr/>
        </p:nvSpPr>
        <p:spPr>
          <a:xfrm>
            <a:off x="2504148" y="2477099"/>
            <a:ext cx="4217852" cy="297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06C697-C5A2-14BE-72C6-601D72870B42}"/>
              </a:ext>
            </a:extLst>
          </p:cNvPr>
          <p:cNvSpPr txBox="1"/>
          <p:nvPr/>
        </p:nvSpPr>
        <p:spPr>
          <a:xfrm>
            <a:off x="6950586" y="2352417"/>
            <a:ext cx="4031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기본적으로 하나로 라벨링한 도로는 상행</a:t>
            </a:r>
            <a:r>
              <a:rPr lang="en-US" altLang="ko-KR"/>
              <a:t>,</a:t>
            </a:r>
            <a:r>
              <a:rPr lang="ko-KR" altLang="en-US"/>
              <a:t> 하행으로 나눠진다는 가정으로 도로 라벨링 수행</a:t>
            </a:r>
          </a:p>
        </p:txBody>
      </p:sp>
      <p:sp>
        <p:nvSpPr>
          <p:cNvPr id="128" name="십자형 127">
            <a:extLst>
              <a:ext uri="{FF2B5EF4-FFF2-40B4-BE49-F238E27FC236}">
                <a16:creationId xmlns:a16="http://schemas.microsoft.com/office/drawing/2014/main" id="{8BC48A19-56F8-02ED-1D12-DF1C39FFF1A9}"/>
              </a:ext>
            </a:extLst>
          </p:cNvPr>
          <p:cNvSpPr/>
          <p:nvPr/>
        </p:nvSpPr>
        <p:spPr>
          <a:xfrm>
            <a:off x="2200272" y="3840918"/>
            <a:ext cx="130152" cy="108000"/>
          </a:xfrm>
          <a:prstGeom prst="plus">
            <a:avLst>
              <a:gd name="adj" fmla="val 459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6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0030A30-E1E3-DB53-D0D4-3AC33D69C87D}"/>
              </a:ext>
            </a:extLst>
          </p:cNvPr>
          <p:cNvSpPr/>
          <p:nvPr/>
        </p:nvSpPr>
        <p:spPr>
          <a:xfrm>
            <a:off x="203198" y="1279145"/>
            <a:ext cx="11607801" cy="5389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903296-100C-7079-C585-8ED1D9B9573F}"/>
              </a:ext>
            </a:extLst>
          </p:cNvPr>
          <p:cNvSpPr/>
          <p:nvPr/>
        </p:nvSpPr>
        <p:spPr>
          <a:xfrm>
            <a:off x="203199" y="174172"/>
            <a:ext cx="4209143" cy="5699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라벨링 기준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0E8CD-6561-8F75-7A4B-72ACFB4D3E79}"/>
              </a:ext>
            </a:extLst>
          </p:cNvPr>
          <p:cNvSpPr txBox="1"/>
          <p:nvPr/>
        </p:nvSpPr>
        <p:spPr>
          <a:xfrm>
            <a:off x="3033731" y="1094479"/>
            <a:ext cx="296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</a:t>
            </a: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06C697-C5A2-14BE-72C6-601D72870B42}"/>
              </a:ext>
            </a:extLst>
          </p:cNvPr>
          <p:cNvSpPr txBox="1"/>
          <p:nvPr/>
        </p:nvSpPr>
        <p:spPr>
          <a:xfrm>
            <a:off x="6660858" y="3152001"/>
            <a:ext cx="4031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라벨링한</a:t>
            </a:r>
            <a:r>
              <a:rPr lang="ko-KR" altLang="en-US" dirty="0"/>
              <a:t> 도로 확대 시 </a:t>
            </a:r>
            <a:endParaRPr lang="en-US" altLang="ko-KR" dirty="0"/>
          </a:p>
          <a:p>
            <a:pPr algn="ctr"/>
            <a:r>
              <a:rPr lang="ko-KR" altLang="en-US" dirty="0"/>
              <a:t>도로 마다 간격이 좁아야 하나</a:t>
            </a:r>
            <a:endParaRPr lang="en-US" altLang="ko-KR" dirty="0"/>
          </a:p>
          <a:p>
            <a:pPr algn="ctr"/>
            <a:r>
              <a:rPr lang="ko-KR" altLang="en-US" dirty="0"/>
              <a:t>서로 겹치지 않아야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457AFF-3A0A-4244-AF1A-22903790A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0" y="1834511"/>
            <a:ext cx="4973977" cy="4071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화살표: 오른쪽 89">
            <a:extLst>
              <a:ext uri="{FF2B5EF4-FFF2-40B4-BE49-F238E27FC236}">
                <a16:creationId xmlns:a16="http://schemas.microsoft.com/office/drawing/2014/main" id="{103CBAE9-974B-4997-B24D-FF7FED0AF2A7}"/>
              </a:ext>
            </a:extLst>
          </p:cNvPr>
          <p:cNvSpPr/>
          <p:nvPr/>
        </p:nvSpPr>
        <p:spPr>
          <a:xfrm>
            <a:off x="6060300" y="3502188"/>
            <a:ext cx="508279" cy="367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DEB23D-CE99-A096-8799-1A5F804325E8}"/>
              </a:ext>
            </a:extLst>
          </p:cNvPr>
          <p:cNvSpPr/>
          <p:nvPr/>
        </p:nvSpPr>
        <p:spPr>
          <a:xfrm>
            <a:off x="203198" y="1141960"/>
            <a:ext cx="11750677" cy="5389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3CB7B2-7328-DE4C-A943-FCE37FBA128E}"/>
              </a:ext>
            </a:extLst>
          </p:cNvPr>
          <p:cNvSpPr txBox="1"/>
          <p:nvPr/>
        </p:nvSpPr>
        <p:spPr>
          <a:xfrm>
            <a:off x="5438661" y="923601"/>
            <a:ext cx="123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예시</a:t>
            </a: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903296-100C-7079-C585-8ED1D9B9573F}"/>
              </a:ext>
            </a:extLst>
          </p:cNvPr>
          <p:cNvSpPr/>
          <p:nvPr/>
        </p:nvSpPr>
        <p:spPr>
          <a:xfrm>
            <a:off x="203199" y="174172"/>
            <a:ext cx="4209143" cy="5699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라벨링 기준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3751E8E-5605-F4D2-DF16-FDE038E9E584}"/>
              </a:ext>
            </a:extLst>
          </p:cNvPr>
          <p:cNvGrpSpPr/>
          <p:nvPr/>
        </p:nvGrpSpPr>
        <p:grpSpPr>
          <a:xfrm>
            <a:off x="1037885" y="1578242"/>
            <a:ext cx="10116230" cy="4668198"/>
            <a:chOff x="908049" y="1292933"/>
            <a:chExt cx="10116230" cy="466819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E9E31FD-9893-7872-BC8B-7EF65B2F5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049" y="1292933"/>
              <a:ext cx="5073651" cy="22108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6E7F10-07A0-EDC3-9982-8E60F5837453}"/>
                </a:ext>
              </a:extLst>
            </p:cNvPr>
            <p:cNvSpPr txBox="1"/>
            <p:nvPr/>
          </p:nvSpPr>
          <p:spPr>
            <a:xfrm>
              <a:off x="7127081" y="1936679"/>
              <a:ext cx="383857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하천 존재의 경우</a:t>
              </a:r>
              <a:endParaRPr lang="en-US" altLang="ko-KR" dirty="0"/>
            </a:p>
            <a:p>
              <a:pPr algn="ctr"/>
              <a:r>
                <a:rPr lang="ko-KR" altLang="en-US" dirty="0"/>
                <a:t>상행</a:t>
              </a:r>
              <a:r>
                <a:rPr lang="en-US" altLang="ko-KR" dirty="0"/>
                <a:t>, </a:t>
              </a:r>
              <a:r>
                <a:rPr lang="ko-KR" altLang="en-US" dirty="0"/>
                <a:t>하행이 나눠져 있으면 한번에 </a:t>
              </a:r>
              <a:r>
                <a:rPr lang="ko-KR" altLang="en-US" dirty="0" err="1"/>
                <a:t>라벨링</a:t>
              </a:r>
              <a:endParaRPr lang="en-US" altLang="ko-KR" dirty="0"/>
            </a:p>
            <a:p>
              <a:pPr algn="ctr"/>
              <a:r>
                <a:rPr lang="ko-KR" altLang="en-US" dirty="0"/>
                <a:t>하천을 기준으로 위</a:t>
              </a:r>
              <a:r>
                <a:rPr lang="en-US" altLang="ko-KR" dirty="0"/>
                <a:t>,</a:t>
              </a:r>
              <a:r>
                <a:rPr lang="ko-KR" altLang="en-US" dirty="0"/>
                <a:t>아래도로에 상행</a:t>
              </a:r>
              <a:r>
                <a:rPr lang="en-US" altLang="ko-KR" dirty="0"/>
                <a:t>, </a:t>
              </a:r>
              <a:r>
                <a:rPr lang="ko-KR" altLang="en-US" dirty="0"/>
                <a:t>하행 모두 존재 시 따로 </a:t>
              </a:r>
              <a:r>
                <a:rPr lang="ko-KR" altLang="en-US" dirty="0" err="1"/>
                <a:t>라벨링</a:t>
              </a:r>
              <a:endParaRPr lang="ko-KR" altLang="en-US" dirty="0"/>
            </a:p>
          </p:txBody>
        </p:sp>
        <p:sp>
          <p:nvSpPr>
            <p:cNvPr id="32" name="화살표: 오른쪽 31">
              <a:extLst>
                <a:ext uri="{FF2B5EF4-FFF2-40B4-BE49-F238E27FC236}">
                  <a16:creationId xmlns:a16="http://schemas.microsoft.com/office/drawing/2014/main" id="{19C88366-7AF6-EEE4-502C-4EF9CC120C58}"/>
                </a:ext>
              </a:extLst>
            </p:cNvPr>
            <p:cNvSpPr/>
            <p:nvPr/>
          </p:nvSpPr>
          <p:spPr>
            <a:xfrm>
              <a:off x="6381750" y="2238375"/>
              <a:ext cx="507999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FC616A4-0A6C-6F0C-FF96-9BF991EF7E1B}"/>
                </a:ext>
              </a:extLst>
            </p:cNvPr>
            <p:cNvSpPr txBox="1"/>
            <p:nvPr/>
          </p:nvSpPr>
          <p:spPr>
            <a:xfrm>
              <a:off x="7185704" y="4929539"/>
              <a:ext cx="3838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중간 갈림길의 경우 한번에 </a:t>
              </a:r>
              <a:r>
                <a:rPr lang="ko-KR" altLang="en-US" dirty="0" err="1"/>
                <a:t>라벨링</a:t>
              </a:r>
              <a:endParaRPr lang="ko-KR" altLang="en-US" dirty="0"/>
            </a:p>
          </p:txBody>
        </p:sp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C6AD458F-1BE0-3B76-CD0D-0C0E900B4A3D}"/>
                </a:ext>
              </a:extLst>
            </p:cNvPr>
            <p:cNvSpPr/>
            <p:nvPr/>
          </p:nvSpPr>
          <p:spPr>
            <a:xfrm>
              <a:off x="6381750" y="5068038"/>
              <a:ext cx="507999" cy="3693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765BDCF7-5B54-0801-9636-9E196B4E8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049" y="3897947"/>
              <a:ext cx="5073650" cy="20631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81422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903296-100C-7079-C585-8ED1D9B9573F}"/>
              </a:ext>
            </a:extLst>
          </p:cNvPr>
          <p:cNvSpPr/>
          <p:nvPr/>
        </p:nvSpPr>
        <p:spPr>
          <a:xfrm>
            <a:off x="203199" y="174172"/>
            <a:ext cx="4209143" cy="5699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라벨링 기준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061B22-CFB9-4014-3809-2BAB28E47972}"/>
              </a:ext>
            </a:extLst>
          </p:cNvPr>
          <p:cNvSpPr/>
          <p:nvPr/>
        </p:nvSpPr>
        <p:spPr>
          <a:xfrm>
            <a:off x="0" y="1141960"/>
            <a:ext cx="12111038" cy="5389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ABDB8-16B5-7DAB-780D-E909155EBBDB}"/>
              </a:ext>
            </a:extLst>
          </p:cNvPr>
          <p:cNvSpPr txBox="1"/>
          <p:nvPr/>
        </p:nvSpPr>
        <p:spPr>
          <a:xfrm>
            <a:off x="5043429" y="927605"/>
            <a:ext cx="18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7CD987-CC34-4302-B422-C6684AA5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94" y="1655411"/>
            <a:ext cx="4760934" cy="3547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FD4C0B-3169-4A7C-9B65-2035199F0212}"/>
              </a:ext>
            </a:extLst>
          </p:cNvPr>
          <p:cNvSpPr txBox="1"/>
          <p:nvPr/>
        </p:nvSpPr>
        <p:spPr>
          <a:xfrm>
            <a:off x="950920" y="5331420"/>
            <a:ext cx="4504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터널이나 고가도로가 겹쳐 발생하는 경우 </a:t>
            </a:r>
            <a:r>
              <a:rPr lang="en-US" altLang="ko-KR" dirty="0"/>
              <a:t>MOCT_LINK</a:t>
            </a:r>
            <a:r>
              <a:rPr lang="ko-KR" altLang="en-US" dirty="0"/>
              <a:t>의 </a:t>
            </a:r>
            <a:r>
              <a:rPr lang="en-US" altLang="ko-KR" dirty="0"/>
              <a:t>MAX_SPD</a:t>
            </a:r>
            <a:r>
              <a:rPr lang="ko-KR" altLang="en-US" dirty="0"/>
              <a:t>를 참고하여 속도가 높은 도로를 우선순위로 하여 따로 </a:t>
            </a:r>
            <a:r>
              <a:rPr lang="ko-KR" altLang="en-US" dirty="0" err="1"/>
              <a:t>라벨링</a:t>
            </a:r>
            <a:r>
              <a:rPr lang="ko-KR" altLang="en-US" dirty="0"/>
              <a:t> 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634A2EA-37FD-487B-BCE5-4EFA8137140A}"/>
              </a:ext>
            </a:extLst>
          </p:cNvPr>
          <p:cNvSpPr/>
          <p:nvPr/>
        </p:nvSpPr>
        <p:spPr>
          <a:xfrm>
            <a:off x="1711353" y="2179084"/>
            <a:ext cx="463911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9D578D-0DDB-41C4-B4E9-57F484BA2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68" y="1655411"/>
            <a:ext cx="3423483" cy="2506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8B7D22-3F65-4A2C-B18A-30CDCE318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627" y="4236299"/>
            <a:ext cx="3430824" cy="1494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00FB98-B489-488E-BB91-83E830F9E681}"/>
              </a:ext>
            </a:extLst>
          </p:cNvPr>
          <p:cNvSpPr/>
          <p:nvPr/>
        </p:nvSpPr>
        <p:spPr>
          <a:xfrm>
            <a:off x="8087442" y="4775093"/>
            <a:ext cx="461394" cy="416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18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903296-100C-7079-C585-8ED1D9B9573F}"/>
              </a:ext>
            </a:extLst>
          </p:cNvPr>
          <p:cNvSpPr/>
          <p:nvPr/>
        </p:nvSpPr>
        <p:spPr>
          <a:xfrm>
            <a:off x="203199" y="174172"/>
            <a:ext cx="4209143" cy="5699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라벨링 기준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061B22-CFB9-4014-3809-2BAB28E47972}"/>
              </a:ext>
            </a:extLst>
          </p:cNvPr>
          <p:cNvSpPr/>
          <p:nvPr/>
        </p:nvSpPr>
        <p:spPr>
          <a:xfrm>
            <a:off x="0" y="1141960"/>
            <a:ext cx="12111038" cy="5389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ABDB8-16B5-7DAB-780D-E909155EBBDB}"/>
              </a:ext>
            </a:extLst>
          </p:cNvPr>
          <p:cNvSpPr txBox="1"/>
          <p:nvPr/>
        </p:nvSpPr>
        <p:spPr>
          <a:xfrm>
            <a:off x="5043429" y="927605"/>
            <a:ext cx="18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예시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D4C0B-3169-4A7C-9B65-2035199F0212}"/>
              </a:ext>
            </a:extLst>
          </p:cNvPr>
          <p:cNvSpPr txBox="1"/>
          <p:nvPr/>
        </p:nvSpPr>
        <p:spPr>
          <a:xfrm>
            <a:off x="2501544" y="5204964"/>
            <a:ext cx="6189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아래에 더 진한             색 </a:t>
            </a:r>
            <a:r>
              <a:rPr lang="ko-KR" altLang="en-US"/>
              <a:t>도로가 존재하지만 </a:t>
            </a:r>
            <a:r>
              <a:rPr lang="en-US" altLang="ko-KR"/>
              <a:t>‘ </a:t>
            </a:r>
            <a:r>
              <a:rPr lang="ko-KR" altLang="en-US"/>
              <a:t>안민 </a:t>
            </a:r>
            <a:r>
              <a:rPr lang="en-US" altLang="ko-KR"/>
              <a:t>2</a:t>
            </a:r>
            <a:r>
              <a:rPr lang="ko-KR" altLang="en-US"/>
              <a:t>교의 우선순위가             은 아니며</a:t>
            </a:r>
            <a:r>
              <a:rPr lang="en-US" altLang="ko-KR"/>
              <a:t>,</a:t>
            </a:r>
            <a:endParaRPr lang="en-US" altLang="ko-KR" dirty="0"/>
          </a:p>
          <a:p>
            <a:pPr algn="ctr"/>
            <a:r>
              <a:rPr lang="en-US" altLang="ko-KR" dirty="0"/>
              <a:t>‘</a:t>
            </a:r>
            <a:r>
              <a:rPr lang="ko-KR" altLang="en-US" dirty="0"/>
              <a:t>안민 </a:t>
            </a:r>
            <a:r>
              <a:rPr lang="en-US" altLang="ko-KR" dirty="0"/>
              <a:t>2</a:t>
            </a:r>
            <a:r>
              <a:rPr lang="ko-KR" altLang="en-US" dirty="0"/>
              <a:t>교</a:t>
            </a:r>
            <a:r>
              <a:rPr lang="en-US" altLang="ko-KR" dirty="0"/>
              <a:t>’ </a:t>
            </a:r>
            <a:r>
              <a:rPr lang="ko-KR" altLang="en-US" dirty="0"/>
              <a:t>의 </a:t>
            </a:r>
            <a:r>
              <a:rPr lang="en-US" altLang="ko-KR" dirty="0"/>
              <a:t>MAX_SPD</a:t>
            </a:r>
            <a:r>
              <a:rPr lang="ko-KR" altLang="en-US" dirty="0"/>
              <a:t>가 더 빠르므로 </a:t>
            </a:r>
            <a:endParaRPr lang="en-US" altLang="ko-KR" dirty="0"/>
          </a:p>
          <a:p>
            <a:pPr algn="ctr"/>
            <a:r>
              <a:rPr lang="en-US" altLang="ko-KR" dirty="0"/>
              <a:t>‘</a:t>
            </a:r>
            <a:r>
              <a:rPr lang="ko-KR" altLang="en-US" dirty="0"/>
              <a:t>안민 </a:t>
            </a:r>
            <a:r>
              <a:rPr lang="en-US" altLang="ko-KR" dirty="0"/>
              <a:t>2</a:t>
            </a:r>
            <a:r>
              <a:rPr lang="ko-KR" altLang="en-US" dirty="0"/>
              <a:t>교</a:t>
            </a:r>
            <a:r>
              <a:rPr lang="en-US" altLang="ko-KR" dirty="0"/>
              <a:t>＇</a:t>
            </a:r>
            <a:r>
              <a:rPr lang="ko-KR" altLang="en-US" dirty="0"/>
              <a:t>를 기준으로 </a:t>
            </a:r>
            <a:r>
              <a:rPr lang="ko-KR" altLang="en-US" dirty="0" err="1"/>
              <a:t>라벨링</a:t>
            </a:r>
            <a:r>
              <a:rPr lang="ko-KR" altLang="en-US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4FD018-FB8E-4A37-8A94-EF89E8330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60" y="1489985"/>
            <a:ext cx="4626618" cy="3366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8D7E440-CC8C-48CC-A6F7-BC7919CBA9F7}"/>
              </a:ext>
            </a:extLst>
          </p:cNvPr>
          <p:cNvSpPr/>
          <p:nvPr/>
        </p:nvSpPr>
        <p:spPr>
          <a:xfrm>
            <a:off x="5668093" y="2696122"/>
            <a:ext cx="31432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FE40E3-09DB-4A04-83C0-608C1E50C71E}"/>
              </a:ext>
            </a:extLst>
          </p:cNvPr>
          <p:cNvSpPr/>
          <p:nvPr/>
        </p:nvSpPr>
        <p:spPr>
          <a:xfrm>
            <a:off x="4332133" y="5247475"/>
            <a:ext cx="780483" cy="241080"/>
          </a:xfrm>
          <a:prstGeom prst="rect">
            <a:avLst/>
          </a:prstGeom>
          <a:solidFill>
            <a:srgbClr val="FF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878D49-CF9F-4264-A2EE-800F08BB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585" y="1489985"/>
            <a:ext cx="4813550" cy="3366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1BDF17-5DA8-D336-EA05-3324CE00D441}"/>
              </a:ext>
            </a:extLst>
          </p:cNvPr>
          <p:cNvSpPr/>
          <p:nvPr/>
        </p:nvSpPr>
        <p:spPr>
          <a:xfrm>
            <a:off x="5504669" y="5574355"/>
            <a:ext cx="773284" cy="195285"/>
          </a:xfrm>
          <a:prstGeom prst="rect">
            <a:avLst/>
          </a:prstGeom>
          <a:solidFill>
            <a:srgbClr val="FFFC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7328DBC-BAAC-9FC0-936A-D86DB642E058}"/>
              </a:ext>
            </a:extLst>
          </p:cNvPr>
          <p:cNvSpPr/>
          <p:nvPr/>
        </p:nvSpPr>
        <p:spPr>
          <a:xfrm>
            <a:off x="5378857" y="5461295"/>
            <a:ext cx="251624" cy="210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6812C7D-B654-3F0C-19EA-FC72F288C32A}"/>
              </a:ext>
            </a:extLst>
          </p:cNvPr>
          <p:cNvSpPr/>
          <p:nvPr/>
        </p:nvSpPr>
        <p:spPr>
          <a:xfrm>
            <a:off x="4206321" y="5204964"/>
            <a:ext cx="251624" cy="21070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7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A903296-100C-7079-C585-8ED1D9B9573F}"/>
              </a:ext>
            </a:extLst>
          </p:cNvPr>
          <p:cNvSpPr/>
          <p:nvPr/>
        </p:nvSpPr>
        <p:spPr>
          <a:xfrm>
            <a:off x="203199" y="174172"/>
            <a:ext cx="4209143" cy="56996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도로 라벨링 기준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061B22-CFB9-4014-3809-2BAB28E47972}"/>
              </a:ext>
            </a:extLst>
          </p:cNvPr>
          <p:cNvSpPr/>
          <p:nvPr/>
        </p:nvSpPr>
        <p:spPr>
          <a:xfrm>
            <a:off x="0" y="1141960"/>
            <a:ext cx="12111038" cy="5389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ABDB8-16B5-7DAB-780D-E909155EBBDB}"/>
              </a:ext>
            </a:extLst>
          </p:cNvPr>
          <p:cNvSpPr txBox="1"/>
          <p:nvPr/>
        </p:nvSpPr>
        <p:spPr>
          <a:xfrm>
            <a:off x="5043429" y="927605"/>
            <a:ext cx="187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전체예시</a:t>
            </a:r>
            <a:r>
              <a:rPr lang="en-US" altLang="ko-K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438D41-BC17-FB9F-A895-77EF81B4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1440533"/>
            <a:ext cx="5781675" cy="4769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255B28-94F5-A7B5-F58A-4F5E9E447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" y="1451913"/>
            <a:ext cx="5700713" cy="47585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EA49661-8EE1-ED85-8565-63C24761368B}"/>
              </a:ext>
            </a:extLst>
          </p:cNvPr>
          <p:cNvSpPr/>
          <p:nvPr/>
        </p:nvSpPr>
        <p:spPr>
          <a:xfrm>
            <a:off x="5824537" y="3707339"/>
            <a:ext cx="31432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0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214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대구3</dc:creator>
  <cp:lastModifiedBy>대구3</cp:lastModifiedBy>
  <cp:revision>10</cp:revision>
  <dcterms:created xsi:type="dcterms:W3CDTF">2022-09-20T02:06:10Z</dcterms:created>
  <dcterms:modified xsi:type="dcterms:W3CDTF">2022-09-21T05:16:31Z</dcterms:modified>
</cp:coreProperties>
</file>