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64756-FCB1-1C44-BA8F-78CE5CADEA3F}" v="1" dt="2021-11-21T12:28:3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9"/>
  </p:normalViewPr>
  <p:slideViewPr>
    <p:cSldViewPr snapToGrid="0" snapToObjects="1">
      <p:cViewPr>
        <p:scale>
          <a:sx n="158" d="100"/>
          <a:sy n="158" d="100"/>
        </p:scale>
        <p:origin x="1688" y="-6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tianyu Admin" userId="8c168bb14a7ae16b" providerId="LiveId" clId="{41D64756-FCB1-1C44-BA8F-78CE5CADEA3F}"/>
    <pc:docChg chg="modMainMaster">
      <pc:chgData name="Aitianyu Admin" userId="8c168bb14a7ae16b" providerId="LiveId" clId="{41D64756-FCB1-1C44-BA8F-78CE5CADEA3F}" dt="2021-11-21T12:28:38.510" v="0"/>
      <pc:docMkLst>
        <pc:docMk/>
      </pc:docMkLst>
      <pc:sldMasterChg chg="modSp modSldLayout">
        <pc:chgData name="Aitianyu Admin" userId="8c168bb14a7ae16b" providerId="LiveId" clId="{41D64756-FCB1-1C44-BA8F-78CE5CADEA3F}" dt="2021-11-21T12:28:38.510" v="0"/>
        <pc:sldMasterMkLst>
          <pc:docMk/>
          <pc:sldMasterMk cId="687351820" sldId="2147483648"/>
        </pc:sldMasterMkLst>
        <pc:spChg chg="mod">
          <ac:chgData name="Aitianyu Admin" userId="8c168bb14a7ae16b" providerId="LiveId" clId="{41D64756-FCB1-1C44-BA8F-78CE5CADEA3F}" dt="2021-11-21T12:28:38.510" v="0"/>
          <ac:spMkLst>
            <pc:docMk/>
            <pc:sldMasterMk cId="687351820" sldId="2147483648"/>
            <ac:spMk id="2" creationId="{AEDCA54E-D507-FE49-ADE0-09DB61857417}"/>
          </ac:spMkLst>
        </pc:spChg>
        <pc:spChg chg="mod">
          <ac:chgData name="Aitianyu Admin" userId="8c168bb14a7ae16b" providerId="LiveId" clId="{41D64756-FCB1-1C44-BA8F-78CE5CADEA3F}" dt="2021-11-21T12:28:38.510" v="0"/>
          <ac:spMkLst>
            <pc:docMk/>
            <pc:sldMasterMk cId="687351820" sldId="2147483648"/>
            <ac:spMk id="3" creationId="{FA455409-42C2-5345-BFCA-AEF1EE4DE5F5}"/>
          </ac:spMkLst>
        </pc:spChg>
        <pc:spChg chg="mod">
          <ac:chgData name="Aitianyu Admin" userId="8c168bb14a7ae16b" providerId="LiveId" clId="{41D64756-FCB1-1C44-BA8F-78CE5CADEA3F}" dt="2021-11-21T12:28:38.510" v="0"/>
          <ac:spMkLst>
            <pc:docMk/>
            <pc:sldMasterMk cId="687351820" sldId="2147483648"/>
            <ac:spMk id="4" creationId="{B80B0778-06ED-AB43-9AD3-AB8CDDCF4936}"/>
          </ac:spMkLst>
        </pc:spChg>
        <pc:spChg chg="mod">
          <ac:chgData name="Aitianyu Admin" userId="8c168bb14a7ae16b" providerId="LiveId" clId="{41D64756-FCB1-1C44-BA8F-78CE5CADEA3F}" dt="2021-11-21T12:28:38.510" v="0"/>
          <ac:spMkLst>
            <pc:docMk/>
            <pc:sldMasterMk cId="687351820" sldId="2147483648"/>
            <ac:spMk id="5" creationId="{33A7D383-5904-6F4A-9821-FCEFF2E31157}"/>
          </ac:spMkLst>
        </pc:spChg>
        <pc:spChg chg="mod">
          <ac:chgData name="Aitianyu Admin" userId="8c168bb14a7ae16b" providerId="LiveId" clId="{41D64756-FCB1-1C44-BA8F-78CE5CADEA3F}" dt="2021-11-21T12:28:38.510" v="0"/>
          <ac:spMkLst>
            <pc:docMk/>
            <pc:sldMasterMk cId="687351820" sldId="2147483648"/>
            <ac:spMk id="6" creationId="{B4926048-E7DB-764D-A7B3-28015DE36759}"/>
          </ac:spMkLst>
        </pc:sp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3122289247" sldId="2147483649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3122289247" sldId="2147483649"/>
              <ac:spMk id="2" creationId="{BE6A76E6-78AF-3B4C-8E72-4D2FCB3B3EC6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3122289247" sldId="2147483649"/>
              <ac:spMk id="3" creationId="{E24F2E7F-F7D6-4F49-9D80-DC4610AC65D3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2161962345" sldId="2147483651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2161962345" sldId="2147483651"/>
              <ac:spMk id="2" creationId="{EBD888A6-A794-D840-83A1-AB439E026433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2161962345" sldId="2147483651"/>
              <ac:spMk id="3" creationId="{68121962-0143-194A-995D-AC4FCE6663AC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2238663542" sldId="2147483652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2238663542" sldId="2147483652"/>
              <ac:spMk id="3" creationId="{D802FA29-B648-F144-9F49-12343675A7C9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2238663542" sldId="2147483652"/>
              <ac:spMk id="4" creationId="{B531E8A9-8F8A-654B-A736-CE3219458F29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4102704317" sldId="2147483653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102704317" sldId="2147483653"/>
              <ac:spMk id="2" creationId="{F91DA97B-1789-194D-99F0-06C03076C0E7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102704317" sldId="2147483653"/>
              <ac:spMk id="3" creationId="{74F8FF22-7671-2C4F-B6C8-7776951CBF22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102704317" sldId="2147483653"/>
              <ac:spMk id="4" creationId="{E10983CF-1037-414B-A6DF-E8DD51485E47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102704317" sldId="2147483653"/>
              <ac:spMk id="5" creationId="{EB4DE3CE-3B23-F54A-A04B-071F31A4E9EF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102704317" sldId="2147483653"/>
              <ac:spMk id="6" creationId="{B97E0ADE-62ED-6B4D-8DC0-533883F16378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4062535489" sldId="2147483656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062535489" sldId="2147483656"/>
              <ac:spMk id="2" creationId="{0909B9E4-811D-7E49-82A0-70F13984CD18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062535489" sldId="2147483656"/>
              <ac:spMk id="3" creationId="{AA8164CB-9060-8F4C-8909-F4CFF5484235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4062535489" sldId="2147483656"/>
              <ac:spMk id="4" creationId="{AB514DE5-387C-F248-A0DD-EBC82B78D335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3320572028" sldId="2147483657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3320572028" sldId="2147483657"/>
              <ac:spMk id="2" creationId="{44AE7ADC-371C-3546-B5FE-78EE1BDADE5B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3320572028" sldId="2147483657"/>
              <ac:spMk id="3" creationId="{39F78778-82E6-4A40-A3E0-30F23096B01D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3320572028" sldId="2147483657"/>
              <ac:spMk id="4" creationId="{822826C1-61F5-064D-BD2D-EC08E3933598}"/>
            </ac:spMkLst>
          </pc:spChg>
        </pc:sldLayoutChg>
        <pc:sldLayoutChg chg="modSp">
          <pc:chgData name="Aitianyu Admin" userId="8c168bb14a7ae16b" providerId="LiveId" clId="{41D64756-FCB1-1C44-BA8F-78CE5CADEA3F}" dt="2021-11-21T12:28:38.510" v="0"/>
          <pc:sldLayoutMkLst>
            <pc:docMk/>
            <pc:sldMasterMk cId="687351820" sldId="2147483648"/>
            <pc:sldLayoutMk cId="1911103923" sldId="2147483659"/>
          </pc:sldLayoutMkLst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1911103923" sldId="2147483659"/>
              <ac:spMk id="2" creationId="{385445B8-7DC1-BB49-A415-9641CAF37DF1}"/>
            </ac:spMkLst>
          </pc:spChg>
          <pc:spChg chg="mod">
            <ac:chgData name="Aitianyu Admin" userId="8c168bb14a7ae16b" providerId="LiveId" clId="{41D64756-FCB1-1C44-BA8F-78CE5CADEA3F}" dt="2021-11-21T12:28:38.510" v="0"/>
            <ac:spMkLst>
              <pc:docMk/>
              <pc:sldMasterMk cId="687351820" sldId="2147483648"/>
              <pc:sldLayoutMk cId="1911103923" sldId="2147483659"/>
              <ac:spMk id="3" creationId="{A7F1292F-B66B-3849-A748-ABE157BE35A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8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8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38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93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73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0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8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3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8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0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6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D277-87F9-2B4F-908E-3BB47041526C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089D-8C27-5844-9EFF-28AC907C1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84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50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Aitianyu Admin</dc:creator>
  <cp:lastModifiedBy>Aitianyu Admin</cp:lastModifiedBy>
  <cp:revision>1</cp:revision>
  <dcterms:created xsi:type="dcterms:W3CDTF">2021-11-21T11:50:47Z</dcterms:created>
  <dcterms:modified xsi:type="dcterms:W3CDTF">2021-11-21T12:29:08Z</dcterms:modified>
</cp:coreProperties>
</file>