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8411-F8E1-3864-8B14-DCCFDD27D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43C9F-95EC-BF1F-9960-7450A9D00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A487B-762A-9BC5-B059-F4E5C79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B8ACC-5712-50A8-7879-E030372B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37E11-1B09-79CE-DA76-3898C32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5BAA-C22B-5E26-E321-7083A0D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EA767-131A-AA9A-95AD-75391E88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43B1A-3E8B-8FCD-E90B-9E1DB567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85C6-F078-4C32-C217-A08637F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472AB-9183-4E8A-A4C6-74EC7E2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9A746-FC2D-2F02-5337-BAD908ED4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6364A-569B-92D5-B053-04B313BAB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5760D-2C4D-B79D-D734-1DF4E9A4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C8EA7-2E83-94DA-B738-890CF83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2FA81-E131-3605-C779-FD659B4D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16F3-68DB-62C4-A1DE-4FB56BD5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7D771-0B42-2C6E-6F2E-9B5295F6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E4C56-9FCC-5B68-797A-E52353A9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937A5-2254-7B40-FC5B-425CE194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86203-C55B-4C90-B04C-001334B0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B8493-7BC8-E9DE-AE82-66115571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03C65-D2C7-6AE9-EC95-EE2C6422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2009-4BAB-A08C-4CC8-A9B24EE1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1DA89-039D-EA37-6E43-7FC42FC8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3CD54-3838-442D-6EBE-89F9DEDA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8AF2-5D92-9D19-4974-551F2BE6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9CED1-B4DC-F194-4EC4-E5B7444BD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A715F-470D-B94F-344A-F081D337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5FA81-33F0-3812-59C2-51E43B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F556E-8EB2-C429-7C44-3AD8073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61928-7038-945B-621C-8CBB19D5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ABF5-E2F2-D983-1143-BADBCF34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F6581-011E-A24C-2A58-7172E4D1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A17F6-4CFC-744E-3F2B-C6418F9A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67A74A-640D-4691-C89D-463DB3DF9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26B0CE-CE40-0C62-B7F0-A51142CB9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2494F-6DA4-5E7B-B6F8-C3F6759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0034D-3DFC-A643-9486-E8CBEC56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1D3D7-EBC3-F883-55CF-1BD1152B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651C-F463-E782-791F-D6D7F85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B863D0-C249-279D-D4FC-40998892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A0B9A-AAF3-D058-6FCB-82CF851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107404-C556-2555-E05C-E52AF474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AC18B-82E9-94E7-92DD-DF69D64B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06173-7AE1-991A-65D3-21EC3FF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8E67D-4827-0CB9-82FB-E70DBA1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1D146-0C2B-BC15-905F-91F2BA86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FB28-7576-D837-D60E-48B57A84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F0C6B-6635-6FC9-C7D5-6A4B457A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D8076-E36F-9B33-50D3-91BC3FD3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19A12-1812-93DD-FC8C-3F1FA7B0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1E7FC-A6B5-B38C-8F30-815AE69D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364E-2096-E524-D932-DB7E822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4165B-CACF-0EF1-69E2-55F9F6FAF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B8780-6CFC-EB59-E876-D788F30E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5B671-D4F0-D903-4D53-414576B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62CF1-4D7A-734C-4066-3206989C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7F21B-3120-F7C5-5232-0D76C842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A81BD-9375-766B-FD9A-E75C1DA4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3DA9F-D9AB-129D-5073-1ECF46C3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6F7D2-7022-A9D1-358A-22BFD656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C6EB-2361-4626-91BE-65D21247450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CBB45-1771-64B8-DB90-D42587985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488BF-76A8-10A0-1B36-F64B1F0BC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2431-C44E-44BD-AA01-D8976D37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5EA24B-2ABD-6C4F-D518-BF5376456E5B}"/>
              </a:ext>
            </a:extLst>
          </p:cNvPr>
          <p:cNvSpPr/>
          <p:nvPr/>
        </p:nvSpPr>
        <p:spPr>
          <a:xfrm>
            <a:off x="663234" y="631839"/>
            <a:ext cx="10411602" cy="548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0E0C37-0E9B-C004-D5A7-B9065CA1B117}"/>
              </a:ext>
            </a:extLst>
          </p:cNvPr>
          <p:cNvSpPr/>
          <p:nvPr/>
        </p:nvSpPr>
        <p:spPr>
          <a:xfrm>
            <a:off x="780968" y="735836"/>
            <a:ext cx="1679671" cy="5274479"/>
          </a:xfrm>
          <a:prstGeom prst="roundRect">
            <a:avLst>
              <a:gd name="adj" fmla="val 47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Workplace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DBF61F3-217F-24F3-700F-6EAC0878953D}"/>
              </a:ext>
            </a:extLst>
          </p:cNvPr>
          <p:cNvSpPr/>
          <p:nvPr/>
        </p:nvSpPr>
        <p:spPr>
          <a:xfrm>
            <a:off x="780967" y="735836"/>
            <a:ext cx="1679671" cy="684819"/>
          </a:xfrm>
          <a:prstGeom prst="roundRect">
            <a:avLst>
              <a:gd name="adj" fmla="val 93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 item</a:t>
            </a:r>
            <a:endParaRPr 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EDF5996-0D94-4966-9ED8-E2CB88B54499}"/>
              </a:ext>
            </a:extLst>
          </p:cNvPr>
          <p:cNvSpPr/>
          <p:nvPr/>
        </p:nvSpPr>
        <p:spPr>
          <a:xfrm>
            <a:off x="2519506" y="735836"/>
            <a:ext cx="8461143" cy="5274480"/>
          </a:xfrm>
          <a:prstGeom prst="roundRect">
            <a:avLst>
              <a:gd name="adj" fmla="val 10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 Panel</a:t>
            </a:r>
            <a:endParaRPr 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5B1CD2-0CF5-3926-43B3-1E28C2A37B97}"/>
              </a:ext>
            </a:extLst>
          </p:cNvPr>
          <p:cNvSpPr/>
          <p:nvPr/>
        </p:nvSpPr>
        <p:spPr>
          <a:xfrm>
            <a:off x="2519504" y="735835"/>
            <a:ext cx="1357865" cy="369331"/>
          </a:xfrm>
          <a:prstGeom prst="roundRect">
            <a:avLst>
              <a:gd name="adj" fmla="val 1825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</a:t>
            </a:r>
            <a:endParaRPr 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C2845C-7A97-2B5C-37A7-98343FE305F4}"/>
              </a:ext>
            </a:extLst>
          </p:cNvPr>
          <p:cNvSpPr/>
          <p:nvPr/>
        </p:nvSpPr>
        <p:spPr>
          <a:xfrm>
            <a:off x="3910722" y="742704"/>
            <a:ext cx="1357865" cy="308070"/>
          </a:xfrm>
          <a:prstGeom prst="roundRect">
            <a:avLst>
              <a:gd name="adj" fmla="val 1825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</a:t>
            </a:r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258967-BEE6-0001-3A90-777C363C030A}"/>
              </a:ext>
            </a:extLst>
          </p:cNvPr>
          <p:cNvSpPr/>
          <p:nvPr/>
        </p:nvSpPr>
        <p:spPr>
          <a:xfrm>
            <a:off x="5301940" y="742704"/>
            <a:ext cx="1357865" cy="308070"/>
          </a:xfrm>
          <a:prstGeom prst="roundRect">
            <a:avLst>
              <a:gd name="adj" fmla="val 18253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</a:t>
            </a:r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2CD6A3-7A9A-C105-A54D-5095680D3E52}"/>
              </a:ext>
            </a:extLst>
          </p:cNvPr>
          <p:cNvSpPr/>
          <p:nvPr/>
        </p:nvSpPr>
        <p:spPr>
          <a:xfrm>
            <a:off x="6693158" y="742704"/>
            <a:ext cx="400297" cy="308070"/>
          </a:xfrm>
          <a:prstGeom prst="roundRect">
            <a:avLst>
              <a:gd name="adj" fmla="val 182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2671AD5-1D4D-6884-7B52-51E87E8D9363}"/>
              </a:ext>
            </a:extLst>
          </p:cNvPr>
          <p:cNvSpPr/>
          <p:nvPr/>
        </p:nvSpPr>
        <p:spPr>
          <a:xfrm>
            <a:off x="2519503" y="1105167"/>
            <a:ext cx="8331637" cy="483646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 View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3F891-B380-65DC-5388-56C4CE841351}"/>
              </a:ext>
            </a:extLst>
          </p:cNvPr>
          <p:cNvSpPr txBox="1"/>
          <p:nvPr/>
        </p:nvSpPr>
        <p:spPr>
          <a:xfrm>
            <a:off x="8178581" y="674573"/>
            <a:ext cx="15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 Panel</a:t>
            </a:r>
            <a:endParaRPr 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B62002-05B5-9787-BC5F-8359D4AE96A3}"/>
              </a:ext>
            </a:extLst>
          </p:cNvPr>
          <p:cNvSpPr/>
          <p:nvPr/>
        </p:nvSpPr>
        <p:spPr>
          <a:xfrm>
            <a:off x="2519502" y="1051324"/>
            <a:ext cx="1357865" cy="36933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Yao, Victor</dc:creator>
  <cp:lastModifiedBy>Yao, Victor</cp:lastModifiedBy>
  <cp:revision>1</cp:revision>
  <dcterms:created xsi:type="dcterms:W3CDTF">2023-04-13T07:33:59Z</dcterms:created>
  <dcterms:modified xsi:type="dcterms:W3CDTF">2023-04-13T07:48:00Z</dcterms:modified>
</cp:coreProperties>
</file>