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5F7FB-63B7-418D-A71B-FE6ADD9F88BC}" type="doc">
      <dgm:prSet loTypeId="urn:microsoft.com/office/officeart/2008/layout/VerticalCurv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9A954C6-0CEA-498D-AE2A-E113C610EAE8}">
      <dgm:prSet phldrT="[文本]"/>
      <dgm:spPr/>
      <dgm:t>
        <a:bodyPr/>
        <a:lstStyle/>
        <a:p>
          <a:pPr algn="l"/>
          <a:r>
            <a:rPr lang="en-US" altLang="zh-CN" dirty="0" smtClean="0"/>
            <a:t>                                  1. </a:t>
          </a:r>
          <a:r>
            <a:rPr lang="zh-CN" altLang="en-US" dirty="0" smtClean="0"/>
            <a:t>工作内容</a:t>
          </a:r>
          <a:endParaRPr lang="zh-CN" altLang="en-US" dirty="0"/>
        </a:p>
      </dgm:t>
    </dgm:pt>
    <dgm:pt modelId="{42BC31EF-4739-4458-8356-D84C7C86C9C5}" type="parTrans" cxnId="{D573F1C5-F262-458D-B174-E3988EA26E3C}">
      <dgm:prSet/>
      <dgm:spPr/>
      <dgm:t>
        <a:bodyPr/>
        <a:lstStyle/>
        <a:p>
          <a:endParaRPr lang="zh-CN" altLang="en-US"/>
        </a:p>
      </dgm:t>
    </dgm:pt>
    <dgm:pt modelId="{31D98DB4-A8BA-4170-9791-252FFA0E31E8}" type="sibTrans" cxnId="{D573F1C5-F262-458D-B174-E3988EA26E3C}">
      <dgm:prSet/>
      <dgm:spPr/>
      <dgm:t>
        <a:bodyPr/>
        <a:lstStyle/>
        <a:p>
          <a:endParaRPr lang="zh-CN" altLang="en-US"/>
        </a:p>
      </dgm:t>
    </dgm:pt>
    <dgm:pt modelId="{FB049230-FEBD-4138-95FF-5F70D1585F77}">
      <dgm:prSet phldrT="[文本]"/>
      <dgm:spPr/>
      <dgm:t>
        <a:bodyPr/>
        <a:lstStyle/>
        <a:p>
          <a:pPr algn="l"/>
          <a:r>
            <a:rPr lang="en-US" altLang="zh-CN" dirty="0" smtClean="0"/>
            <a:t>                              2. </a:t>
          </a:r>
          <a:r>
            <a:rPr lang="zh-CN" altLang="en-US" dirty="0" smtClean="0"/>
            <a:t>工作产出</a:t>
          </a:r>
          <a:endParaRPr lang="zh-CN" altLang="en-US" dirty="0"/>
        </a:p>
      </dgm:t>
    </dgm:pt>
    <dgm:pt modelId="{0F1F7441-89C3-4C72-A15A-A264266916FD}" type="parTrans" cxnId="{952239AC-8FFA-4683-8A87-B7DD33C17C61}">
      <dgm:prSet/>
      <dgm:spPr/>
      <dgm:t>
        <a:bodyPr/>
        <a:lstStyle/>
        <a:p>
          <a:endParaRPr lang="zh-CN" altLang="en-US"/>
        </a:p>
      </dgm:t>
    </dgm:pt>
    <dgm:pt modelId="{1E4315AB-A07D-4779-BDBA-D563F4B0E226}" type="sibTrans" cxnId="{952239AC-8FFA-4683-8A87-B7DD33C17C61}">
      <dgm:prSet/>
      <dgm:spPr/>
      <dgm:t>
        <a:bodyPr/>
        <a:lstStyle/>
        <a:p>
          <a:endParaRPr lang="zh-CN" altLang="en-US"/>
        </a:p>
      </dgm:t>
    </dgm:pt>
    <dgm:pt modelId="{9B96F213-2DB8-4FA8-9A70-9524E43470D9}">
      <dgm:prSet phldrT="[文本]"/>
      <dgm:spPr/>
      <dgm:t>
        <a:bodyPr/>
        <a:lstStyle/>
        <a:p>
          <a:r>
            <a:rPr lang="en-US" altLang="zh-CN" dirty="0" smtClean="0"/>
            <a:t>                              3. </a:t>
          </a:r>
          <a:r>
            <a:rPr lang="zh-CN" altLang="en-US" dirty="0" smtClean="0"/>
            <a:t>工作总结</a:t>
          </a:r>
          <a:endParaRPr lang="zh-CN" altLang="en-US" dirty="0"/>
        </a:p>
      </dgm:t>
    </dgm:pt>
    <dgm:pt modelId="{CC076DC2-ACD4-4D24-A648-66D7A7A3EE90}" type="parTrans" cxnId="{D1B100B1-BEF1-4D64-BC2F-5AF89CD25EA0}">
      <dgm:prSet/>
      <dgm:spPr/>
      <dgm:t>
        <a:bodyPr/>
        <a:lstStyle/>
        <a:p>
          <a:endParaRPr lang="zh-CN" altLang="en-US"/>
        </a:p>
      </dgm:t>
    </dgm:pt>
    <dgm:pt modelId="{AEDA0AED-87A3-4DAB-8DE4-4D7B5C55C374}" type="sibTrans" cxnId="{D1B100B1-BEF1-4D64-BC2F-5AF89CD25EA0}">
      <dgm:prSet/>
      <dgm:spPr/>
      <dgm:t>
        <a:bodyPr/>
        <a:lstStyle/>
        <a:p>
          <a:endParaRPr lang="zh-CN" altLang="en-US"/>
        </a:p>
      </dgm:t>
    </dgm:pt>
    <dgm:pt modelId="{133E46BA-89CC-47C9-BB5E-5E03DA30C47E}">
      <dgm:prSet phldrT="[文本]"/>
      <dgm:spPr/>
      <dgm:t>
        <a:bodyPr/>
        <a:lstStyle/>
        <a:p>
          <a:r>
            <a:rPr lang="en-US" altLang="zh-CN" dirty="0" smtClean="0"/>
            <a:t>                                  4. </a:t>
          </a:r>
          <a:r>
            <a:rPr lang="zh-CN" altLang="en-US" dirty="0" smtClean="0"/>
            <a:t>未来展望</a:t>
          </a:r>
          <a:endParaRPr lang="zh-CN" altLang="en-US" dirty="0"/>
        </a:p>
      </dgm:t>
    </dgm:pt>
    <dgm:pt modelId="{3AD7B972-1AC5-4DE4-A539-903201AFA579}" type="parTrans" cxnId="{2FC37612-D752-4EE8-B6C5-A54257076699}">
      <dgm:prSet/>
      <dgm:spPr/>
      <dgm:t>
        <a:bodyPr/>
        <a:lstStyle/>
        <a:p>
          <a:endParaRPr lang="zh-CN" altLang="en-US"/>
        </a:p>
      </dgm:t>
    </dgm:pt>
    <dgm:pt modelId="{C33E0D9D-45C6-4EF5-B7D5-856FC7896CE8}" type="sibTrans" cxnId="{2FC37612-D752-4EE8-B6C5-A54257076699}">
      <dgm:prSet/>
      <dgm:spPr/>
      <dgm:t>
        <a:bodyPr/>
        <a:lstStyle/>
        <a:p>
          <a:endParaRPr lang="zh-CN" altLang="en-US"/>
        </a:p>
      </dgm:t>
    </dgm:pt>
    <dgm:pt modelId="{35BEF2E1-D88B-4619-A92E-DF2DE0C2A0A7}" type="pres">
      <dgm:prSet presAssocID="{7CF5F7FB-63B7-418D-A71B-FE6ADD9F88BC}" presName="Name0" presStyleCnt="0">
        <dgm:presLayoutVars>
          <dgm:chMax val="7"/>
          <dgm:chPref val="7"/>
          <dgm:dir/>
        </dgm:presLayoutVars>
      </dgm:prSet>
      <dgm:spPr/>
    </dgm:pt>
    <dgm:pt modelId="{5180C5E2-C0FB-4422-9717-AA4B868B3620}" type="pres">
      <dgm:prSet presAssocID="{7CF5F7FB-63B7-418D-A71B-FE6ADD9F88BC}" presName="Name1" presStyleCnt="0"/>
      <dgm:spPr/>
    </dgm:pt>
    <dgm:pt modelId="{36B9E474-A595-496D-B567-0264A32F74F7}" type="pres">
      <dgm:prSet presAssocID="{7CF5F7FB-63B7-418D-A71B-FE6ADD9F88BC}" presName="cycle" presStyleCnt="0"/>
      <dgm:spPr/>
    </dgm:pt>
    <dgm:pt modelId="{D2715DB7-DFA6-48E4-A3DC-9ED800D61E82}" type="pres">
      <dgm:prSet presAssocID="{7CF5F7FB-63B7-418D-A71B-FE6ADD9F88BC}" presName="srcNode" presStyleLbl="node1" presStyleIdx="0" presStyleCnt="4"/>
      <dgm:spPr/>
    </dgm:pt>
    <dgm:pt modelId="{B5F38B13-DC0D-4A90-9DE0-30C94A351D11}" type="pres">
      <dgm:prSet presAssocID="{7CF5F7FB-63B7-418D-A71B-FE6ADD9F88BC}" presName="conn" presStyleLbl="parChTrans1D2" presStyleIdx="0" presStyleCnt="1"/>
      <dgm:spPr/>
    </dgm:pt>
    <dgm:pt modelId="{81FDAF43-79DA-4E2F-A9C0-429CA4DF374E}" type="pres">
      <dgm:prSet presAssocID="{7CF5F7FB-63B7-418D-A71B-FE6ADD9F88BC}" presName="extraNode" presStyleLbl="node1" presStyleIdx="0" presStyleCnt="4"/>
      <dgm:spPr/>
    </dgm:pt>
    <dgm:pt modelId="{B818B0BA-6907-4645-99DD-9CB0EA56EF3C}" type="pres">
      <dgm:prSet presAssocID="{7CF5F7FB-63B7-418D-A71B-FE6ADD9F88BC}" presName="dstNode" presStyleLbl="node1" presStyleIdx="0" presStyleCnt="4"/>
      <dgm:spPr/>
    </dgm:pt>
    <dgm:pt modelId="{647F5014-19AB-42FB-A6F9-02B9EB22179A}" type="pres">
      <dgm:prSet presAssocID="{39A954C6-0CEA-498D-AE2A-E113C610EAE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29F1C9-618F-4164-8E69-F685C9F71F0D}" type="pres">
      <dgm:prSet presAssocID="{39A954C6-0CEA-498D-AE2A-E113C610EAE8}" presName="accent_1" presStyleCnt="0"/>
      <dgm:spPr/>
    </dgm:pt>
    <dgm:pt modelId="{6D2DE9E8-5B35-47F1-8B91-95A2F22800DD}" type="pres">
      <dgm:prSet presAssocID="{39A954C6-0CEA-498D-AE2A-E113C610EAE8}" presName="accentRepeatNode" presStyleLbl="solidFgAcc1" presStyleIdx="0" presStyleCnt="4"/>
      <dgm:spPr/>
    </dgm:pt>
    <dgm:pt modelId="{6CA0D94F-446B-4808-A528-7F355319C157}" type="pres">
      <dgm:prSet presAssocID="{FB049230-FEBD-4138-95FF-5F70D1585F77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E6F83F-59BE-414B-A273-E18514BE7E33}" type="pres">
      <dgm:prSet presAssocID="{FB049230-FEBD-4138-95FF-5F70D1585F77}" presName="accent_2" presStyleCnt="0"/>
      <dgm:spPr/>
    </dgm:pt>
    <dgm:pt modelId="{88BBE06A-A05C-4FBB-A138-828B2A22ED20}" type="pres">
      <dgm:prSet presAssocID="{FB049230-FEBD-4138-95FF-5F70D1585F77}" presName="accentRepeatNode" presStyleLbl="solidFgAcc1" presStyleIdx="1" presStyleCnt="4"/>
      <dgm:spPr/>
    </dgm:pt>
    <dgm:pt modelId="{8AE45F2E-5708-4977-A292-15444F65A4BE}" type="pres">
      <dgm:prSet presAssocID="{9B96F213-2DB8-4FA8-9A70-9524E43470D9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AA998D-32D0-4C91-8168-4CFFF01A49F9}" type="pres">
      <dgm:prSet presAssocID="{9B96F213-2DB8-4FA8-9A70-9524E43470D9}" presName="accent_3" presStyleCnt="0"/>
      <dgm:spPr/>
    </dgm:pt>
    <dgm:pt modelId="{C02E02D1-A69F-49EE-9DC7-AE3A6A89F021}" type="pres">
      <dgm:prSet presAssocID="{9B96F213-2DB8-4FA8-9A70-9524E43470D9}" presName="accentRepeatNode" presStyleLbl="solidFgAcc1" presStyleIdx="2" presStyleCnt="4"/>
      <dgm:spPr/>
    </dgm:pt>
    <dgm:pt modelId="{E9098CCA-2DAE-4908-892B-FBEB554E08C7}" type="pres">
      <dgm:prSet presAssocID="{133E46BA-89CC-47C9-BB5E-5E03DA30C47E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B66820-FF3E-4144-936E-6FD70E30AABD}" type="pres">
      <dgm:prSet presAssocID="{133E46BA-89CC-47C9-BB5E-5E03DA30C47E}" presName="accent_4" presStyleCnt="0"/>
      <dgm:spPr/>
    </dgm:pt>
    <dgm:pt modelId="{C6F5C798-D1CF-4130-94F2-7887CBC72DE0}" type="pres">
      <dgm:prSet presAssocID="{133E46BA-89CC-47C9-BB5E-5E03DA30C47E}" presName="accentRepeatNode" presStyleLbl="solidFgAcc1" presStyleIdx="3" presStyleCnt="4"/>
      <dgm:spPr/>
    </dgm:pt>
  </dgm:ptLst>
  <dgm:cxnLst>
    <dgm:cxn modelId="{D0F7AA48-CD7A-4980-BB1E-2CCD57802F3F}" type="presOf" srcId="{7CF5F7FB-63B7-418D-A71B-FE6ADD9F88BC}" destId="{35BEF2E1-D88B-4619-A92E-DF2DE0C2A0A7}" srcOrd="0" destOrd="0" presId="urn:microsoft.com/office/officeart/2008/layout/VerticalCurvedList"/>
    <dgm:cxn modelId="{6240915A-1D88-47ED-8095-E384E650718F}" type="presOf" srcId="{133E46BA-89CC-47C9-BB5E-5E03DA30C47E}" destId="{E9098CCA-2DAE-4908-892B-FBEB554E08C7}" srcOrd="0" destOrd="0" presId="urn:microsoft.com/office/officeart/2008/layout/VerticalCurvedList"/>
    <dgm:cxn modelId="{2FC37612-D752-4EE8-B6C5-A54257076699}" srcId="{7CF5F7FB-63B7-418D-A71B-FE6ADD9F88BC}" destId="{133E46BA-89CC-47C9-BB5E-5E03DA30C47E}" srcOrd="3" destOrd="0" parTransId="{3AD7B972-1AC5-4DE4-A539-903201AFA579}" sibTransId="{C33E0D9D-45C6-4EF5-B7D5-856FC7896CE8}"/>
    <dgm:cxn modelId="{96DE5F2D-1EDA-4C94-AD8A-467DD0996013}" type="presOf" srcId="{9B96F213-2DB8-4FA8-9A70-9524E43470D9}" destId="{8AE45F2E-5708-4977-A292-15444F65A4BE}" srcOrd="0" destOrd="0" presId="urn:microsoft.com/office/officeart/2008/layout/VerticalCurvedList"/>
    <dgm:cxn modelId="{D573F1C5-F262-458D-B174-E3988EA26E3C}" srcId="{7CF5F7FB-63B7-418D-A71B-FE6ADD9F88BC}" destId="{39A954C6-0CEA-498D-AE2A-E113C610EAE8}" srcOrd="0" destOrd="0" parTransId="{42BC31EF-4739-4458-8356-D84C7C86C9C5}" sibTransId="{31D98DB4-A8BA-4170-9791-252FFA0E31E8}"/>
    <dgm:cxn modelId="{99CE4227-6E6C-44CE-B050-FCC416CCC657}" type="presOf" srcId="{FB049230-FEBD-4138-95FF-5F70D1585F77}" destId="{6CA0D94F-446B-4808-A528-7F355319C157}" srcOrd="0" destOrd="0" presId="urn:microsoft.com/office/officeart/2008/layout/VerticalCurvedList"/>
    <dgm:cxn modelId="{0E58D7DB-B690-4A59-9885-908486648479}" type="presOf" srcId="{31D98DB4-A8BA-4170-9791-252FFA0E31E8}" destId="{B5F38B13-DC0D-4A90-9DE0-30C94A351D11}" srcOrd="0" destOrd="0" presId="urn:microsoft.com/office/officeart/2008/layout/VerticalCurvedList"/>
    <dgm:cxn modelId="{D1B100B1-BEF1-4D64-BC2F-5AF89CD25EA0}" srcId="{7CF5F7FB-63B7-418D-A71B-FE6ADD9F88BC}" destId="{9B96F213-2DB8-4FA8-9A70-9524E43470D9}" srcOrd="2" destOrd="0" parTransId="{CC076DC2-ACD4-4D24-A648-66D7A7A3EE90}" sibTransId="{AEDA0AED-87A3-4DAB-8DE4-4D7B5C55C374}"/>
    <dgm:cxn modelId="{E6DCA8D1-0A3C-4210-922E-204F50D3F467}" type="presOf" srcId="{39A954C6-0CEA-498D-AE2A-E113C610EAE8}" destId="{647F5014-19AB-42FB-A6F9-02B9EB22179A}" srcOrd="0" destOrd="0" presId="urn:microsoft.com/office/officeart/2008/layout/VerticalCurvedList"/>
    <dgm:cxn modelId="{952239AC-8FFA-4683-8A87-B7DD33C17C61}" srcId="{7CF5F7FB-63B7-418D-A71B-FE6ADD9F88BC}" destId="{FB049230-FEBD-4138-95FF-5F70D1585F77}" srcOrd="1" destOrd="0" parTransId="{0F1F7441-89C3-4C72-A15A-A264266916FD}" sibTransId="{1E4315AB-A07D-4779-BDBA-D563F4B0E226}"/>
    <dgm:cxn modelId="{0E55FFCD-8DD6-408B-BAC4-1D9579C92B89}" type="presParOf" srcId="{35BEF2E1-D88B-4619-A92E-DF2DE0C2A0A7}" destId="{5180C5E2-C0FB-4422-9717-AA4B868B3620}" srcOrd="0" destOrd="0" presId="urn:microsoft.com/office/officeart/2008/layout/VerticalCurvedList"/>
    <dgm:cxn modelId="{8CBB03D1-4967-4004-831B-36BB0BC6C4D3}" type="presParOf" srcId="{5180C5E2-C0FB-4422-9717-AA4B868B3620}" destId="{36B9E474-A595-496D-B567-0264A32F74F7}" srcOrd="0" destOrd="0" presId="urn:microsoft.com/office/officeart/2008/layout/VerticalCurvedList"/>
    <dgm:cxn modelId="{F0CB9B18-1077-460A-8032-5AF81BE05102}" type="presParOf" srcId="{36B9E474-A595-496D-B567-0264A32F74F7}" destId="{D2715DB7-DFA6-48E4-A3DC-9ED800D61E82}" srcOrd="0" destOrd="0" presId="urn:microsoft.com/office/officeart/2008/layout/VerticalCurvedList"/>
    <dgm:cxn modelId="{E89FC7E7-2391-4BF8-8AB4-22641C194052}" type="presParOf" srcId="{36B9E474-A595-496D-B567-0264A32F74F7}" destId="{B5F38B13-DC0D-4A90-9DE0-30C94A351D11}" srcOrd="1" destOrd="0" presId="urn:microsoft.com/office/officeart/2008/layout/VerticalCurvedList"/>
    <dgm:cxn modelId="{70A0ED64-D1EC-4CD1-95C7-E500ADD21AE2}" type="presParOf" srcId="{36B9E474-A595-496D-B567-0264A32F74F7}" destId="{81FDAF43-79DA-4E2F-A9C0-429CA4DF374E}" srcOrd="2" destOrd="0" presId="urn:microsoft.com/office/officeart/2008/layout/VerticalCurvedList"/>
    <dgm:cxn modelId="{2921DE7C-3E74-42CB-8BAD-F1298F950435}" type="presParOf" srcId="{36B9E474-A595-496D-B567-0264A32F74F7}" destId="{B818B0BA-6907-4645-99DD-9CB0EA56EF3C}" srcOrd="3" destOrd="0" presId="urn:microsoft.com/office/officeart/2008/layout/VerticalCurvedList"/>
    <dgm:cxn modelId="{F1CE76FC-BB83-4BE1-A03D-5F346AA42E3F}" type="presParOf" srcId="{5180C5E2-C0FB-4422-9717-AA4B868B3620}" destId="{647F5014-19AB-42FB-A6F9-02B9EB22179A}" srcOrd="1" destOrd="0" presId="urn:microsoft.com/office/officeart/2008/layout/VerticalCurvedList"/>
    <dgm:cxn modelId="{9744C531-F0CC-45ED-93FE-9B72E85A106D}" type="presParOf" srcId="{5180C5E2-C0FB-4422-9717-AA4B868B3620}" destId="{AD29F1C9-618F-4164-8E69-F685C9F71F0D}" srcOrd="2" destOrd="0" presId="urn:microsoft.com/office/officeart/2008/layout/VerticalCurvedList"/>
    <dgm:cxn modelId="{963D19C2-38DB-4542-82BC-7474966FE365}" type="presParOf" srcId="{AD29F1C9-618F-4164-8E69-F685C9F71F0D}" destId="{6D2DE9E8-5B35-47F1-8B91-95A2F22800DD}" srcOrd="0" destOrd="0" presId="urn:microsoft.com/office/officeart/2008/layout/VerticalCurvedList"/>
    <dgm:cxn modelId="{05859DBF-C54D-4A6C-BB9F-CC67554DC549}" type="presParOf" srcId="{5180C5E2-C0FB-4422-9717-AA4B868B3620}" destId="{6CA0D94F-446B-4808-A528-7F355319C157}" srcOrd="3" destOrd="0" presId="urn:microsoft.com/office/officeart/2008/layout/VerticalCurvedList"/>
    <dgm:cxn modelId="{884E8253-07F6-413D-A695-7142C5AC0CB9}" type="presParOf" srcId="{5180C5E2-C0FB-4422-9717-AA4B868B3620}" destId="{B6E6F83F-59BE-414B-A273-E18514BE7E33}" srcOrd="4" destOrd="0" presId="urn:microsoft.com/office/officeart/2008/layout/VerticalCurvedList"/>
    <dgm:cxn modelId="{C27D47E2-9D3A-4DA6-8AED-D878117A8CAA}" type="presParOf" srcId="{B6E6F83F-59BE-414B-A273-E18514BE7E33}" destId="{88BBE06A-A05C-4FBB-A138-828B2A22ED20}" srcOrd="0" destOrd="0" presId="urn:microsoft.com/office/officeart/2008/layout/VerticalCurvedList"/>
    <dgm:cxn modelId="{894298D2-2218-413F-9955-6C341D80F242}" type="presParOf" srcId="{5180C5E2-C0FB-4422-9717-AA4B868B3620}" destId="{8AE45F2E-5708-4977-A292-15444F65A4BE}" srcOrd="5" destOrd="0" presId="urn:microsoft.com/office/officeart/2008/layout/VerticalCurvedList"/>
    <dgm:cxn modelId="{F188745C-0284-4FF1-B54D-CDA6385F8C02}" type="presParOf" srcId="{5180C5E2-C0FB-4422-9717-AA4B868B3620}" destId="{BBAA998D-32D0-4C91-8168-4CFFF01A49F9}" srcOrd="6" destOrd="0" presId="urn:microsoft.com/office/officeart/2008/layout/VerticalCurvedList"/>
    <dgm:cxn modelId="{5882FBA0-5F77-4CB4-985B-CE8AD1AC2C61}" type="presParOf" srcId="{BBAA998D-32D0-4C91-8168-4CFFF01A49F9}" destId="{C02E02D1-A69F-49EE-9DC7-AE3A6A89F021}" srcOrd="0" destOrd="0" presId="urn:microsoft.com/office/officeart/2008/layout/VerticalCurvedList"/>
    <dgm:cxn modelId="{927F13DE-0D63-4E83-BDEE-5C7990D40129}" type="presParOf" srcId="{5180C5E2-C0FB-4422-9717-AA4B868B3620}" destId="{E9098CCA-2DAE-4908-892B-FBEB554E08C7}" srcOrd="7" destOrd="0" presId="urn:microsoft.com/office/officeart/2008/layout/VerticalCurvedList"/>
    <dgm:cxn modelId="{41F940ED-34B5-49A1-9540-5D146CA35CDE}" type="presParOf" srcId="{5180C5E2-C0FB-4422-9717-AA4B868B3620}" destId="{CAB66820-FF3E-4144-936E-6FD70E30AABD}" srcOrd="8" destOrd="0" presId="urn:microsoft.com/office/officeart/2008/layout/VerticalCurvedList"/>
    <dgm:cxn modelId="{F4AB6B9F-1D17-4439-B48F-E3DAC153D88C}" type="presParOf" srcId="{CAB66820-FF3E-4144-936E-6FD70E30AABD}" destId="{C6F5C798-D1CF-4130-94F2-7887CBC72DE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24246D-60A0-4651-999B-CF1DDD2BD15B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AF88C5-3659-49E3-82E4-56C5E4656677}">
      <dgm:prSet phldrT="[文本]" custT="1"/>
      <dgm:spPr/>
      <dgm:t>
        <a:bodyPr/>
        <a:lstStyle/>
        <a:p>
          <a:r>
            <a:rPr lang="en-US" altLang="en-US" sz="1400" dirty="0" smtClean="0"/>
            <a:t>LiteOS </a:t>
          </a:r>
          <a:r>
            <a:rPr lang="zh-CN" altLang="en-US" sz="1400" dirty="0" smtClean="0"/>
            <a:t>系统架构框图</a:t>
          </a:r>
          <a:endParaRPr lang="zh-CN" altLang="en-US" sz="1400" dirty="0"/>
        </a:p>
      </dgm:t>
    </dgm:pt>
    <dgm:pt modelId="{8E788D39-6A01-4939-8498-F139A4F8D896}" type="parTrans" cxnId="{4B1A5DDF-BED4-4F68-8159-CF5DA787CBDE}">
      <dgm:prSet/>
      <dgm:spPr/>
      <dgm:t>
        <a:bodyPr/>
        <a:lstStyle/>
        <a:p>
          <a:endParaRPr lang="zh-CN" altLang="en-US"/>
        </a:p>
      </dgm:t>
    </dgm:pt>
    <dgm:pt modelId="{56F8CF37-F6FF-42A8-A3A8-4E46C6F4771E}" type="sibTrans" cxnId="{4B1A5DDF-BED4-4F68-8159-CF5DA787CBDE}">
      <dgm:prSet/>
      <dgm:spPr/>
      <dgm:t>
        <a:bodyPr/>
        <a:lstStyle/>
        <a:p>
          <a:endParaRPr lang="zh-CN" altLang="en-US"/>
        </a:p>
      </dgm:t>
    </dgm:pt>
    <dgm:pt modelId="{2FDB14DF-4673-47E4-86DA-E6EA40DB9103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rgbClr val="FF0000"/>
              </a:solidFill>
            </a:rPr>
            <a:t>操作系统是什么</a:t>
          </a:r>
          <a:endParaRPr lang="en-US" altLang="zh-CN" sz="1800" dirty="0" smtClean="0">
            <a:solidFill>
              <a:srgbClr val="FF0000"/>
            </a:solidFill>
          </a:endParaRPr>
        </a:p>
        <a:p>
          <a:r>
            <a:rPr lang="zh-CN" altLang="zh-CN" sz="1400" dirty="0" smtClean="0">
              <a:solidFill>
                <a:schemeClr val="tx1"/>
              </a:solidFill>
            </a:rPr>
            <a:t>是管理硬件与软件资源的程序</a:t>
          </a:r>
          <a:endParaRPr lang="en-US" altLang="zh-CN" sz="1400" dirty="0" smtClean="0">
            <a:solidFill>
              <a:schemeClr val="tx1"/>
            </a:solidFill>
          </a:endParaRPr>
        </a:p>
        <a:p>
          <a:endParaRPr lang="en-US" altLang="zh-CN" sz="1400" dirty="0" smtClean="0">
            <a:solidFill>
              <a:schemeClr val="tx1"/>
            </a:solidFill>
          </a:endParaRPr>
        </a:p>
        <a:p>
          <a:r>
            <a:rPr lang="zh-CN" altLang="en-US" sz="1400" dirty="0" smtClean="0">
              <a:solidFill>
                <a:schemeClr val="tx1"/>
              </a:solidFill>
            </a:rPr>
            <a:t>通过硬件抽象层</a:t>
          </a:r>
          <a:endParaRPr lang="en-US" altLang="zh-CN" sz="1400" dirty="0" smtClean="0">
            <a:solidFill>
              <a:schemeClr val="tx1"/>
            </a:solidFill>
          </a:endParaRPr>
        </a:p>
        <a:p>
          <a:r>
            <a:rPr lang="zh-CN" altLang="en-US" sz="1400" dirty="0" smtClean="0">
              <a:solidFill>
                <a:schemeClr val="tx1"/>
              </a:solidFill>
            </a:rPr>
            <a:t>向下驱动不同架构的 </a:t>
          </a:r>
          <a:r>
            <a:rPr lang="en-US" altLang="zh-CN" sz="1400" dirty="0" smtClean="0">
              <a:solidFill>
                <a:schemeClr val="tx1"/>
              </a:solidFill>
            </a:rPr>
            <a:t>CPU</a:t>
          </a:r>
        </a:p>
        <a:p>
          <a:endParaRPr lang="en-US" altLang="zh-CN" sz="1400" dirty="0" smtClean="0">
            <a:solidFill>
              <a:schemeClr val="tx1"/>
            </a:solidFill>
          </a:endParaRPr>
        </a:p>
        <a:p>
          <a:r>
            <a:rPr lang="zh-CN" altLang="en-US" sz="1400" dirty="0" smtClean="0">
              <a:solidFill>
                <a:schemeClr val="tx1"/>
              </a:solidFill>
            </a:rPr>
            <a:t>内核组件统一管理</a:t>
          </a:r>
          <a:endParaRPr lang="en-US" altLang="zh-CN" sz="1400" dirty="0" smtClean="0">
            <a:solidFill>
              <a:schemeClr val="tx1"/>
            </a:solidFill>
          </a:endParaRPr>
        </a:p>
        <a:p>
          <a:r>
            <a:rPr lang="zh-CN" altLang="en-US" sz="1400" dirty="0" smtClean="0">
              <a:solidFill>
                <a:schemeClr val="tx1"/>
              </a:solidFill>
            </a:rPr>
            <a:t>并抽象出更多类型的软件资源</a:t>
          </a:r>
          <a:endParaRPr lang="en-US" altLang="zh-CN" sz="1400" dirty="0" smtClean="0">
            <a:solidFill>
              <a:schemeClr val="tx1"/>
            </a:solidFill>
          </a:endParaRPr>
        </a:p>
        <a:p>
          <a:r>
            <a:rPr lang="zh-CN" altLang="en-US" sz="1400" dirty="0" smtClean="0">
              <a:solidFill>
                <a:schemeClr val="tx1"/>
              </a:solidFill>
            </a:rPr>
            <a:t>如：软定时器、内存堆，等</a:t>
          </a:r>
          <a:endParaRPr lang="en-US" altLang="zh-CN" sz="1400" dirty="0" smtClean="0">
            <a:solidFill>
              <a:schemeClr val="tx1"/>
            </a:solidFill>
          </a:endParaRPr>
        </a:p>
        <a:p>
          <a:endParaRPr lang="en-US" altLang="zh-CN" sz="1400" dirty="0" smtClean="0">
            <a:solidFill>
              <a:schemeClr val="tx1"/>
            </a:solidFill>
          </a:endParaRPr>
        </a:p>
        <a:p>
          <a:r>
            <a:rPr lang="zh-CN" altLang="en-US" sz="1400" dirty="0" smtClean="0">
              <a:solidFill>
                <a:schemeClr val="tx1"/>
              </a:solidFill>
            </a:rPr>
            <a:t>再通过应用接口层</a:t>
          </a:r>
          <a:endParaRPr lang="en-US" altLang="zh-CN" sz="1400" dirty="0" smtClean="0">
            <a:solidFill>
              <a:schemeClr val="tx1"/>
            </a:solidFill>
          </a:endParaRPr>
        </a:p>
        <a:p>
          <a:r>
            <a:rPr lang="zh-CN" altLang="en-US" sz="1400" dirty="0" smtClean="0">
              <a:solidFill>
                <a:schemeClr val="tx1"/>
              </a:solidFill>
            </a:rPr>
            <a:t>为上层应用提供系统服务</a:t>
          </a:r>
          <a:endParaRPr lang="zh-CN" altLang="en-US" sz="1400" dirty="0">
            <a:solidFill>
              <a:schemeClr val="tx1"/>
            </a:solidFill>
          </a:endParaRPr>
        </a:p>
      </dgm:t>
    </dgm:pt>
    <dgm:pt modelId="{22414DB8-F43B-4228-8BCD-1DF649E00C0E}" type="parTrans" cxnId="{DE37E98E-A877-4DF5-AA82-640AA91BAF53}">
      <dgm:prSet/>
      <dgm:spPr/>
      <dgm:t>
        <a:bodyPr/>
        <a:lstStyle/>
        <a:p>
          <a:endParaRPr lang="zh-CN" altLang="en-US"/>
        </a:p>
      </dgm:t>
    </dgm:pt>
    <dgm:pt modelId="{2775F6E9-E768-42B5-A3C4-B5C0B2D88549}" type="sibTrans" cxnId="{DE37E98E-A877-4DF5-AA82-640AA91BAF53}">
      <dgm:prSet/>
      <dgm:spPr/>
      <dgm:t>
        <a:bodyPr/>
        <a:lstStyle/>
        <a:p>
          <a:endParaRPr lang="zh-CN" altLang="en-US"/>
        </a:p>
      </dgm:t>
    </dgm:pt>
    <dgm:pt modelId="{AE1293EB-4C2B-4BA0-A8C3-BD4F301C13C6}" type="pres">
      <dgm:prSet presAssocID="{2C24246D-60A0-4651-999B-CF1DDD2BD15B}" presName="Name0" presStyleCnt="0">
        <dgm:presLayoutVars>
          <dgm:chMax/>
          <dgm:chPref/>
          <dgm:dir/>
          <dgm:animLvl val="lvl"/>
        </dgm:presLayoutVars>
      </dgm:prSet>
      <dgm:spPr/>
    </dgm:pt>
    <dgm:pt modelId="{3633FC7C-DA3E-43B3-873D-036E4564BD49}" type="pres">
      <dgm:prSet presAssocID="{FFAF88C5-3659-49E3-82E4-56C5E4656677}" presName="composite" presStyleCnt="0"/>
      <dgm:spPr/>
    </dgm:pt>
    <dgm:pt modelId="{2CC31C99-1522-495C-83F0-C353939920C8}" type="pres">
      <dgm:prSet presAssocID="{FFAF88C5-3659-49E3-82E4-56C5E4656677}" presName="ParentAccentShape" presStyleLbl="trBgShp" presStyleIdx="0" presStyleCnt="2"/>
      <dgm:spPr/>
    </dgm:pt>
    <dgm:pt modelId="{893EC534-0C45-4D84-8FB2-B6A8B414ADA6}" type="pres">
      <dgm:prSet presAssocID="{FFAF88C5-3659-49E3-82E4-56C5E4656677}" presName="ParentText" presStyleLbl="revTx" presStyleIdx="0" presStyleCnt="2" custScaleY="65200" custLinFactNeighborX="-564" custLinFactNeighborY="1027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148CBE-A47A-48F7-B932-8B068E3BFAEA}" type="pres">
      <dgm:prSet presAssocID="{FFAF88C5-3659-49E3-82E4-56C5E4656677}" presName="ChildText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166CDDDA-4E76-41AE-B3E7-2555F3F5F961}" type="pres">
      <dgm:prSet presAssocID="{FFAF88C5-3659-49E3-82E4-56C5E4656677}" presName="ChildAccentShape" presStyleLbl="trBgShp" presStyleIdx="1" presStyleCnt="2"/>
      <dgm:spPr/>
    </dgm:pt>
    <dgm:pt modelId="{FA8E2383-FFDE-40DC-A750-239D26589AF6}" type="pres">
      <dgm:prSet presAssocID="{FFAF88C5-3659-49E3-82E4-56C5E4656677}" presName="Image" presStyleLbl="alignImgPlace1" presStyleIdx="0" presStyleCnt="1" custAng="0" custScaleX="80903" custScaleY="1061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</dgm:ptLst>
  <dgm:cxnLst>
    <dgm:cxn modelId="{0CDAA211-1A31-4BAA-ACCF-74BBD769A66A}" type="presOf" srcId="{2FDB14DF-4673-47E4-86DA-E6EA40DB9103}" destId="{15148CBE-A47A-48F7-B932-8B068E3BFAEA}" srcOrd="0" destOrd="0" presId="urn:microsoft.com/office/officeart/2009/3/layout/SnapshotPictureList"/>
    <dgm:cxn modelId="{4B1A5DDF-BED4-4F68-8159-CF5DA787CBDE}" srcId="{2C24246D-60A0-4651-999B-CF1DDD2BD15B}" destId="{FFAF88C5-3659-49E3-82E4-56C5E4656677}" srcOrd="0" destOrd="0" parTransId="{8E788D39-6A01-4939-8498-F139A4F8D896}" sibTransId="{56F8CF37-F6FF-42A8-A3A8-4E46C6F4771E}"/>
    <dgm:cxn modelId="{B80C661E-DF04-40FF-9DE9-02E0779570D9}" type="presOf" srcId="{2C24246D-60A0-4651-999B-CF1DDD2BD15B}" destId="{AE1293EB-4C2B-4BA0-A8C3-BD4F301C13C6}" srcOrd="0" destOrd="0" presId="urn:microsoft.com/office/officeart/2009/3/layout/SnapshotPictureList"/>
    <dgm:cxn modelId="{7C58BBFB-A2DC-4A0A-B1EA-B38ED86D1AAF}" type="presOf" srcId="{FFAF88C5-3659-49E3-82E4-56C5E4656677}" destId="{893EC534-0C45-4D84-8FB2-B6A8B414ADA6}" srcOrd="0" destOrd="0" presId="urn:microsoft.com/office/officeart/2009/3/layout/SnapshotPictureList"/>
    <dgm:cxn modelId="{DE37E98E-A877-4DF5-AA82-640AA91BAF53}" srcId="{FFAF88C5-3659-49E3-82E4-56C5E4656677}" destId="{2FDB14DF-4673-47E4-86DA-E6EA40DB9103}" srcOrd="0" destOrd="0" parTransId="{22414DB8-F43B-4228-8BCD-1DF649E00C0E}" sibTransId="{2775F6E9-E768-42B5-A3C4-B5C0B2D88549}"/>
    <dgm:cxn modelId="{14445FD0-4357-4039-B7EE-36C86C97E84C}" type="presParOf" srcId="{AE1293EB-4C2B-4BA0-A8C3-BD4F301C13C6}" destId="{3633FC7C-DA3E-43B3-873D-036E4564BD49}" srcOrd="0" destOrd="0" presId="urn:microsoft.com/office/officeart/2009/3/layout/SnapshotPictureList"/>
    <dgm:cxn modelId="{DFDDF9E3-8CA3-49BC-9603-5473FD3C5720}" type="presParOf" srcId="{3633FC7C-DA3E-43B3-873D-036E4564BD49}" destId="{2CC31C99-1522-495C-83F0-C353939920C8}" srcOrd="0" destOrd="0" presId="urn:microsoft.com/office/officeart/2009/3/layout/SnapshotPictureList"/>
    <dgm:cxn modelId="{1D1F3B7D-8F47-405C-AD46-4D69BD5613C4}" type="presParOf" srcId="{3633FC7C-DA3E-43B3-873D-036E4564BD49}" destId="{893EC534-0C45-4D84-8FB2-B6A8B414ADA6}" srcOrd="1" destOrd="0" presId="urn:microsoft.com/office/officeart/2009/3/layout/SnapshotPictureList"/>
    <dgm:cxn modelId="{FAC90D86-CB16-42AE-9EB2-4579E0B449CE}" type="presParOf" srcId="{3633FC7C-DA3E-43B3-873D-036E4564BD49}" destId="{15148CBE-A47A-48F7-B932-8B068E3BFAEA}" srcOrd="2" destOrd="0" presId="urn:microsoft.com/office/officeart/2009/3/layout/SnapshotPictureList"/>
    <dgm:cxn modelId="{ED0305FE-47A2-42AB-9D05-175C8388B8A6}" type="presParOf" srcId="{3633FC7C-DA3E-43B3-873D-036E4564BD49}" destId="{166CDDDA-4E76-41AE-B3E7-2555F3F5F961}" srcOrd="3" destOrd="0" presId="urn:microsoft.com/office/officeart/2009/3/layout/SnapshotPictureList"/>
    <dgm:cxn modelId="{DF788A2A-7FE3-44C9-B19D-E6E3D7772F66}" type="presParOf" srcId="{3633FC7C-DA3E-43B3-873D-036E4564BD49}" destId="{FA8E2383-FFDE-40DC-A750-239D26589AF6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AE838D-59A5-4D53-9FD6-32937402CEF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4D4D814-822F-4410-B789-CEB64975B178}">
      <dgm:prSet phldrT="[文本]" custT="1"/>
      <dgm:spPr/>
      <dgm:t>
        <a:bodyPr/>
        <a:lstStyle/>
        <a:p>
          <a:r>
            <a:rPr lang="zh-CN" altLang="en-US" sz="2400" dirty="0" smtClean="0">
              <a:solidFill>
                <a:srgbClr val="FF0000"/>
              </a:solidFill>
            </a:rPr>
            <a:t>关注点</a:t>
          </a:r>
          <a:endParaRPr lang="zh-CN" altLang="en-US" sz="2400" dirty="0">
            <a:solidFill>
              <a:srgbClr val="FF0000"/>
            </a:solidFill>
          </a:endParaRPr>
        </a:p>
      </dgm:t>
    </dgm:pt>
    <dgm:pt modelId="{0745388C-FD5A-4015-B8E2-9489C4617CDC}" type="parTrans" cxnId="{A578C3C0-274D-4EAD-84F4-BF1360553888}">
      <dgm:prSet/>
      <dgm:spPr/>
      <dgm:t>
        <a:bodyPr/>
        <a:lstStyle/>
        <a:p>
          <a:endParaRPr lang="zh-CN" altLang="en-US"/>
        </a:p>
      </dgm:t>
    </dgm:pt>
    <dgm:pt modelId="{F6A8A7D8-37EA-4D5E-B644-1335C9A94DB0}" type="sibTrans" cxnId="{A578C3C0-274D-4EAD-84F4-BF1360553888}">
      <dgm:prSet/>
      <dgm:spPr/>
      <dgm:t>
        <a:bodyPr/>
        <a:lstStyle/>
        <a:p>
          <a:endParaRPr lang="zh-CN" altLang="en-US"/>
        </a:p>
      </dgm:t>
    </dgm:pt>
    <dgm:pt modelId="{B93E9B97-E883-4958-BA56-DA08FCF2B349}">
      <dgm:prSet phldrT="[文本]"/>
      <dgm:spPr/>
      <dgm:t>
        <a:bodyPr/>
        <a:lstStyle/>
        <a:p>
          <a:r>
            <a:rPr lang="zh-CN" altLang="en-US" dirty="0" smtClean="0"/>
            <a:t>复位向量</a:t>
          </a:r>
          <a:endParaRPr lang="en-US" altLang="zh-CN" dirty="0" smtClean="0"/>
        </a:p>
        <a:p>
          <a:r>
            <a:rPr lang="en-US" altLang="zh-CN" dirty="0" smtClean="0"/>
            <a:t>Rest_Handler</a:t>
          </a:r>
          <a:endParaRPr lang="zh-CN" altLang="en-US" dirty="0"/>
        </a:p>
      </dgm:t>
    </dgm:pt>
    <dgm:pt modelId="{C8C20794-0EE9-4410-AE9C-ED72B466C026}" type="parTrans" cxnId="{8553E6E4-BB6D-4B3F-BA92-CB2B3BB3FC79}">
      <dgm:prSet/>
      <dgm:spPr/>
      <dgm:t>
        <a:bodyPr/>
        <a:lstStyle/>
        <a:p>
          <a:endParaRPr lang="zh-CN" altLang="en-US"/>
        </a:p>
      </dgm:t>
    </dgm:pt>
    <dgm:pt modelId="{25F40657-0234-4DBA-8E51-9C84090B7562}" type="sibTrans" cxnId="{8553E6E4-BB6D-4B3F-BA92-CB2B3BB3FC79}">
      <dgm:prSet/>
      <dgm:spPr/>
      <dgm:t>
        <a:bodyPr/>
        <a:lstStyle/>
        <a:p>
          <a:endParaRPr lang="zh-CN" altLang="en-US"/>
        </a:p>
      </dgm:t>
    </dgm:pt>
    <dgm:pt modelId="{0BD3410F-BCD0-4BDE-84E2-76644F77AF0D}">
      <dgm:prSet phldrT="[文本]"/>
      <dgm:spPr/>
      <dgm:t>
        <a:bodyPr/>
        <a:lstStyle/>
        <a:p>
          <a:r>
            <a:rPr lang="en-US" altLang="zh-CN" dirty="0" smtClean="0"/>
            <a:t>Main() </a:t>
          </a:r>
          <a:r>
            <a:rPr lang="zh-CN" altLang="en-US" dirty="0" smtClean="0"/>
            <a:t>函数</a:t>
          </a:r>
          <a:endParaRPr lang="en-US" altLang="zh-CN" dirty="0" smtClean="0"/>
        </a:p>
        <a:p>
          <a:r>
            <a:rPr lang="zh-CN" altLang="en-US" dirty="0" smtClean="0"/>
            <a:t>应用代码入口</a:t>
          </a:r>
          <a:endParaRPr lang="zh-CN" altLang="en-US" dirty="0"/>
        </a:p>
      </dgm:t>
    </dgm:pt>
    <dgm:pt modelId="{304F2879-F901-45F2-AA94-3128BCB6029E}" type="parTrans" cxnId="{AF2A51CC-B689-42E4-B52A-1FAE2C2032DA}">
      <dgm:prSet/>
      <dgm:spPr/>
      <dgm:t>
        <a:bodyPr/>
        <a:lstStyle/>
        <a:p>
          <a:endParaRPr lang="zh-CN" altLang="en-US"/>
        </a:p>
      </dgm:t>
    </dgm:pt>
    <dgm:pt modelId="{FE5A669D-7D73-44E8-A44C-FFA53CFD8B87}" type="sibTrans" cxnId="{AF2A51CC-B689-42E4-B52A-1FAE2C2032DA}">
      <dgm:prSet/>
      <dgm:spPr/>
      <dgm:t>
        <a:bodyPr/>
        <a:lstStyle/>
        <a:p>
          <a:endParaRPr lang="zh-CN" altLang="en-US"/>
        </a:p>
      </dgm:t>
    </dgm:pt>
    <dgm:pt modelId="{A4C4B2F2-5071-4CA1-BBA9-7098E47147FC}" type="pres">
      <dgm:prSet presAssocID="{24AE838D-59A5-4D53-9FD6-32937402CEF6}" presName="vert0" presStyleCnt="0">
        <dgm:presLayoutVars>
          <dgm:dir/>
          <dgm:animOne val="branch"/>
          <dgm:animLvl val="lvl"/>
        </dgm:presLayoutVars>
      </dgm:prSet>
      <dgm:spPr/>
    </dgm:pt>
    <dgm:pt modelId="{E669E864-79D8-44C9-8FE7-EAD1A7C1B072}" type="pres">
      <dgm:prSet presAssocID="{E4D4D814-822F-4410-B789-CEB64975B178}" presName="thickLine" presStyleLbl="alignNode1" presStyleIdx="0" presStyleCnt="1"/>
      <dgm:spPr/>
    </dgm:pt>
    <dgm:pt modelId="{8B6E991D-B8DF-4F46-A833-5840A36E2DC8}" type="pres">
      <dgm:prSet presAssocID="{E4D4D814-822F-4410-B789-CEB64975B178}" presName="horz1" presStyleCnt="0"/>
      <dgm:spPr/>
    </dgm:pt>
    <dgm:pt modelId="{C376BE6F-9A66-403F-8EA8-0F32DF99A856}" type="pres">
      <dgm:prSet presAssocID="{E4D4D814-822F-4410-B789-CEB64975B178}" presName="tx1" presStyleLbl="revTx" presStyleIdx="0" presStyleCnt="3" custScaleX="88827"/>
      <dgm:spPr/>
      <dgm:t>
        <a:bodyPr/>
        <a:lstStyle/>
        <a:p>
          <a:endParaRPr lang="zh-CN" altLang="en-US"/>
        </a:p>
      </dgm:t>
    </dgm:pt>
    <dgm:pt modelId="{F2F09378-831D-4FA2-A2CC-B2314C616E53}" type="pres">
      <dgm:prSet presAssocID="{E4D4D814-822F-4410-B789-CEB64975B178}" presName="vert1" presStyleCnt="0"/>
      <dgm:spPr/>
    </dgm:pt>
    <dgm:pt modelId="{9450F1DE-9DD4-4F3C-B7BE-B24EC251F242}" type="pres">
      <dgm:prSet presAssocID="{B93E9B97-E883-4958-BA56-DA08FCF2B349}" presName="vertSpace2a" presStyleCnt="0"/>
      <dgm:spPr/>
    </dgm:pt>
    <dgm:pt modelId="{F1B09FE5-28DF-4809-A5BD-1087DF4C203E}" type="pres">
      <dgm:prSet presAssocID="{B93E9B97-E883-4958-BA56-DA08FCF2B349}" presName="horz2" presStyleCnt="0"/>
      <dgm:spPr/>
    </dgm:pt>
    <dgm:pt modelId="{0B96BC59-DA55-47C6-BB62-861D16902D3A}" type="pres">
      <dgm:prSet presAssocID="{B93E9B97-E883-4958-BA56-DA08FCF2B349}" presName="horzSpace2" presStyleCnt="0"/>
      <dgm:spPr/>
    </dgm:pt>
    <dgm:pt modelId="{4F5CA262-B4A5-48EF-B528-5C66E8BA41C4}" type="pres">
      <dgm:prSet presAssocID="{B93E9B97-E883-4958-BA56-DA08FCF2B349}" presName="tx2" presStyleLbl="revTx" presStyleIdx="1" presStyleCnt="3"/>
      <dgm:spPr/>
      <dgm:t>
        <a:bodyPr/>
        <a:lstStyle/>
        <a:p>
          <a:endParaRPr lang="zh-CN" altLang="en-US"/>
        </a:p>
      </dgm:t>
    </dgm:pt>
    <dgm:pt modelId="{51AF2685-1EA9-4338-9BCA-8A408069C2E6}" type="pres">
      <dgm:prSet presAssocID="{B93E9B97-E883-4958-BA56-DA08FCF2B349}" presName="vert2" presStyleCnt="0"/>
      <dgm:spPr/>
    </dgm:pt>
    <dgm:pt modelId="{8A8F7DCC-AD81-4BDB-86C4-C8D89DD710AD}" type="pres">
      <dgm:prSet presAssocID="{B93E9B97-E883-4958-BA56-DA08FCF2B349}" presName="thinLine2b" presStyleLbl="callout" presStyleIdx="0" presStyleCnt="2"/>
      <dgm:spPr/>
    </dgm:pt>
    <dgm:pt modelId="{9F05E7B1-A86B-4B31-8D45-0E13468FB7CF}" type="pres">
      <dgm:prSet presAssocID="{B93E9B97-E883-4958-BA56-DA08FCF2B349}" presName="vertSpace2b" presStyleCnt="0"/>
      <dgm:spPr/>
    </dgm:pt>
    <dgm:pt modelId="{1F12C464-7C23-4084-81DA-6B2F753FAF85}" type="pres">
      <dgm:prSet presAssocID="{0BD3410F-BCD0-4BDE-84E2-76644F77AF0D}" presName="horz2" presStyleCnt="0"/>
      <dgm:spPr/>
    </dgm:pt>
    <dgm:pt modelId="{F6B298C0-F447-4236-85E6-BB058BBAF69D}" type="pres">
      <dgm:prSet presAssocID="{0BD3410F-BCD0-4BDE-84E2-76644F77AF0D}" presName="horzSpace2" presStyleCnt="0"/>
      <dgm:spPr/>
    </dgm:pt>
    <dgm:pt modelId="{BFD20636-9A3A-44EA-B650-40DBD3C1A232}" type="pres">
      <dgm:prSet presAssocID="{0BD3410F-BCD0-4BDE-84E2-76644F77AF0D}" presName="tx2" presStyleLbl="revTx" presStyleIdx="2" presStyleCnt="3"/>
      <dgm:spPr/>
      <dgm:t>
        <a:bodyPr/>
        <a:lstStyle/>
        <a:p>
          <a:endParaRPr lang="zh-CN" altLang="en-US"/>
        </a:p>
      </dgm:t>
    </dgm:pt>
    <dgm:pt modelId="{B353A632-E094-4B2C-B938-957579AE6558}" type="pres">
      <dgm:prSet presAssocID="{0BD3410F-BCD0-4BDE-84E2-76644F77AF0D}" presName="vert2" presStyleCnt="0"/>
      <dgm:spPr/>
    </dgm:pt>
    <dgm:pt modelId="{ABF89124-5F38-4EE4-9B47-0B1C1253EB5D}" type="pres">
      <dgm:prSet presAssocID="{0BD3410F-BCD0-4BDE-84E2-76644F77AF0D}" presName="thinLine2b" presStyleLbl="callout" presStyleIdx="1" presStyleCnt="2"/>
      <dgm:spPr/>
    </dgm:pt>
    <dgm:pt modelId="{539E176E-A36D-4C3D-B876-628CDBD80EA1}" type="pres">
      <dgm:prSet presAssocID="{0BD3410F-BCD0-4BDE-84E2-76644F77AF0D}" presName="vertSpace2b" presStyleCnt="0"/>
      <dgm:spPr/>
    </dgm:pt>
  </dgm:ptLst>
  <dgm:cxnLst>
    <dgm:cxn modelId="{695D68FF-C1A5-4B5D-A617-3D0DD05CB16C}" type="presOf" srcId="{B93E9B97-E883-4958-BA56-DA08FCF2B349}" destId="{4F5CA262-B4A5-48EF-B528-5C66E8BA41C4}" srcOrd="0" destOrd="0" presId="urn:microsoft.com/office/officeart/2008/layout/LinedList"/>
    <dgm:cxn modelId="{845BC3E8-527C-44C0-86F7-CCE272AD12FE}" type="presOf" srcId="{0BD3410F-BCD0-4BDE-84E2-76644F77AF0D}" destId="{BFD20636-9A3A-44EA-B650-40DBD3C1A232}" srcOrd="0" destOrd="0" presId="urn:microsoft.com/office/officeart/2008/layout/LinedList"/>
    <dgm:cxn modelId="{AF2A51CC-B689-42E4-B52A-1FAE2C2032DA}" srcId="{E4D4D814-822F-4410-B789-CEB64975B178}" destId="{0BD3410F-BCD0-4BDE-84E2-76644F77AF0D}" srcOrd="1" destOrd="0" parTransId="{304F2879-F901-45F2-AA94-3128BCB6029E}" sibTransId="{FE5A669D-7D73-44E8-A44C-FFA53CFD8B87}"/>
    <dgm:cxn modelId="{AE426643-2098-4301-AB1D-83EC46958730}" type="presOf" srcId="{E4D4D814-822F-4410-B789-CEB64975B178}" destId="{C376BE6F-9A66-403F-8EA8-0F32DF99A856}" srcOrd="0" destOrd="0" presId="urn:microsoft.com/office/officeart/2008/layout/LinedList"/>
    <dgm:cxn modelId="{8553E6E4-BB6D-4B3F-BA92-CB2B3BB3FC79}" srcId="{E4D4D814-822F-4410-B789-CEB64975B178}" destId="{B93E9B97-E883-4958-BA56-DA08FCF2B349}" srcOrd="0" destOrd="0" parTransId="{C8C20794-0EE9-4410-AE9C-ED72B466C026}" sibTransId="{25F40657-0234-4DBA-8E51-9C84090B7562}"/>
    <dgm:cxn modelId="{A578C3C0-274D-4EAD-84F4-BF1360553888}" srcId="{24AE838D-59A5-4D53-9FD6-32937402CEF6}" destId="{E4D4D814-822F-4410-B789-CEB64975B178}" srcOrd="0" destOrd="0" parTransId="{0745388C-FD5A-4015-B8E2-9489C4617CDC}" sibTransId="{F6A8A7D8-37EA-4D5E-B644-1335C9A94DB0}"/>
    <dgm:cxn modelId="{F1DC5D9A-B5C6-44DD-9F5C-5A13600BA685}" type="presOf" srcId="{24AE838D-59A5-4D53-9FD6-32937402CEF6}" destId="{A4C4B2F2-5071-4CA1-BBA9-7098E47147FC}" srcOrd="0" destOrd="0" presId="urn:microsoft.com/office/officeart/2008/layout/LinedList"/>
    <dgm:cxn modelId="{5C8299C0-72B2-4598-90C8-67A86B7491E7}" type="presParOf" srcId="{A4C4B2F2-5071-4CA1-BBA9-7098E47147FC}" destId="{E669E864-79D8-44C9-8FE7-EAD1A7C1B072}" srcOrd="0" destOrd="0" presId="urn:microsoft.com/office/officeart/2008/layout/LinedList"/>
    <dgm:cxn modelId="{BB05EA9E-C31D-4ACA-BB92-F7928222689A}" type="presParOf" srcId="{A4C4B2F2-5071-4CA1-BBA9-7098E47147FC}" destId="{8B6E991D-B8DF-4F46-A833-5840A36E2DC8}" srcOrd="1" destOrd="0" presId="urn:microsoft.com/office/officeart/2008/layout/LinedList"/>
    <dgm:cxn modelId="{08DA9478-7016-4E9D-99B8-2F789814DEDC}" type="presParOf" srcId="{8B6E991D-B8DF-4F46-A833-5840A36E2DC8}" destId="{C376BE6F-9A66-403F-8EA8-0F32DF99A856}" srcOrd="0" destOrd="0" presId="urn:microsoft.com/office/officeart/2008/layout/LinedList"/>
    <dgm:cxn modelId="{CE76C934-5837-471D-9A7D-FDECD5F9A2FB}" type="presParOf" srcId="{8B6E991D-B8DF-4F46-A833-5840A36E2DC8}" destId="{F2F09378-831D-4FA2-A2CC-B2314C616E53}" srcOrd="1" destOrd="0" presId="urn:microsoft.com/office/officeart/2008/layout/LinedList"/>
    <dgm:cxn modelId="{83B7DA57-4AF0-4FC3-BD8F-8CD07AB53FF3}" type="presParOf" srcId="{F2F09378-831D-4FA2-A2CC-B2314C616E53}" destId="{9450F1DE-9DD4-4F3C-B7BE-B24EC251F242}" srcOrd="0" destOrd="0" presId="urn:microsoft.com/office/officeart/2008/layout/LinedList"/>
    <dgm:cxn modelId="{16BEC3DC-DE67-43E7-BD42-4DEFB932CFA9}" type="presParOf" srcId="{F2F09378-831D-4FA2-A2CC-B2314C616E53}" destId="{F1B09FE5-28DF-4809-A5BD-1087DF4C203E}" srcOrd="1" destOrd="0" presId="urn:microsoft.com/office/officeart/2008/layout/LinedList"/>
    <dgm:cxn modelId="{DF7B2994-5C59-4239-9F33-29FC42B84B68}" type="presParOf" srcId="{F1B09FE5-28DF-4809-A5BD-1087DF4C203E}" destId="{0B96BC59-DA55-47C6-BB62-861D16902D3A}" srcOrd="0" destOrd="0" presId="urn:microsoft.com/office/officeart/2008/layout/LinedList"/>
    <dgm:cxn modelId="{F3E404D0-FAEC-403F-B2C4-AEED663DD129}" type="presParOf" srcId="{F1B09FE5-28DF-4809-A5BD-1087DF4C203E}" destId="{4F5CA262-B4A5-48EF-B528-5C66E8BA41C4}" srcOrd="1" destOrd="0" presId="urn:microsoft.com/office/officeart/2008/layout/LinedList"/>
    <dgm:cxn modelId="{4E8D664A-6EEC-416C-A8F2-7F7302CC67D3}" type="presParOf" srcId="{F1B09FE5-28DF-4809-A5BD-1087DF4C203E}" destId="{51AF2685-1EA9-4338-9BCA-8A408069C2E6}" srcOrd="2" destOrd="0" presId="urn:microsoft.com/office/officeart/2008/layout/LinedList"/>
    <dgm:cxn modelId="{198F667F-AEF5-4C9F-8A38-9A8962A18AC8}" type="presParOf" srcId="{F2F09378-831D-4FA2-A2CC-B2314C616E53}" destId="{8A8F7DCC-AD81-4BDB-86C4-C8D89DD710AD}" srcOrd="2" destOrd="0" presId="urn:microsoft.com/office/officeart/2008/layout/LinedList"/>
    <dgm:cxn modelId="{243FBDC7-4230-46EC-8898-99BF8AD1E74E}" type="presParOf" srcId="{F2F09378-831D-4FA2-A2CC-B2314C616E53}" destId="{9F05E7B1-A86B-4B31-8D45-0E13468FB7CF}" srcOrd="3" destOrd="0" presId="urn:microsoft.com/office/officeart/2008/layout/LinedList"/>
    <dgm:cxn modelId="{2E87CC4E-EA1C-4B80-A0C7-7354B95025AA}" type="presParOf" srcId="{F2F09378-831D-4FA2-A2CC-B2314C616E53}" destId="{1F12C464-7C23-4084-81DA-6B2F753FAF85}" srcOrd="4" destOrd="0" presId="urn:microsoft.com/office/officeart/2008/layout/LinedList"/>
    <dgm:cxn modelId="{6D0FD944-564E-464A-A43F-D9733A69C8A2}" type="presParOf" srcId="{1F12C464-7C23-4084-81DA-6B2F753FAF85}" destId="{F6B298C0-F447-4236-85E6-BB058BBAF69D}" srcOrd="0" destOrd="0" presId="urn:microsoft.com/office/officeart/2008/layout/LinedList"/>
    <dgm:cxn modelId="{6708C1D7-671C-44D5-B493-9D52AC32EC92}" type="presParOf" srcId="{1F12C464-7C23-4084-81DA-6B2F753FAF85}" destId="{BFD20636-9A3A-44EA-B650-40DBD3C1A232}" srcOrd="1" destOrd="0" presId="urn:microsoft.com/office/officeart/2008/layout/LinedList"/>
    <dgm:cxn modelId="{307C2ED9-A6C8-480F-8485-E34330051BFB}" type="presParOf" srcId="{1F12C464-7C23-4084-81DA-6B2F753FAF85}" destId="{B353A632-E094-4B2C-B938-957579AE6558}" srcOrd="2" destOrd="0" presId="urn:microsoft.com/office/officeart/2008/layout/LinedList"/>
    <dgm:cxn modelId="{C62FFCC3-869A-441C-89A0-1010466FCC68}" type="presParOf" srcId="{F2F09378-831D-4FA2-A2CC-B2314C616E53}" destId="{ABF89124-5F38-4EE4-9B47-0B1C1253EB5D}" srcOrd="5" destOrd="0" presId="urn:microsoft.com/office/officeart/2008/layout/LinedList"/>
    <dgm:cxn modelId="{4E752EEE-C8AF-434F-B8EE-37B3754C87FB}" type="presParOf" srcId="{F2F09378-831D-4FA2-A2CC-B2314C616E53}" destId="{539E176E-A36D-4C3D-B876-628CDBD80EA1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3EAD6C-C098-4E50-A655-BA19DF1A6E72}" type="doc">
      <dgm:prSet loTypeId="urn:microsoft.com/office/officeart/2009/3/layout/FramedText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9107490-6C3D-4314-808E-310ECC180A6A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7D4E447A-B7E2-450D-AAEE-D289F2CC9F65}" type="parTrans" cxnId="{C227B34E-A365-4CE6-ADA6-C724FB116335}">
      <dgm:prSet/>
      <dgm:spPr/>
      <dgm:t>
        <a:bodyPr/>
        <a:lstStyle/>
        <a:p>
          <a:endParaRPr lang="zh-CN" altLang="en-US"/>
        </a:p>
      </dgm:t>
    </dgm:pt>
    <dgm:pt modelId="{51DC2D8D-E963-49EF-BC7F-13C5144EDBAF}" type="sibTrans" cxnId="{C227B34E-A365-4CE6-ADA6-C724FB116335}">
      <dgm:prSet/>
      <dgm:spPr/>
      <dgm:t>
        <a:bodyPr/>
        <a:lstStyle/>
        <a:p>
          <a:endParaRPr lang="zh-CN" altLang="en-US"/>
        </a:p>
      </dgm:t>
    </dgm:pt>
    <dgm:pt modelId="{11A797BD-239F-4282-9180-58603389D0A9}" type="pres">
      <dgm:prSet presAssocID="{083EAD6C-C098-4E50-A655-BA19DF1A6E72}" presName="Name0" presStyleCnt="0">
        <dgm:presLayoutVars>
          <dgm:chMax/>
          <dgm:chPref/>
          <dgm:dir/>
        </dgm:presLayoutVars>
      </dgm:prSet>
      <dgm:spPr/>
    </dgm:pt>
    <dgm:pt modelId="{2CB63255-11DE-4E6F-A577-E0B97E434FA3}" type="pres">
      <dgm:prSet presAssocID="{29107490-6C3D-4314-808E-310ECC180A6A}" presName="composite" presStyleCnt="0">
        <dgm:presLayoutVars>
          <dgm:chMax/>
          <dgm:chPref/>
        </dgm:presLayoutVars>
      </dgm:prSet>
      <dgm:spPr/>
    </dgm:pt>
    <dgm:pt modelId="{1D5C0A31-5CCC-45DD-8F5B-DC460462A56F}" type="pres">
      <dgm:prSet presAssocID="{29107490-6C3D-4314-808E-310ECC180A6A}" presName="Image" presStyleLbl="bgImgPlace1" presStyleIdx="0" presStyleCnt="1" custScaleY="13612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965AA09-7725-4637-867F-473487ECAC07}" type="pres">
      <dgm:prSet presAssocID="{29107490-6C3D-4314-808E-310ECC180A6A}" presName="Parent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9A794A60-3F9E-44A7-B2F9-EB60B75A0E2F}" type="pres">
      <dgm:prSet presAssocID="{29107490-6C3D-4314-808E-310ECC180A6A}" presName="tlFrame" presStyleLbl="node1" presStyleIdx="0" presStyleCnt="4"/>
      <dgm:spPr/>
    </dgm:pt>
    <dgm:pt modelId="{40504B18-A93F-44FC-95EB-801BB6863469}" type="pres">
      <dgm:prSet presAssocID="{29107490-6C3D-4314-808E-310ECC180A6A}" presName="trFrame" presStyleLbl="node1" presStyleIdx="1" presStyleCnt="4"/>
      <dgm:spPr/>
    </dgm:pt>
    <dgm:pt modelId="{88FA0CEB-C806-45BC-8457-486B4D9EC831}" type="pres">
      <dgm:prSet presAssocID="{29107490-6C3D-4314-808E-310ECC180A6A}" presName="blFrame" presStyleLbl="node1" presStyleIdx="2" presStyleCnt="4"/>
      <dgm:spPr/>
    </dgm:pt>
    <dgm:pt modelId="{85DFC1C0-AAEE-4544-B509-926A42EF5C73}" type="pres">
      <dgm:prSet presAssocID="{29107490-6C3D-4314-808E-310ECC180A6A}" presName="brFrame" presStyleLbl="node1" presStyleIdx="3" presStyleCnt="4"/>
      <dgm:spPr/>
    </dgm:pt>
  </dgm:ptLst>
  <dgm:cxnLst>
    <dgm:cxn modelId="{C122D6DC-06FD-4E50-BD14-82EC73953352}" type="presOf" srcId="{083EAD6C-C098-4E50-A655-BA19DF1A6E72}" destId="{11A797BD-239F-4282-9180-58603389D0A9}" srcOrd="0" destOrd="0" presId="urn:microsoft.com/office/officeart/2009/3/layout/FramedTextPicture"/>
    <dgm:cxn modelId="{C227B34E-A365-4CE6-ADA6-C724FB116335}" srcId="{083EAD6C-C098-4E50-A655-BA19DF1A6E72}" destId="{29107490-6C3D-4314-808E-310ECC180A6A}" srcOrd="0" destOrd="0" parTransId="{7D4E447A-B7E2-450D-AAEE-D289F2CC9F65}" sibTransId="{51DC2D8D-E963-49EF-BC7F-13C5144EDBAF}"/>
    <dgm:cxn modelId="{5D6184A1-E24B-475E-918F-6C5B6E610551}" type="presOf" srcId="{29107490-6C3D-4314-808E-310ECC180A6A}" destId="{9965AA09-7725-4637-867F-473487ECAC07}" srcOrd="0" destOrd="0" presId="urn:microsoft.com/office/officeart/2009/3/layout/FramedTextPicture"/>
    <dgm:cxn modelId="{ADFAC3A0-0C6A-4217-94DE-2F41897BF32F}" type="presParOf" srcId="{11A797BD-239F-4282-9180-58603389D0A9}" destId="{2CB63255-11DE-4E6F-A577-E0B97E434FA3}" srcOrd="0" destOrd="0" presId="urn:microsoft.com/office/officeart/2009/3/layout/FramedTextPicture"/>
    <dgm:cxn modelId="{2D150DD9-FC31-4DF4-A0D7-5529986DBAF0}" type="presParOf" srcId="{2CB63255-11DE-4E6F-A577-E0B97E434FA3}" destId="{1D5C0A31-5CCC-45DD-8F5B-DC460462A56F}" srcOrd="0" destOrd="0" presId="urn:microsoft.com/office/officeart/2009/3/layout/FramedTextPicture"/>
    <dgm:cxn modelId="{764D1D80-A4D0-44F5-949B-F24C383BAD9A}" type="presParOf" srcId="{2CB63255-11DE-4E6F-A577-E0B97E434FA3}" destId="{9965AA09-7725-4637-867F-473487ECAC07}" srcOrd="1" destOrd="0" presId="urn:microsoft.com/office/officeart/2009/3/layout/FramedTextPicture"/>
    <dgm:cxn modelId="{11786CD5-CFEC-42C2-B692-024CAF85C694}" type="presParOf" srcId="{2CB63255-11DE-4E6F-A577-E0B97E434FA3}" destId="{9A794A60-3F9E-44A7-B2F9-EB60B75A0E2F}" srcOrd="2" destOrd="0" presId="urn:microsoft.com/office/officeart/2009/3/layout/FramedTextPicture"/>
    <dgm:cxn modelId="{21C0CE0B-5370-415D-8F98-CFD1474602B0}" type="presParOf" srcId="{2CB63255-11DE-4E6F-A577-E0B97E434FA3}" destId="{40504B18-A93F-44FC-95EB-801BB6863469}" srcOrd="3" destOrd="0" presId="urn:microsoft.com/office/officeart/2009/3/layout/FramedTextPicture"/>
    <dgm:cxn modelId="{2919D5DD-A751-43B8-AB8F-D4CFFE528095}" type="presParOf" srcId="{2CB63255-11DE-4E6F-A577-E0B97E434FA3}" destId="{88FA0CEB-C806-45BC-8457-486B4D9EC831}" srcOrd="4" destOrd="0" presId="urn:microsoft.com/office/officeart/2009/3/layout/FramedTextPicture"/>
    <dgm:cxn modelId="{0EE7540E-AA1B-4E28-8629-915385388D51}" type="presParOf" srcId="{2CB63255-11DE-4E6F-A577-E0B97E434FA3}" destId="{85DFC1C0-AAEE-4544-B509-926A42EF5C73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38B13-DC0D-4A90-9DE0-30C94A351D11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7F5014-19AB-42FB-A6F9-02B9EB22179A}">
      <dsp:nvSpPr>
        <dsp:cNvPr id="0" name=""/>
        <dsp:cNvSpPr/>
      </dsp:nvSpPr>
      <dsp:spPr>
        <a:xfrm>
          <a:off x="492024" y="334530"/>
          <a:ext cx="9963850" cy="66940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134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                                  1. </a:t>
          </a:r>
          <a:r>
            <a:rPr lang="zh-CN" altLang="en-US" sz="3300" kern="1200" dirty="0" smtClean="0"/>
            <a:t>工作内容</a:t>
          </a:r>
          <a:endParaRPr lang="zh-CN" altLang="en-US" sz="3300" kern="1200" dirty="0"/>
        </a:p>
      </dsp:txBody>
      <dsp:txXfrm>
        <a:off x="492024" y="334530"/>
        <a:ext cx="9963850" cy="669409"/>
      </dsp:txXfrm>
    </dsp:sp>
    <dsp:sp modelId="{6D2DE9E8-5B35-47F1-8B91-95A2F22800DD}">
      <dsp:nvSpPr>
        <dsp:cNvPr id="0" name=""/>
        <dsp:cNvSpPr/>
      </dsp:nvSpPr>
      <dsp:spPr>
        <a:xfrm>
          <a:off x="73643" y="250854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0D94F-446B-4808-A528-7F355319C157}">
      <dsp:nvSpPr>
        <dsp:cNvPr id="0" name=""/>
        <dsp:cNvSpPr/>
      </dsp:nvSpPr>
      <dsp:spPr>
        <a:xfrm>
          <a:off x="875812" y="1338819"/>
          <a:ext cx="9580062" cy="66940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134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                              2. </a:t>
          </a:r>
          <a:r>
            <a:rPr lang="zh-CN" altLang="en-US" sz="3300" kern="1200" dirty="0" smtClean="0"/>
            <a:t>工作产出</a:t>
          </a:r>
          <a:endParaRPr lang="zh-CN" altLang="en-US" sz="3300" kern="1200" dirty="0"/>
        </a:p>
      </dsp:txBody>
      <dsp:txXfrm>
        <a:off x="875812" y="1338819"/>
        <a:ext cx="9580062" cy="669409"/>
      </dsp:txXfrm>
    </dsp:sp>
    <dsp:sp modelId="{88BBE06A-A05C-4FBB-A138-828B2A22ED20}">
      <dsp:nvSpPr>
        <dsp:cNvPr id="0" name=""/>
        <dsp:cNvSpPr/>
      </dsp:nvSpPr>
      <dsp:spPr>
        <a:xfrm>
          <a:off x="457431" y="1255143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45F2E-5708-4977-A292-15444F65A4BE}">
      <dsp:nvSpPr>
        <dsp:cNvPr id="0" name=""/>
        <dsp:cNvSpPr/>
      </dsp:nvSpPr>
      <dsp:spPr>
        <a:xfrm>
          <a:off x="875812" y="2343108"/>
          <a:ext cx="9580062" cy="66940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134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                              3. </a:t>
          </a:r>
          <a:r>
            <a:rPr lang="zh-CN" altLang="en-US" sz="3300" kern="1200" dirty="0" smtClean="0"/>
            <a:t>工作总结</a:t>
          </a:r>
          <a:endParaRPr lang="zh-CN" altLang="en-US" sz="3300" kern="1200" dirty="0"/>
        </a:p>
      </dsp:txBody>
      <dsp:txXfrm>
        <a:off x="875812" y="2343108"/>
        <a:ext cx="9580062" cy="669409"/>
      </dsp:txXfrm>
    </dsp:sp>
    <dsp:sp modelId="{C02E02D1-A69F-49EE-9DC7-AE3A6A89F021}">
      <dsp:nvSpPr>
        <dsp:cNvPr id="0" name=""/>
        <dsp:cNvSpPr/>
      </dsp:nvSpPr>
      <dsp:spPr>
        <a:xfrm>
          <a:off x="457431" y="2259432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098CCA-2DAE-4908-892B-FBEB554E08C7}">
      <dsp:nvSpPr>
        <dsp:cNvPr id="0" name=""/>
        <dsp:cNvSpPr/>
      </dsp:nvSpPr>
      <dsp:spPr>
        <a:xfrm>
          <a:off x="492024" y="3347397"/>
          <a:ext cx="9963850" cy="66940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134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                                  4. </a:t>
          </a:r>
          <a:r>
            <a:rPr lang="zh-CN" altLang="en-US" sz="3300" kern="1200" dirty="0" smtClean="0"/>
            <a:t>未来展望</a:t>
          </a:r>
          <a:endParaRPr lang="zh-CN" altLang="en-US" sz="3300" kern="1200" dirty="0"/>
        </a:p>
      </dsp:txBody>
      <dsp:txXfrm>
        <a:off x="492024" y="3347397"/>
        <a:ext cx="9963850" cy="669409"/>
      </dsp:txXfrm>
    </dsp:sp>
    <dsp:sp modelId="{C6F5C798-D1CF-4130-94F2-7887CBC72DE0}">
      <dsp:nvSpPr>
        <dsp:cNvPr id="0" name=""/>
        <dsp:cNvSpPr/>
      </dsp:nvSpPr>
      <dsp:spPr>
        <a:xfrm>
          <a:off x="73643" y="3263721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CDDDA-4E76-41AE-B3E7-2555F3F5F961}">
      <dsp:nvSpPr>
        <dsp:cNvPr id="0" name=""/>
        <dsp:cNvSpPr/>
      </dsp:nvSpPr>
      <dsp:spPr>
        <a:xfrm>
          <a:off x="9249612" y="563642"/>
          <a:ext cx="204620" cy="3787083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C31C99-1522-495C-83F0-C353939920C8}">
      <dsp:nvSpPr>
        <dsp:cNvPr id="0" name=""/>
        <dsp:cNvSpPr/>
      </dsp:nvSpPr>
      <dsp:spPr>
        <a:xfrm>
          <a:off x="1061367" y="563642"/>
          <a:ext cx="5321843" cy="3787083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8E2383-FFDE-40DC-A750-239D26589AF6}">
      <dsp:nvSpPr>
        <dsp:cNvPr id="0" name=""/>
        <dsp:cNvSpPr/>
      </dsp:nvSpPr>
      <dsp:spPr>
        <a:xfrm>
          <a:off x="1345365" y="612"/>
          <a:ext cx="4139986" cy="38007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3EC534-0C45-4D84-8FB2-B6A8B414ADA6}">
      <dsp:nvSpPr>
        <dsp:cNvPr id="0" name=""/>
        <dsp:cNvSpPr/>
      </dsp:nvSpPr>
      <dsp:spPr>
        <a:xfrm>
          <a:off x="1241739" y="3817791"/>
          <a:ext cx="4909163" cy="293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3340" rIns="1422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400" kern="1200" dirty="0" smtClean="0"/>
            <a:t>LiteOS </a:t>
          </a:r>
          <a:r>
            <a:rPr lang="zh-CN" altLang="en-US" sz="1400" kern="1200" dirty="0" smtClean="0"/>
            <a:t>系统架构框图</a:t>
          </a:r>
          <a:endParaRPr lang="zh-CN" altLang="en-US" sz="1400" kern="1200" dirty="0"/>
        </a:p>
      </dsp:txBody>
      <dsp:txXfrm>
        <a:off x="1241739" y="3817791"/>
        <a:ext cx="4909163" cy="293093"/>
      </dsp:txXfrm>
    </dsp:sp>
    <dsp:sp modelId="{15148CBE-A47A-48F7-B932-8B068E3BFAEA}">
      <dsp:nvSpPr>
        <dsp:cNvPr id="0" name=""/>
        <dsp:cNvSpPr/>
      </dsp:nvSpPr>
      <dsp:spPr>
        <a:xfrm>
          <a:off x="6599867" y="563642"/>
          <a:ext cx="2433088" cy="3787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rgbClr val="FF0000"/>
              </a:solidFill>
            </a:rPr>
            <a:t>操作系统是什么</a:t>
          </a:r>
          <a:endParaRPr lang="en-US" altLang="zh-CN" sz="1800" kern="1200" dirty="0" smtClean="0">
            <a:solidFill>
              <a:srgbClr val="FF0000"/>
            </a:solidFill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1400" kern="1200" dirty="0" smtClean="0">
              <a:solidFill>
                <a:schemeClr val="tx1"/>
              </a:solidFill>
            </a:rPr>
            <a:t>是管理硬件与软件资源的程序</a:t>
          </a:r>
          <a:endParaRPr lang="en-US" altLang="zh-CN" sz="1400" kern="1200" dirty="0" smtClean="0">
            <a:solidFill>
              <a:schemeClr val="tx1"/>
            </a:solidFill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400" kern="1200" dirty="0" smtClean="0">
            <a:solidFill>
              <a:schemeClr val="tx1"/>
            </a:solidFill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</a:rPr>
            <a:t>通过硬件抽象层</a:t>
          </a:r>
          <a:endParaRPr lang="en-US" altLang="zh-CN" sz="1400" kern="1200" dirty="0" smtClean="0">
            <a:solidFill>
              <a:schemeClr val="tx1"/>
            </a:solidFill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</a:rPr>
            <a:t>向下驱动不同架构的 </a:t>
          </a:r>
          <a:r>
            <a:rPr lang="en-US" altLang="zh-CN" sz="1400" kern="1200" dirty="0" smtClean="0">
              <a:solidFill>
                <a:schemeClr val="tx1"/>
              </a:solidFill>
            </a:rPr>
            <a:t>CPU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400" kern="1200" dirty="0" smtClean="0">
            <a:solidFill>
              <a:schemeClr val="tx1"/>
            </a:solidFill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</a:rPr>
            <a:t>内核组件统一管理</a:t>
          </a:r>
          <a:endParaRPr lang="en-US" altLang="zh-CN" sz="1400" kern="1200" dirty="0" smtClean="0">
            <a:solidFill>
              <a:schemeClr val="tx1"/>
            </a:solidFill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</a:rPr>
            <a:t>并抽象出更多类型的软件资源</a:t>
          </a:r>
          <a:endParaRPr lang="en-US" altLang="zh-CN" sz="1400" kern="1200" dirty="0" smtClean="0">
            <a:solidFill>
              <a:schemeClr val="tx1"/>
            </a:solidFill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</a:rPr>
            <a:t>如：软定时器、内存堆，等</a:t>
          </a:r>
          <a:endParaRPr lang="en-US" altLang="zh-CN" sz="1400" kern="1200" dirty="0" smtClean="0">
            <a:solidFill>
              <a:schemeClr val="tx1"/>
            </a:solidFill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400" kern="1200" dirty="0" smtClean="0">
            <a:solidFill>
              <a:schemeClr val="tx1"/>
            </a:solidFill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</a:rPr>
            <a:t>再通过应用接口层</a:t>
          </a:r>
          <a:endParaRPr lang="en-US" altLang="zh-CN" sz="1400" kern="1200" dirty="0" smtClean="0">
            <a:solidFill>
              <a:schemeClr val="tx1"/>
            </a:solidFill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</a:rPr>
            <a:t>为上层应用提供系统服务</a:t>
          </a:r>
          <a:endParaRPr lang="zh-CN" altLang="en-US" sz="1400" kern="1200" dirty="0">
            <a:solidFill>
              <a:schemeClr val="tx1"/>
            </a:solidFill>
          </a:endParaRPr>
        </a:p>
      </dsp:txBody>
      <dsp:txXfrm>
        <a:off x="6599867" y="563642"/>
        <a:ext cx="2433088" cy="37870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69E864-79D8-44C9-8FE7-EAD1A7C1B072}">
      <dsp:nvSpPr>
        <dsp:cNvPr id="0" name=""/>
        <dsp:cNvSpPr/>
      </dsp:nvSpPr>
      <dsp:spPr>
        <a:xfrm>
          <a:off x="0" y="0"/>
          <a:ext cx="63540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6BE6F-9A66-403F-8EA8-0F32DF99A856}">
      <dsp:nvSpPr>
        <dsp:cNvPr id="0" name=""/>
        <dsp:cNvSpPr/>
      </dsp:nvSpPr>
      <dsp:spPr>
        <a:xfrm>
          <a:off x="0" y="0"/>
          <a:ext cx="1128827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0000"/>
              </a:solidFill>
            </a:rPr>
            <a:t>关注点</a:t>
          </a:r>
          <a:endParaRPr lang="zh-CN" altLang="en-US" sz="2400" kern="1200" dirty="0">
            <a:solidFill>
              <a:srgbClr val="FF0000"/>
            </a:solidFill>
          </a:endParaRPr>
        </a:p>
      </dsp:txBody>
      <dsp:txXfrm>
        <a:off x="0" y="0"/>
        <a:ext cx="1128827" cy="4351338"/>
      </dsp:txXfrm>
    </dsp:sp>
    <dsp:sp modelId="{4F5CA262-B4A5-48EF-B528-5C66E8BA41C4}">
      <dsp:nvSpPr>
        <dsp:cNvPr id="0" name=""/>
        <dsp:cNvSpPr/>
      </dsp:nvSpPr>
      <dsp:spPr>
        <a:xfrm>
          <a:off x="1224138" y="101134"/>
          <a:ext cx="4987951" cy="2022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复位向量</a:t>
          </a:r>
          <a:endParaRPr lang="en-US" altLang="zh-CN" sz="4600" kern="1200" dirty="0" smtClean="0"/>
        </a:p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600" kern="1200" dirty="0" smtClean="0"/>
            <a:t>Rest_Handler</a:t>
          </a:r>
          <a:endParaRPr lang="zh-CN" altLang="en-US" sz="4600" kern="1200" dirty="0"/>
        </a:p>
      </dsp:txBody>
      <dsp:txXfrm>
        <a:off x="1224138" y="101134"/>
        <a:ext cx="4987951" cy="2022692"/>
      </dsp:txXfrm>
    </dsp:sp>
    <dsp:sp modelId="{8A8F7DCC-AD81-4BDB-86C4-C8D89DD710AD}">
      <dsp:nvSpPr>
        <dsp:cNvPr id="0" name=""/>
        <dsp:cNvSpPr/>
      </dsp:nvSpPr>
      <dsp:spPr>
        <a:xfrm>
          <a:off x="1128827" y="2123826"/>
          <a:ext cx="5083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D20636-9A3A-44EA-B650-40DBD3C1A232}">
      <dsp:nvSpPr>
        <dsp:cNvPr id="0" name=""/>
        <dsp:cNvSpPr/>
      </dsp:nvSpPr>
      <dsp:spPr>
        <a:xfrm>
          <a:off x="1224138" y="2224961"/>
          <a:ext cx="4987951" cy="2022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600" kern="1200" dirty="0" smtClean="0"/>
            <a:t>Main() </a:t>
          </a:r>
          <a:r>
            <a:rPr lang="zh-CN" altLang="en-US" sz="4600" kern="1200" dirty="0" smtClean="0"/>
            <a:t>函数</a:t>
          </a:r>
          <a:endParaRPr lang="en-US" altLang="zh-CN" sz="4600" kern="1200" dirty="0" smtClean="0"/>
        </a:p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应用代码入口</a:t>
          </a:r>
          <a:endParaRPr lang="zh-CN" altLang="en-US" sz="4600" kern="1200" dirty="0"/>
        </a:p>
      </dsp:txBody>
      <dsp:txXfrm>
        <a:off x="1224138" y="2224961"/>
        <a:ext cx="4987951" cy="2022692"/>
      </dsp:txXfrm>
    </dsp:sp>
    <dsp:sp modelId="{ABF89124-5F38-4EE4-9B47-0B1C1253EB5D}">
      <dsp:nvSpPr>
        <dsp:cNvPr id="0" name=""/>
        <dsp:cNvSpPr/>
      </dsp:nvSpPr>
      <dsp:spPr>
        <a:xfrm>
          <a:off x="1128827" y="4247653"/>
          <a:ext cx="5083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C0A31-5CCC-45DD-8F5B-DC460462A56F}">
      <dsp:nvSpPr>
        <dsp:cNvPr id="0" name=""/>
        <dsp:cNvSpPr/>
      </dsp:nvSpPr>
      <dsp:spPr>
        <a:xfrm>
          <a:off x="2174655" y="1327"/>
          <a:ext cx="2377721" cy="21577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5AA09-7725-4637-867F-473487ECAC07}">
      <dsp:nvSpPr>
        <dsp:cNvPr id="0" name=""/>
        <dsp:cNvSpPr/>
      </dsp:nvSpPr>
      <dsp:spPr>
        <a:xfrm>
          <a:off x="4651653" y="1971891"/>
          <a:ext cx="3368643" cy="2080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1</a:t>
          </a:r>
          <a:endParaRPr lang="zh-CN" altLang="en-US" sz="6500" kern="1200" dirty="0"/>
        </a:p>
      </dsp:txBody>
      <dsp:txXfrm>
        <a:off x="4651653" y="1971891"/>
        <a:ext cx="3368643" cy="2080752"/>
      </dsp:txXfrm>
    </dsp:sp>
    <dsp:sp modelId="{9A794A60-3F9E-44A7-B2F9-EB60B75A0E2F}">
      <dsp:nvSpPr>
        <dsp:cNvPr id="0" name=""/>
        <dsp:cNvSpPr/>
      </dsp:nvSpPr>
      <dsp:spPr>
        <a:xfrm>
          <a:off x="4354438" y="1674931"/>
          <a:ext cx="809017" cy="809226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04B18-A93F-44FC-95EB-801BB6863469}">
      <dsp:nvSpPr>
        <dsp:cNvPr id="0" name=""/>
        <dsp:cNvSpPr/>
      </dsp:nvSpPr>
      <dsp:spPr>
        <a:xfrm rot="5400000">
          <a:off x="7531822" y="1675036"/>
          <a:ext cx="809226" cy="809017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A0CEB-C806-45BC-8457-486B4D9EC831}">
      <dsp:nvSpPr>
        <dsp:cNvPr id="0" name=""/>
        <dsp:cNvSpPr/>
      </dsp:nvSpPr>
      <dsp:spPr>
        <a:xfrm rot="16200000">
          <a:off x="4354333" y="3540888"/>
          <a:ext cx="809226" cy="809017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DFC1C0-AAEE-4544-B509-926A42EF5C73}">
      <dsp:nvSpPr>
        <dsp:cNvPr id="0" name=""/>
        <dsp:cNvSpPr/>
      </dsp:nvSpPr>
      <dsp:spPr>
        <a:xfrm rot="10800000">
          <a:off x="7531927" y="3540783"/>
          <a:ext cx="809017" cy="809226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BDF9-D80A-4A11-9638-55A2F1570E39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4CC4-AFCF-4E2F-B315-A54A99296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67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BDF9-D80A-4A11-9638-55A2F1570E39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4CC4-AFCF-4E2F-B315-A54A99296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57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BDF9-D80A-4A11-9638-55A2F1570E39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4CC4-AFCF-4E2F-B315-A54A99296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33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BDF9-D80A-4A11-9638-55A2F1570E39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4CC4-AFCF-4E2F-B315-A54A99296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62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BDF9-D80A-4A11-9638-55A2F1570E39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4CC4-AFCF-4E2F-B315-A54A99296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27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BDF9-D80A-4A11-9638-55A2F1570E39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4CC4-AFCF-4E2F-B315-A54A99296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87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BDF9-D80A-4A11-9638-55A2F1570E39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4CC4-AFCF-4E2F-B315-A54A99296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15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BDF9-D80A-4A11-9638-55A2F1570E39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4CC4-AFCF-4E2F-B315-A54A99296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87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BDF9-D80A-4A11-9638-55A2F1570E39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4CC4-AFCF-4E2F-B315-A54A99296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16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BDF9-D80A-4A11-9638-55A2F1570E39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4CC4-AFCF-4E2F-B315-A54A99296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45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BDF9-D80A-4A11-9638-55A2F1570E39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4CC4-AFCF-4E2F-B315-A54A99296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2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EBDF9-D80A-4A11-9638-55A2F1570E39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24CC4-AFCF-4E2F-B315-A54A99296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61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273" y="378691"/>
            <a:ext cx="10522527" cy="1311997"/>
          </a:xfrm>
        </p:spPr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983787"/>
              </p:ext>
            </p:extLst>
          </p:nvPr>
        </p:nvGraphicFramePr>
        <p:xfrm>
          <a:off x="838200" y="180837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642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565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025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" y="1825625"/>
            <a:ext cx="4171722" cy="4351338"/>
          </a:xfrm>
        </p:spPr>
      </p:pic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641211298"/>
              </p:ext>
            </p:extLst>
          </p:nvPr>
        </p:nvGraphicFramePr>
        <p:xfrm>
          <a:off x="4999722" y="1825625"/>
          <a:ext cx="635407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009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" y="1825625"/>
            <a:ext cx="6050758" cy="435133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217" y="1825625"/>
            <a:ext cx="4389583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7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23" y="1825625"/>
            <a:ext cx="7515354" cy="4351338"/>
          </a:xfrm>
        </p:spPr>
      </p:pic>
    </p:spTree>
    <p:extLst>
      <p:ext uri="{BB962C8B-B14F-4D97-AF65-F5344CB8AC3E}">
        <p14:creationId xmlns:p14="http://schemas.microsoft.com/office/powerpoint/2010/main" val="9380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404609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" y="1825625"/>
            <a:ext cx="4877933" cy="435133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932" y="1825625"/>
            <a:ext cx="56478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3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97031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594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88</Words>
  <Application>Microsoft Office PowerPoint</Application>
  <PresentationFormat>宽屏</PresentationFormat>
  <Paragraphs>23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SkyCore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应浩</dc:creator>
  <cp:lastModifiedBy>陈 应浩</cp:lastModifiedBy>
  <cp:revision>13</cp:revision>
  <dcterms:created xsi:type="dcterms:W3CDTF">2021-10-07T15:06:26Z</dcterms:created>
  <dcterms:modified xsi:type="dcterms:W3CDTF">2021-10-07T20:09:44Z</dcterms:modified>
</cp:coreProperties>
</file>