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de títu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3200"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 sz="3200"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 sz="3200"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 sz="3200"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 sz="32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cabezado de secció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1" cy="1362076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os objeto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525964"/>
          </a:xfrm>
          <a:prstGeom prst="rect">
            <a:avLst/>
          </a:prstGeom>
        </p:spPr>
        <p:txBody>
          <a:bodyPr/>
          <a:lstStyle>
            <a:lvl1pPr marL="244928" indent="-244928">
              <a:spcBef>
                <a:spcPts val="600"/>
              </a:spcBef>
              <a:defRPr sz="2000"/>
            </a:lvl1pPr>
            <a:lvl2pPr marL="695325" indent="-238125">
              <a:spcBef>
                <a:spcPts val="600"/>
              </a:spcBef>
              <a:defRPr sz="2000"/>
            </a:lvl2pPr>
            <a:lvl3pPr marL="1143000" indent="-228600">
              <a:spcBef>
                <a:spcPts val="600"/>
              </a:spcBef>
              <a:defRPr sz="2000"/>
            </a:lvl3pPr>
            <a:lvl4pPr marL="1625600" indent="-254000">
              <a:spcBef>
                <a:spcPts val="600"/>
              </a:spcBef>
              <a:defRPr sz="2000"/>
            </a:lvl4pPr>
            <a:lvl5pPr marL="2082800" indent="-254000">
              <a:spcBef>
                <a:spcPts val="600"/>
              </a:spcBef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ació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5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4 Marcador de texto"/>
          <p:cNvSpPr>
            <a:spLocks noGrp="1"/>
          </p:cNvSpPr>
          <p:nvPr>
            <p:ph type="body" sz="quarter" idx="21"/>
          </p:nvPr>
        </p:nvSpPr>
        <p:spPr>
          <a:xfrm>
            <a:off x="6193368" y="1535112"/>
            <a:ext cx="5389034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ólo el títu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 blanc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ido con títu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4"/>
          </a:xfrm>
          <a:prstGeom prst="rect">
            <a:avLst/>
          </a:prstGeom>
        </p:spPr>
        <p:txBody>
          <a:bodyPr/>
          <a:lstStyle>
            <a:lvl1pPr marL="171450" indent="-171450">
              <a:defRPr sz="1600"/>
            </a:lvl1pPr>
            <a:lvl2pPr marL="620485" indent="-163285">
              <a:defRPr sz="1600"/>
            </a:lvl2pPr>
            <a:lvl3pPr marL="1066800" indent="-1524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3 Marcador de texto"/>
          <p:cNvSpPr>
            <a:spLocks noGrp="1"/>
          </p:cNvSpPr>
          <p:nvPr>
            <p:ph type="body" sz="half" idx="21"/>
          </p:nvPr>
        </p:nvSpPr>
        <p:spPr>
          <a:xfrm>
            <a:off x="609600" y="1435101"/>
            <a:ext cx="401108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agen con títu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>
            <a:spLocks noGrp="1"/>
          </p:cNvSpPr>
          <p:nvPr>
            <p:ph type="title"/>
          </p:nvPr>
        </p:nvSpPr>
        <p:spPr>
          <a:xfrm>
            <a:off x="2389716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85" name="2 Marcador de posición de imagen"/>
          <p:cNvSpPr>
            <a:spLocks noGrp="1"/>
          </p:cNvSpPr>
          <p:nvPr>
            <p:ph type="pic" sz="half" idx="21"/>
          </p:nvPr>
        </p:nvSpPr>
        <p:spPr>
          <a:xfrm>
            <a:off x="2389716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89716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630237"/>
            <a:ext cx="10972800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550912"/>
            <a:ext cx="10972800" cy="506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2pPr marL="712333" indent="-255133">
              <a:defRPr sz="2200"/>
            </a:lvl2pPr>
            <a:lvl3pPr marL="1152525" indent="-238125">
              <a:defRPr sz="1600"/>
            </a:lvl3pPr>
            <a:lvl4pPr marL="1554480" indent="-182880">
              <a:defRPr sz="1600"/>
            </a:lvl4pPr>
            <a:lvl5pPr marL="2011679" indent="-182879"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05" y="-3304"/>
            <a:ext cx="1574801" cy="825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76695" y="-3304"/>
            <a:ext cx="1701801" cy="82550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23776" y="6414761"/>
            <a:ext cx="258624" cy="24830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267890" marR="0" indent="-267890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42950" marR="0" indent="-285750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181100" marR="0" indent="-266700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691639" marR="0" indent="-320039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48839" marR="0" indent="-320039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06039" marR="0" indent="-320039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63239" marR="0" indent="-320039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20440" marR="0" indent="-320040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977640" marR="0" indent="-320040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mt.hidrogeologia.modelitzacio@ub.edu" TargetMode="External"/><Relationship Id="rId5" Type="http://schemas.openxmlformats.org/officeDocument/2006/relationships/hyperlink" Target="https://www.ub.edu/portal/web/ciencias-tierra/master-propio-hidrogeologia" TargetMode="External"/><Relationship Id="rId4" Type="http://schemas.openxmlformats.org/officeDocument/2006/relationships/hyperlink" Target="mailto:aitor.iraola@correo.a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NyLr8LLuUntcazcTuhkkyNho_C6Guh38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ángulo 3"/>
          <p:cNvSpPr/>
          <p:nvPr/>
        </p:nvSpPr>
        <p:spPr>
          <a:xfrm>
            <a:off x="1536138" y="19907"/>
            <a:ext cx="9144001" cy="1665403"/>
          </a:xfrm>
          <a:prstGeom prst="rect">
            <a:avLst/>
          </a:prstGeom>
          <a:solidFill>
            <a:srgbClr val="02189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7" name="Picture 2" descr="Picture 2"/>
          <p:cNvPicPr>
            <a:picLocks noChangeAspect="1"/>
          </p:cNvPicPr>
          <p:nvPr/>
        </p:nvPicPr>
        <p:blipFill>
          <a:blip r:embed="rId3"/>
          <a:srcRect l="65069" t="19540" r="3610" b="52874"/>
          <a:stretch>
            <a:fillRect/>
          </a:stretch>
        </p:blipFill>
        <p:spPr>
          <a:xfrm>
            <a:off x="7601733" y="1741021"/>
            <a:ext cx="3059834" cy="1493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Picture 2" descr="Picture 2"/>
          <p:cNvPicPr>
            <a:picLocks noChangeAspect="1"/>
          </p:cNvPicPr>
          <p:nvPr/>
        </p:nvPicPr>
        <p:blipFill>
          <a:blip r:embed="rId3"/>
          <a:srcRect l="10191" t="19540" r="60935" b="52874"/>
          <a:stretch>
            <a:fillRect/>
          </a:stretch>
        </p:blipFill>
        <p:spPr>
          <a:xfrm>
            <a:off x="1554249" y="1712957"/>
            <a:ext cx="2880320" cy="1524946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6 Conector recto"/>
          <p:cNvSpPr/>
          <p:nvPr/>
        </p:nvSpPr>
        <p:spPr>
          <a:xfrm>
            <a:off x="1525587" y="1685308"/>
            <a:ext cx="9142414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0" name="7 Rectángulo"/>
          <p:cNvSpPr txBox="1"/>
          <p:nvPr/>
        </p:nvSpPr>
        <p:spPr>
          <a:xfrm>
            <a:off x="1561227" y="543679"/>
            <a:ext cx="9046127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b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MÁSTER HIDROGEOLOGÍA Y MODELACIÓN</a:t>
            </a:r>
          </a:p>
        </p:txBody>
      </p:sp>
      <p:sp>
        <p:nvSpPr>
          <p:cNvPr id="101" name="7 Rectángulo"/>
          <p:cNvSpPr txBox="1"/>
          <p:nvPr/>
        </p:nvSpPr>
        <p:spPr>
          <a:xfrm>
            <a:off x="1572936" y="4515347"/>
            <a:ext cx="904612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 b="1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Módulo 9 Herramientas y Data Science</a:t>
            </a:r>
          </a:p>
        </p:txBody>
      </p:sp>
      <p:sp>
        <p:nvSpPr>
          <p:cNvPr id="102" name="7 Rectángulo"/>
          <p:cNvSpPr txBox="1"/>
          <p:nvPr/>
        </p:nvSpPr>
        <p:spPr>
          <a:xfrm>
            <a:off x="1569719" y="3573017"/>
            <a:ext cx="9046128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200" b="1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M9_9.24 Taller: análisis de datos con Python</a:t>
            </a:r>
          </a:p>
        </p:txBody>
      </p:sp>
      <p:sp>
        <p:nvSpPr>
          <p:cNvPr id="103" name="7 Rectángulo"/>
          <p:cNvSpPr txBox="1"/>
          <p:nvPr/>
        </p:nvSpPr>
        <p:spPr>
          <a:xfrm>
            <a:off x="1581857" y="5013176"/>
            <a:ext cx="9046128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Prof. Aitor Iraola</a:t>
            </a:r>
          </a:p>
          <a:p>
            <a:pPr algn="ctr"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aitor.iraola@amphos21.com</a:t>
            </a:r>
            <a:r>
              <a:t>     </a:t>
            </a:r>
          </a:p>
        </p:txBody>
      </p:sp>
      <p:sp>
        <p:nvSpPr>
          <p:cNvPr id="104" name="7 Rectángulo"/>
          <p:cNvSpPr/>
          <p:nvPr/>
        </p:nvSpPr>
        <p:spPr>
          <a:xfrm>
            <a:off x="1515507" y="6577607"/>
            <a:ext cx="9137568" cy="269241"/>
          </a:xfrm>
          <a:prstGeom prst="rect">
            <a:avLst/>
          </a:prstGeom>
          <a:solidFill>
            <a:srgbClr val="02189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rPr>
              <a:t>Web MHGM</a:t>
            </a:r>
            <a:r>
              <a:t>                                                                                                                 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/>
              </a:rPr>
              <a:t>mt.hidrogeologia.modelitzacio@ub.edu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Nociones básicas de numpy, pandas y matplotlib…"/>
          <p:cNvSpPr txBox="1">
            <a:spLocks noGrp="1"/>
          </p:cNvSpPr>
          <p:nvPr>
            <p:ph type="body" idx="1"/>
          </p:nvPr>
        </p:nvSpPr>
        <p:spPr>
          <a:xfrm>
            <a:off x="609600" y="1601193"/>
            <a:ext cx="10972800" cy="4111775"/>
          </a:xfrm>
          <a:prstGeom prst="rect">
            <a:avLst/>
          </a:prstGeom>
        </p:spPr>
        <p:txBody>
          <a:bodyPr/>
          <a:lstStyle/>
          <a:p>
            <a:pPr marL="342900" indent="-342900"/>
            <a:r>
              <a:t>Nociones básicas de numpy, pandas y matplotlib</a:t>
            </a:r>
          </a:p>
          <a:p>
            <a:pPr marL="342900" indent="-342900"/>
            <a:r>
              <a:t>Ejercicio introductorio en numpy y pandas usando Google Colab</a:t>
            </a:r>
          </a:p>
          <a:p>
            <a:pPr marL="342900" indent="-342900"/>
            <a:r>
              <a:t>Ejercicio final de bloque: </a:t>
            </a:r>
          </a:p>
        </p:txBody>
      </p:sp>
      <p:sp>
        <p:nvSpPr>
          <p:cNvPr id="107" name="Introducción"/>
          <p:cNvSpPr txBox="1">
            <a:spLocks noGrp="1"/>
          </p:cNvSpPr>
          <p:nvPr>
            <p:ph type="title"/>
          </p:nvPr>
        </p:nvSpPr>
        <p:spPr>
          <a:xfrm>
            <a:off x="609600" y="630237"/>
            <a:ext cx="10972800" cy="825501"/>
          </a:xfrm>
          <a:prstGeom prst="rect">
            <a:avLst/>
          </a:prstGeom>
        </p:spPr>
        <p:txBody>
          <a:bodyPr/>
          <a:lstStyle/>
          <a:p>
            <a:r>
              <a:t>Introducción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Introducción a numpy"/>
          <p:cNvSpPr txBox="1">
            <a:spLocks noGrp="1"/>
          </p:cNvSpPr>
          <p:nvPr>
            <p:ph type="title"/>
          </p:nvPr>
        </p:nvSpPr>
        <p:spPr>
          <a:xfrm>
            <a:off x="609600" y="630237"/>
            <a:ext cx="10972800" cy="825501"/>
          </a:xfrm>
          <a:prstGeom prst="rect">
            <a:avLst/>
          </a:prstGeom>
        </p:spPr>
        <p:txBody>
          <a:bodyPr/>
          <a:lstStyle/>
          <a:p>
            <a:r>
              <a:t>Introducción a numpy</a:t>
            </a:r>
          </a:p>
        </p:txBody>
      </p:sp>
      <p:sp>
        <p:nvSpPr>
          <p:cNvPr id="110" name="Biblioteca fundamental para la computación científica en Python.…"/>
          <p:cNvSpPr txBox="1">
            <a:spLocks noGrp="1"/>
          </p:cNvSpPr>
          <p:nvPr>
            <p:ph type="body" idx="1"/>
          </p:nvPr>
        </p:nvSpPr>
        <p:spPr>
          <a:xfrm>
            <a:off x="609600" y="1550912"/>
            <a:ext cx="10972800" cy="5063829"/>
          </a:xfrm>
          <a:prstGeom prst="rect">
            <a:avLst/>
          </a:prstGeom>
        </p:spPr>
        <p:txBody>
          <a:bodyPr/>
          <a:lstStyle/>
          <a:p>
            <a:r>
              <a:t>Biblioteca fundamental para la computación científica en Python.</a:t>
            </a:r>
          </a:p>
          <a:p>
            <a:r>
              <a:t>Ofrece soporte para arrays y matrices (multidimensionales) y funciones matemáticas óptimas</a:t>
            </a:r>
          </a:p>
          <a:p>
            <a:r>
              <a:t>En realidad es un wrapper de C++ (el código original corre en C++)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Introducción a numpy"/>
          <p:cNvSpPr txBox="1">
            <a:spLocks noGrp="1"/>
          </p:cNvSpPr>
          <p:nvPr>
            <p:ph type="title"/>
          </p:nvPr>
        </p:nvSpPr>
        <p:spPr>
          <a:xfrm>
            <a:off x="609600" y="630237"/>
            <a:ext cx="10972800" cy="825501"/>
          </a:xfrm>
          <a:prstGeom prst="rect">
            <a:avLst/>
          </a:prstGeom>
        </p:spPr>
        <p:txBody>
          <a:bodyPr/>
          <a:lstStyle/>
          <a:p>
            <a:r>
              <a:t>Introducción a numpy</a:t>
            </a:r>
          </a:p>
        </p:txBody>
      </p:sp>
      <p:sp>
        <p:nvSpPr>
          <p:cNvPr id="113" name="Debemos importar el paquete, normalmente haciendo…"/>
          <p:cNvSpPr txBox="1">
            <a:spLocks noGrp="1"/>
          </p:cNvSpPr>
          <p:nvPr>
            <p:ph type="body" idx="1"/>
          </p:nvPr>
        </p:nvSpPr>
        <p:spPr>
          <a:xfrm>
            <a:off x="609600" y="1550912"/>
            <a:ext cx="10972800" cy="5063829"/>
          </a:xfrm>
          <a:prstGeom prst="rect">
            <a:avLst/>
          </a:prstGeom>
        </p:spPr>
        <p:txBody>
          <a:bodyPr/>
          <a:lstStyle/>
          <a:p>
            <a:r>
              <a:t>Debemos importar el paquete, normalmente haciendo</a:t>
            </a:r>
          </a:p>
          <a:p>
            <a:pPr marL="0" indent="0">
              <a:buSzTx/>
              <a:buNone/>
            </a:pPr>
            <a:r>
              <a:rPr b="1"/>
              <a:t>import numpy as np</a:t>
            </a:r>
          </a:p>
          <a:p>
            <a:r>
              <a:t>El elemento principal es el método </a:t>
            </a:r>
            <a:r>
              <a:rPr b="1"/>
              <a:t>np.array(). </a:t>
            </a:r>
            <a:r>
              <a:t>Nos permite generar un array con el que almacenar datos y hacer diferentes operaciones de manera sencilla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Introducción a numpy"/>
          <p:cNvSpPr txBox="1">
            <a:spLocks noGrp="1"/>
          </p:cNvSpPr>
          <p:nvPr>
            <p:ph type="title"/>
          </p:nvPr>
        </p:nvSpPr>
        <p:spPr>
          <a:xfrm>
            <a:off x="609600" y="630237"/>
            <a:ext cx="10972800" cy="825501"/>
          </a:xfrm>
          <a:prstGeom prst="rect">
            <a:avLst/>
          </a:prstGeom>
        </p:spPr>
        <p:txBody>
          <a:bodyPr/>
          <a:lstStyle/>
          <a:p>
            <a:r>
              <a:t>Introducción a numpy</a:t>
            </a:r>
          </a:p>
        </p:txBody>
      </p:sp>
      <p:pic>
        <p:nvPicPr>
          <p:cNvPr id="116" name="Image" descr="Image"/>
          <p:cNvPicPr>
            <a:picLocks noChangeAspect="1"/>
          </p:cNvPicPr>
          <p:nvPr/>
        </p:nvPicPr>
        <p:blipFill>
          <a:blip r:embed="rId2"/>
          <a:srcRect l="13354" t="13894" r="16794" b="2275"/>
          <a:stretch>
            <a:fillRect/>
          </a:stretch>
        </p:blipFill>
        <p:spPr>
          <a:xfrm>
            <a:off x="2228254" y="1387488"/>
            <a:ext cx="7735639" cy="52220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aquete de python creado para la manipulación y análisis de datos.…"/>
          <p:cNvSpPr txBox="1">
            <a:spLocks noGrp="1"/>
          </p:cNvSpPr>
          <p:nvPr>
            <p:ph type="body" idx="1"/>
          </p:nvPr>
        </p:nvSpPr>
        <p:spPr>
          <a:xfrm>
            <a:off x="609600" y="1550912"/>
            <a:ext cx="10972800" cy="5063829"/>
          </a:xfrm>
          <a:prstGeom prst="rect">
            <a:avLst/>
          </a:prstGeom>
        </p:spPr>
        <p:txBody>
          <a:bodyPr/>
          <a:lstStyle/>
          <a:p>
            <a:r>
              <a:t>Paquete de python creado para la manipulación y análisis de datos.</a:t>
            </a:r>
          </a:p>
          <a:p>
            <a:r>
              <a:t>Estructuras de datos como Series (1D) y DataFrame (2D).</a:t>
            </a:r>
          </a:p>
          <a:p>
            <a:r>
              <a:t>Herramientas para leer y escribir datos entre estructuras en memoria y diferentes formatos de archivo.</a:t>
            </a:r>
          </a:p>
          <a:p>
            <a:r>
              <a:t>Operaciones de limpieza, filtrado, agrupación y transformación de datos.</a:t>
            </a:r>
          </a:p>
        </p:txBody>
      </p:sp>
      <p:sp>
        <p:nvSpPr>
          <p:cNvPr id="119" name="Introducción a pandas"/>
          <p:cNvSpPr txBox="1">
            <a:spLocks noGrp="1"/>
          </p:cNvSpPr>
          <p:nvPr>
            <p:ph type="title"/>
          </p:nvPr>
        </p:nvSpPr>
        <p:spPr>
          <a:xfrm>
            <a:off x="609600" y="630237"/>
            <a:ext cx="10972800" cy="825501"/>
          </a:xfrm>
          <a:prstGeom prst="rect">
            <a:avLst/>
          </a:prstGeom>
        </p:spPr>
        <p:txBody>
          <a:bodyPr/>
          <a:lstStyle/>
          <a:p>
            <a:r>
              <a:t>Introducción a pandas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Normalmente se importa de la siguiente manera…"/>
          <p:cNvSpPr txBox="1">
            <a:spLocks noGrp="1"/>
          </p:cNvSpPr>
          <p:nvPr>
            <p:ph type="body" idx="1"/>
          </p:nvPr>
        </p:nvSpPr>
        <p:spPr>
          <a:xfrm>
            <a:off x="609600" y="1550912"/>
            <a:ext cx="10972800" cy="5063829"/>
          </a:xfrm>
          <a:prstGeom prst="rect">
            <a:avLst/>
          </a:prstGeom>
        </p:spPr>
        <p:txBody>
          <a:bodyPr/>
          <a:lstStyle/>
          <a:p>
            <a:r>
              <a:t>Normalmente se importa de la siguiente manera</a:t>
            </a:r>
          </a:p>
          <a:p>
            <a:pPr marL="0" indent="0">
              <a:buSzTx/>
              <a:buNone/>
              <a:defRPr b="1"/>
            </a:pPr>
            <a:r>
              <a:t>import pandas as pd</a:t>
            </a:r>
          </a:p>
          <a:p>
            <a:r>
              <a:t>Los métodos principales son</a:t>
            </a:r>
          </a:p>
          <a:p>
            <a:pPr lvl="1"/>
            <a:r>
              <a:t>pd.Dataframe(tabla): nos genera una tabla (2D) en formato Dataframe</a:t>
            </a:r>
          </a:p>
          <a:p>
            <a:pPr lvl="1"/>
            <a:r>
              <a:t>pd.Series(serie_1D): nos genera una serie de datos (1D) en formato Series</a:t>
            </a:r>
          </a:p>
        </p:txBody>
      </p:sp>
      <p:sp>
        <p:nvSpPr>
          <p:cNvPr id="122" name="Introducción a pandas"/>
          <p:cNvSpPr txBox="1">
            <a:spLocks noGrp="1"/>
          </p:cNvSpPr>
          <p:nvPr>
            <p:ph type="title"/>
          </p:nvPr>
        </p:nvSpPr>
        <p:spPr>
          <a:xfrm>
            <a:off x="609600" y="630237"/>
            <a:ext cx="10972800" cy="825501"/>
          </a:xfrm>
          <a:prstGeom prst="rect">
            <a:avLst/>
          </a:prstGeom>
        </p:spPr>
        <p:txBody>
          <a:bodyPr/>
          <a:lstStyle/>
          <a:p>
            <a:r>
              <a:t>Introducción a pandas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ntroducción a matplotlib"/>
          <p:cNvSpPr txBox="1">
            <a:spLocks noGrp="1"/>
          </p:cNvSpPr>
          <p:nvPr>
            <p:ph type="title"/>
          </p:nvPr>
        </p:nvSpPr>
        <p:spPr>
          <a:xfrm>
            <a:off x="609600" y="630237"/>
            <a:ext cx="10972800" cy="825501"/>
          </a:xfrm>
          <a:prstGeom prst="rect">
            <a:avLst/>
          </a:prstGeom>
        </p:spPr>
        <p:txBody>
          <a:bodyPr/>
          <a:lstStyle/>
          <a:p>
            <a:r>
              <a:t>Introducción a matplotlib</a:t>
            </a:r>
          </a:p>
        </p:txBody>
      </p:sp>
      <p:sp>
        <p:nvSpPr>
          <p:cNvPr id="125" name="Biblioteca para la creación de gráficos 2D y (algunos) 3D en python…"/>
          <p:cNvSpPr txBox="1">
            <a:spLocks noGrp="1"/>
          </p:cNvSpPr>
          <p:nvPr>
            <p:ph type="body" idx="1"/>
          </p:nvPr>
        </p:nvSpPr>
        <p:spPr>
          <a:xfrm>
            <a:off x="609600" y="1550912"/>
            <a:ext cx="10972800" cy="5063829"/>
          </a:xfrm>
          <a:prstGeom prst="rect">
            <a:avLst/>
          </a:prstGeom>
        </p:spPr>
        <p:txBody>
          <a:bodyPr/>
          <a:lstStyle/>
          <a:p>
            <a:r>
              <a:t>Biblioteca para la creación de gráficos 2D y (algunos) 3D en python</a:t>
            </a:r>
          </a:p>
          <a:p>
            <a:r>
              <a:t>Puede crear gráficos como histogramas, gráficos de barras, scatter plots etc.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Ejercicio introductorio de numpy, pandas y matplotlib"/>
          <p:cNvSpPr txBox="1">
            <a:spLocks noGrp="1"/>
          </p:cNvSpPr>
          <p:nvPr>
            <p:ph type="title"/>
          </p:nvPr>
        </p:nvSpPr>
        <p:spPr>
          <a:xfrm>
            <a:off x="609600" y="630237"/>
            <a:ext cx="10972800" cy="825501"/>
          </a:xfrm>
          <a:prstGeom prst="rect">
            <a:avLst/>
          </a:prstGeom>
        </p:spPr>
        <p:txBody>
          <a:bodyPr/>
          <a:lstStyle/>
          <a:p>
            <a:r>
              <a:t>Ejercicio introductorio de numpy, pandas y matplotlib</a:t>
            </a:r>
          </a:p>
        </p:txBody>
      </p:sp>
      <p:sp>
        <p:nvSpPr>
          <p:cNvPr id="128" name="Clase 1 | Ejercicio 4">
            <a:hlinkClick r:id="rId2"/>
          </p:cNvPr>
          <p:cNvSpPr txBox="1"/>
          <p:nvPr/>
        </p:nvSpPr>
        <p:spPr>
          <a:xfrm>
            <a:off x="5102430" y="3249756"/>
            <a:ext cx="1987140" cy="358488"/>
          </a:xfrm>
          <a:prstGeom prst="rect">
            <a:avLst/>
          </a:prstGeom>
          <a:solidFill>
            <a:schemeClr val="accent5">
              <a:lumOff val="11617"/>
            </a:schemeClr>
          </a:solidFill>
          <a:ln w="25400">
            <a:solidFill>
              <a:schemeClr val="accent5">
                <a:satOff val="-6843"/>
                <a:lumOff val="-10705"/>
              </a:schemeClr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F1A1D"/>
                </a:solidFill>
              </a:defRPr>
            </a:lvl1pPr>
          </a:lstStyle>
          <a:p>
            <a:r>
              <a:rPr dirty="0" err="1"/>
              <a:t>Clase</a:t>
            </a:r>
            <a:r>
              <a:rPr dirty="0"/>
              <a:t> 1 | </a:t>
            </a:r>
            <a:r>
              <a:rPr dirty="0" err="1"/>
              <a:t>Ejercicio</a:t>
            </a:r>
            <a:r>
              <a:rPr dirty="0"/>
              <a:t> 4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7D4F1-C046-F16D-A3F9-A5E067A04E26}"/>
              </a:ext>
            </a:extLst>
          </p:cNvPr>
          <p:cNvSpPr txBox="1"/>
          <p:nvPr/>
        </p:nvSpPr>
        <p:spPr>
          <a:xfrm>
            <a:off x="3048000" y="3880972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ES" dirty="0"/>
              <a:t>https://colab.research.google.com/drive/1NyLr8LLuUntcazcTuhkkyNho_C6Guh38?usp=sharing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Microsoft Macintosh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Tahoma</vt:lpstr>
      <vt:lpstr>Tema de Office</vt:lpstr>
      <vt:lpstr>PowerPoint Presentation</vt:lpstr>
      <vt:lpstr>Introducción</vt:lpstr>
      <vt:lpstr>Introducción a numpy</vt:lpstr>
      <vt:lpstr>Introducción a numpy</vt:lpstr>
      <vt:lpstr>Introducción a numpy</vt:lpstr>
      <vt:lpstr>Introducción a pandas</vt:lpstr>
      <vt:lpstr>Introducción a pandas</vt:lpstr>
      <vt:lpstr>Introducción a matplotlib</vt:lpstr>
      <vt:lpstr>Ejercicio introductorio de numpy, pandas y matplotlib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Aitor Iraola</cp:lastModifiedBy>
  <cp:revision>1</cp:revision>
  <dcterms:modified xsi:type="dcterms:W3CDTF">2023-11-19T21:51:58Z</dcterms:modified>
</cp:coreProperties>
</file>