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6" r:id="rId5"/>
    <p:sldId id="259" r:id="rId6"/>
    <p:sldId id="260" r:id="rId7"/>
    <p:sldId id="261" r:id="rId8"/>
    <p:sldId id="262" r:id="rId9"/>
    <p:sldId id="263"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81480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2320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82795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044592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7698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36484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23-05-2023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50693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92044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19549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93576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8285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13065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E29FA-B957-4D9F-B524-E33F438B69FC}"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48898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E29FA-B957-4D9F-B524-E33F438B69FC}"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055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E29FA-B957-4D9F-B524-E33F438B69FC}"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22728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24246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030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AE29FA-B957-4D9F-B524-E33F438B69FC}" type="datetimeFigureOut">
              <a:rPr lang="en-IN" smtClean="0"/>
              <a:t>23-05-2023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1AF0BA-4848-44C5-B9C5-548D34721AD2}" type="slidenum">
              <a:rPr lang="en-IN" smtClean="0"/>
              <a:t>‹#›</a:t>
            </a:fld>
            <a:endParaRPr lang="en-IN"/>
          </a:p>
        </p:txBody>
      </p:sp>
    </p:spTree>
    <p:extLst>
      <p:ext uri="{BB962C8B-B14F-4D97-AF65-F5344CB8AC3E}">
        <p14:creationId xmlns:p14="http://schemas.microsoft.com/office/powerpoint/2010/main" val="6529044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lfsight.com/blog/2020/05/how-to-use-amazon-ecommerce-api-examples-and-pric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alajidharma.medium.com/free-store-api-for-developers-to-practice-front-end-e-commerce-development-fcf5b75e498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4504" y="1236849"/>
            <a:ext cx="8825658" cy="2677648"/>
          </a:xfrm>
        </p:spPr>
        <p:txBody>
          <a:bodyPr>
            <a:normAutofit/>
          </a:bodyPr>
          <a:lstStyle/>
          <a:p>
            <a:r>
              <a:rPr lang="en-US" sz="4800" b="1" dirty="0"/>
              <a:t>				PROJECT WARMUP </a:t>
            </a:r>
            <a:br>
              <a:rPr lang="en-US" sz="4800" b="1" dirty="0"/>
            </a:br>
            <a:r>
              <a:rPr lang="en-US" sz="4800" b="1" dirty="0"/>
              <a:t>								ON</a:t>
            </a:r>
            <a:br>
              <a:rPr lang="en-US" sz="4800" b="1" dirty="0"/>
            </a:br>
            <a:r>
              <a:rPr lang="en-US" sz="4800" b="1" dirty="0"/>
              <a:t>“PRICE COMPARISION APP”</a:t>
            </a:r>
            <a:endParaRPr lang="en-IN" sz="4800" b="1" dirty="0"/>
          </a:p>
        </p:txBody>
      </p:sp>
      <p:sp>
        <p:nvSpPr>
          <p:cNvPr id="3" name="Subtitle 2"/>
          <p:cNvSpPr>
            <a:spLocks noGrp="1"/>
          </p:cNvSpPr>
          <p:nvPr>
            <p:ph type="subTitle" idx="1"/>
          </p:nvPr>
        </p:nvSpPr>
        <p:spPr>
          <a:xfrm>
            <a:off x="1889051" y="4133436"/>
            <a:ext cx="8825658" cy="1842361"/>
          </a:xfrm>
        </p:spPr>
        <p:txBody>
          <a:bodyPr>
            <a:normAutofit fontScale="32500" lnSpcReduction="20000"/>
          </a:bodyPr>
          <a:lstStyle/>
          <a:p>
            <a:pPr algn="ctr"/>
            <a:r>
              <a:rPr lang="en-US" sz="6200" b="1" dirty="0"/>
              <a:t>ABHI SHAH(100902154)</a:t>
            </a:r>
          </a:p>
          <a:p>
            <a:pPr algn="ctr"/>
            <a:r>
              <a:rPr lang="en-US" sz="6200" b="1" dirty="0"/>
              <a:t>PREET PATEL (</a:t>
            </a:r>
            <a:r>
              <a:rPr lang="en-IN" sz="6200" b="1" dirty="0"/>
              <a:t>100897482</a:t>
            </a:r>
            <a:r>
              <a:rPr lang="en-US" sz="6200" b="1" dirty="0"/>
              <a:t>)</a:t>
            </a:r>
          </a:p>
          <a:p>
            <a:pPr algn="ctr"/>
            <a:r>
              <a:rPr lang="en-US" sz="6200" b="1" dirty="0"/>
              <a:t>HIREN OZA (</a:t>
            </a:r>
            <a:r>
              <a:rPr lang="en-IN" sz="6200" b="1" dirty="0"/>
              <a:t>100898363</a:t>
            </a:r>
            <a:r>
              <a:rPr lang="en-US" sz="6200" b="1" dirty="0"/>
              <a:t>)</a:t>
            </a:r>
          </a:p>
          <a:p>
            <a:pPr algn="ctr"/>
            <a:r>
              <a:rPr lang="en-US" sz="6200" b="1" dirty="0"/>
              <a:t>MAYUR MARWADI (100896944)</a:t>
            </a:r>
          </a:p>
          <a:p>
            <a:pPr algn="ctr"/>
            <a:r>
              <a:rPr lang="en-US" sz="6200" b="1" dirty="0"/>
              <a:t>DARSHAN GHOGHARI (100897771)</a:t>
            </a:r>
            <a:endParaRPr lang="en-IN" sz="6200" b="1" dirty="0"/>
          </a:p>
        </p:txBody>
      </p:sp>
    </p:spTree>
    <p:extLst>
      <p:ext uri="{BB962C8B-B14F-4D97-AF65-F5344CB8AC3E}">
        <p14:creationId xmlns:p14="http://schemas.microsoft.com/office/powerpoint/2010/main" val="409096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Computer Vision .</a:t>
            </a:r>
            <a:endParaRPr lang="en-IN" dirty="0"/>
          </a:p>
        </p:txBody>
      </p:sp>
      <p:sp>
        <p:nvSpPr>
          <p:cNvPr id="3" name="Content Placeholder 2"/>
          <p:cNvSpPr>
            <a:spLocks noGrp="1"/>
          </p:cNvSpPr>
          <p:nvPr>
            <p:ph idx="1"/>
          </p:nvPr>
        </p:nvSpPr>
        <p:spPr>
          <a:xfrm>
            <a:off x="6522720" y="2699294"/>
            <a:ext cx="4346167" cy="3416300"/>
          </a:xfrm>
        </p:spPr>
        <p:txBody>
          <a:bodyPr/>
          <a:lstStyle/>
          <a:p>
            <a:r>
              <a:rPr lang="en-US" dirty="0"/>
              <a:t>We will use </a:t>
            </a:r>
            <a:r>
              <a:rPr lang="en-US" dirty="0" err="1"/>
              <a:t>Tensorflow</a:t>
            </a:r>
            <a:r>
              <a:rPr lang="en-US" dirty="0"/>
              <a:t>, </a:t>
            </a:r>
            <a:r>
              <a:rPr lang="en-US" dirty="0" err="1"/>
              <a:t>keras</a:t>
            </a:r>
            <a:r>
              <a:rPr lang="en-US" dirty="0"/>
              <a:t> library that will identify the item based on image and return item name.</a:t>
            </a:r>
          </a:p>
          <a:p>
            <a:r>
              <a:rPr lang="en-US" dirty="0"/>
              <a:t>We still need to check which algorithm will be used to identify the item.</a:t>
            </a:r>
            <a:endParaRPr lang="en-IN" dirty="0"/>
          </a:p>
        </p:txBody>
      </p:sp>
      <p:pic>
        <p:nvPicPr>
          <p:cNvPr id="5" name="Picture 4">
            <a:extLst>
              <a:ext uri="{FF2B5EF4-FFF2-40B4-BE49-F238E27FC236}">
                <a16:creationId xmlns="" xmlns:a16="http://schemas.microsoft.com/office/drawing/2014/main" id="{6906973F-4B03-F5FD-F52D-0121CDE21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26" y="2795452"/>
            <a:ext cx="5337494" cy="2864439"/>
          </a:xfrm>
          <a:prstGeom prst="rect">
            <a:avLst/>
          </a:prstGeom>
        </p:spPr>
      </p:pic>
    </p:spTree>
    <p:extLst>
      <p:ext uri="{BB962C8B-B14F-4D97-AF65-F5344CB8AC3E}">
        <p14:creationId xmlns:p14="http://schemas.microsoft.com/office/powerpoint/2010/main" val="75300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Evaluation.</a:t>
            </a:r>
            <a:endParaRPr lang="en-IN" dirty="0"/>
          </a:p>
        </p:txBody>
      </p:sp>
      <p:sp>
        <p:nvSpPr>
          <p:cNvPr id="3" name="Content Placeholder 2"/>
          <p:cNvSpPr>
            <a:spLocks noGrp="1"/>
          </p:cNvSpPr>
          <p:nvPr>
            <p:ph idx="1"/>
          </p:nvPr>
        </p:nvSpPr>
        <p:spPr/>
        <p:txBody>
          <a:bodyPr/>
          <a:lstStyle/>
          <a:p>
            <a:r>
              <a:rPr lang="en-US" dirty="0" smtClean="0"/>
              <a:t>Here, we will define limited scope of around 10 to 15 items such as fruits, vegetable and we will train the computer vision model to identify the item uploaded by user. As currently, we do not have plan to purchase </a:t>
            </a:r>
            <a:r>
              <a:rPr lang="en-US" dirty="0" err="1" smtClean="0"/>
              <a:t>api</a:t>
            </a:r>
            <a:r>
              <a:rPr lang="en-US" dirty="0" smtClean="0"/>
              <a:t> key for existing real world ecommerce data, so we will develop dummy data for such 15 items in 3 e-commerce database and call the </a:t>
            </a:r>
            <a:r>
              <a:rPr lang="en-US" dirty="0" err="1" smtClean="0"/>
              <a:t>api</a:t>
            </a:r>
            <a:r>
              <a:rPr lang="en-US" dirty="0" smtClean="0"/>
              <a:t> to fetch price of each item based on selected uploaded item. So based on that user can verify the item and evaluate the functionality and reliability of </a:t>
            </a:r>
            <a:r>
              <a:rPr lang="en-US" smtClean="0"/>
              <a:t>the project.</a:t>
            </a:r>
            <a:endParaRPr lang="en-IN" dirty="0"/>
          </a:p>
        </p:txBody>
      </p:sp>
    </p:spTree>
    <p:extLst>
      <p:ext uri="{BB962C8B-B14F-4D97-AF65-F5344CB8AC3E}">
        <p14:creationId xmlns:p14="http://schemas.microsoft.com/office/powerpoint/2010/main" val="188328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6" y="2483246"/>
            <a:ext cx="8140337" cy="1891507"/>
          </a:xfrm>
        </p:spPr>
        <p:txBody>
          <a:bodyPr>
            <a:normAutofit fontScale="92500" lnSpcReduction="10000"/>
          </a:bodyPr>
          <a:lstStyle/>
          <a:p>
            <a:pPr marL="3657600" lvl="8" indent="0">
              <a:buNone/>
            </a:pPr>
            <a:endParaRPr lang="en-US" dirty="0"/>
          </a:p>
          <a:p>
            <a:pPr marL="3657600" lvl="8" indent="0">
              <a:buNone/>
            </a:pPr>
            <a:r>
              <a:rPr lang="en-US" dirty="0"/>
              <a:t>       </a:t>
            </a:r>
          </a:p>
          <a:p>
            <a:pPr marL="3657600" lvl="8" indent="0">
              <a:buNone/>
            </a:pPr>
            <a:r>
              <a:rPr lang="en-US" sz="1600" b="1" dirty="0"/>
              <a:t>                 </a:t>
            </a:r>
          </a:p>
          <a:p>
            <a:pPr marL="3657600" lvl="8" indent="0">
              <a:buNone/>
            </a:pPr>
            <a:endParaRPr lang="en-US" sz="1600" b="1" dirty="0"/>
          </a:p>
          <a:p>
            <a:pPr marL="3657600" lvl="8" indent="0">
              <a:buNone/>
            </a:pPr>
            <a:r>
              <a:rPr lang="en-US" sz="1600" b="1" dirty="0"/>
              <a:t>	</a:t>
            </a:r>
            <a:r>
              <a:rPr lang="en-US" sz="4000" b="1" dirty="0"/>
              <a:t>	Thank you</a:t>
            </a:r>
            <a:endParaRPr lang="en-US" sz="1600" b="1" dirty="0"/>
          </a:p>
        </p:txBody>
      </p:sp>
    </p:spTree>
    <p:extLst>
      <p:ext uri="{BB962C8B-B14F-4D97-AF65-F5344CB8AC3E}">
        <p14:creationId xmlns:p14="http://schemas.microsoft.com/office/powerpoint/2010/main" val="3134127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Definition and overview.</a:t>
            </a:r>
            <a:endParaRPr lang="en-IN" dirty="0"/>
          </a:p>
        </p:txBody>
      </p:sp>
      <p:sp>
        <p:nvSpPr>
          <p:cNvPr id="3" name="Content Placeholder 2"/>
          <p:cNvSpPr>
            <a:spLocks noGrp="1"/>
          </p:cNvSpPr>
          <p:nvPr>
            <p:ph idx="1"/>
          </p:nvPr>
        </p:nvSpPr>
        <p:spPr>
          <a:xfrm>
            <a:off x="1154955" y="2603500"/>
            <a:ext cx="7379446" cy="3416300"/>
          </a:xfrm>
        </p:spPr>
        <p:txBody>
          <a:bodyPr>
            <a:normAutofit fontScale="92500"/>
          </a:bodyPr>
          <a:lstStyle/>
          <a:p>
            <a:r>
              <a:rPr lang="en-US" dirty="0"/>
              <a:t>Ecommerce Web application must be developed that comprise of frontend, backend and AI component in it.</a:t>
            </a:r>
          </a:p>
          <a:p>
            <a:r>
              <a:rPr lang="en-US" dirty="0"/>
              <a:t>Frontend web application should have dynamic web pages that must be same as  real ecommerce website same as “Amazon”, “Walmart”, “Fresco”.</a:t>
            </a:r>
          </a:p>
          <a:p>
            <a:r>
              <a:rPr lang="en-US" dirty="0"/>
              <a:t>Backend should have Rest API that will interact between database, Frontend over the http request.</a:t>
            </a:r>
          </a:p>
          <a:p>
            <a:r>
              <a:rPr lang="en-US" dirty="0"/>
              <a:t>AI component will use Computer Vision when user uploads image which it identify the user item and then it will compare that item with three/ two ecommerce website price and return the item with lowest price from the ecommerce website.</a:t>
            </a:r>
          </a:p>
          <a:p>
            <a:endParaRPr lang="en-IN" dirty="0"/>
          </a:p>
        </p:txBody>
      </p:sp>
      <p:pic>
        <p:nvPicPr>
          <p:cNvPr id="5" name="Picture 4">
            <a:extLst>
              <a:ext uri="{FF2B5EF4-FFF2-40B4-BE49-F238E27FC236}">
                <a16:creationId xmlns="" xmlns:a16="http://schemas.microsoft.com/office/drawing/2014/main" id="{246DC516-8729-D2F9-1EFB-275E717BB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1" y="2874554"/>
            <a:ext cx="3381103" cy="2874191"/>
          </a:xfrm>
          <a:prstGeom prst="rect">
            <a:avLst/>
          </a:prstGeom>
        </p:spPr>
      </p:pic>
    </p:spTree>
    <p:extLst>
      <p:ext uri="{BB962C8B-B14F-4D97-AF65-F5344CB8AC3E}">
        <p14:creationId xmlns:p14="http://schemas.microsoft.com/office/powerpoint/2010/main" val="3050354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Functionalities and stages.</a:t>
            </a:r>
            <a:endParaRPr lang="en-IN" dirty="0"/>
          </a:p>
        </p:txBody>
      </p:sp>
      <p:sp>
        <p:nvSpPr>
          <p:cNvPr id="3" name="Content Placeholder 2"/>
          <p:cNvSpPr>
            <a:spLocks noGrp="1"/>
          </p:cNvSpPr>
          <p:nvPr>
            <p:ph idx="1"/>
          </p:nvPr>
        </p:nvSpPr>
        <p:spPr>
          <a:xfrm>
            <a:off x="1154955" y="2603500"/>
            <a:ext cx="5902668" cy="3416300"/>
          </a:xfrm>
        </p:spPr>
        <p:txBody>
          <a:bodyPr/>
          <a:lstStyle/>
          <a:p>
            <a:r>
              <a:rPr lang="en-US" dirty="0"/>
              <a:t>Our project is divided into two main steps:</a:t>
            </a:r>
          </a:p>
          <a:p>
            <a:pPr marL="514350" indent="-514350">
              <a:buFont typeface="+mj-lt"/>
              <a:buAutoNum type="alphaUcPeriod"/>
            </a:pPr>
            <a:r>
              <a:rPr lang="en-US" dirty="0"/>
              <a:t>Ecommerce website – Develop and integrate the frontend and backend functionality of ecommerce website.</a:t>
            </a:r>
          </a:p>
          <a:p>
            <a:pPr marL="514350" indent="-514350">
              <a:buFont typeface="+mj-lt"/>
              <a:buAutoNum type="alphaUcPeriod"/>
            </a:pPr>
            <a:r>
              <a:rPr lang="en-US" dirty="0"/>
              <a:t>AI functionality – Add Computer vision feature which will identify the image which user will upload and then will call API which will interact with other ecommerce API to get list of items based on price.  </a:t>
            </a:r>
            <a:endParaRPr lang="en-IN" dirty="0"/>
          </a:p>
        </p:txBody>
      </p:sp>
      <p:pic>
        <p:nvPicPr>
          <p:cNvPr id="5" name="Picture 4">
            <a:extLst>
              <a:ext uri="{FF2B5EF4-FFF2-40B4-BE49-F238E27FC236}">
                <a16:creationId xmlns="" xmlns:a16="http://schemas.microsoft.com/office/drawing/2014/main" id="{8FC7E703-1DC0-730D-E515-7B9C0C7779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1849" y="3352859"/>
            <a:ext cx="4909523" cy="2531473"/>
          </a:xfrm>
          <a:prstGeom prst="rect">
            <a:avLst/>
          </a:prstGeom>
        </p:spPr>
      </p:pic>
    </p:spTree>
    <p:extLst>
      <p:ext uri="{BB962C8B-B14F-4D97-AF65-F5344CB8AC3E}">
        <p14:creationId xmlns:p14="http://schemas.microsoft.com/office/powerpoint/2010/main" val="3736591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8A79C7F-9543-B285-1C70-E902C617E9F3}"/>
              </a:ext>
            </a:extLst>
          </p:cNvPr>
          <p:cNvSpPr/>
          <p:nvPr/>
        </p:nvSpPr>
        <p:spPr>
          <a:xfrm>
            <a:off x="8248649"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Backend</a:t>
            </a:r>
          </a:p>
        </p:txBody>
      </p:sp>
      <p:sp>
        <p:nvSpPr>
          <p:cNvPr id="4" name="Rectangle 3">
            <a:extLst>
              <a:ext uri="{FF2B5EF4-FFF2-40B4-BE49-F238E27FC236}">
                <a16:creationId xmlns="" xmlns:a16="http://schemas.microsoft.com/office/drawing/2014/main" id="{8D0BAC9E-0A29-F3A9-56FB-090F80D51B95}"/>
              </a:ext>
            </a:extLst>
          </p:cNvPr>
          <p:cNvSpPr/>
          <p:nvPr/>
        </p:nvSpPr>
        <p:spPr>
          <a:xfrm>
            <a:off x="4942114" y="431074"/>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E-commerce site</a:t>
            </a:r>
          </a:p>
        </p:txBody>
      </p:sp>
      <p:sp>
        <p:nvSpPr>
          <p:cNvPr id="5" name="Rectangle 4">
            <a:extLst>
              <a:ext uri="{FF2B5EF4-FFF2-40B4-BE49-F238E27FC236}">
                <a16:creationId xmlns="" xmlns:a16="http://schemas.microsoft.com/office/drawing/2014/main" id="{51C85FDA-45A7-9713-C71A-1F32313AF4FA}"/>
              </a:ext>
            </a:extLst>
          </p:cNvPr>
          <p:cNvSpPr/>
          <p:nvPr/>
        </p:nvSpPr>
        <p:spPr>
          <a:xfrm>
            <a:off x="1863635"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Frontend</a:t>
            </a:r>
          </a:p>
        </p:txBody>
      </p:sp>
      <p:sp>
        <p:nvSpPr>
          <p:cNvPr id="6" name="Rectangle 5">
            <a:extLst>
              <a:ext uri="{FF2B5EF4-FFF2-40B4-BE49-F238E27FC236}">
                <a16:creationId xmlns="" xmlns:a16="http://schemas.microsoft.com/office/drawing/2014/main" id="{1F626A97-17E8-410D-5F31-AC41285160D2}"/>
              </a:ext>
            </a:extLst>
          </p:cNvPr>
          <p:cNvSpPr/>
          <p:nvPr/>
        </p:nvSpPr>
        <p:spPr>
          <a:xfrm>
            <a:off x="4111531" y="3827418"/>
            <a:ext cx="17417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Cart page</a:t>
            </a:r>
          </a:p>
        </p:txBody>
      </p:sp>
      <p:sp>
        <p:nvSpPr>
          <p:cNvPr id="7" name="Rectangle 6">
            <a:extLst>
              <a:ext uri="{FF2B5EF4-FFF2-40B4-BE49-F238E27FC236}">
                <a16:creationId xmlns="" xmlns:a16="http://schemas.microsoft.com/office/drawing/2014/main" id="{D5C80A7F-20DF-4A58-765A-D0AD713B36EC}"/>
              </a:ext>
            </a:extLst>
          </p:cNvPr>
          <p:cNvSpPr/>
          <p:nvPr/>
        </p:nvSpPr>
        <p:spPr>
          <a:xfrm>
            <a:off x="426720" y="3827418"/>
            <a:ext cx="1589314"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Log in page</a:t>
            </a:r>
          </a:p>
        </p:txBody>
      </p:sp>
      <p:sp>
        <p:nvSpPr>
          <p:cNvPr id="8" name="Rectangle 7">
            <a:extLst>
              <a:ext uri="{FF2B5EF4-FFF2-40B4-BE49-F238E27FC236}">
                <a16:creationId xmlns="" xmlns:a16="http://schemas.microsoft.com/office/drawing/2014/main" id="{E135FDAD-597B-6123-BA01-D1749514BCA2}"/>
              </a:ext>
            </a:extLst>
          </p:cNvPr>
          <p:cNvSpPr/>
          <p:nvPr/>
        </p:nvSpPr>
        <p:spPr>
          <a:xfrm>
            <a:off x="2192925" y="3827418"/>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Product List</a:t>
            </a:r>
          </a:p>
        </p:txBody>
      </p:sp>
      <p:sp>
        <p:nvSpPr>
          <p:cNvPr id="9" name="Rectangle 8">
            <a:extLst>
              <a:ext uri="{FF2B5EF4-FFF2-40B4-BE49-F238E27FC236}">
                <a16:creationId xmlns="" xmlns:a16="http://schemas.microsoft.com/office/drawing/2014/main" id="{F57488CB-C167-F142-4816-EE2E1BAEFFDF}"/>
              </a:ext>
            </a:extLst>
          </p:cNvPr>
          <p:cNvSpPr/>
          <p:nvPr/>
        </p:nvSpPr>
        <p:spPr>
          <a:xfrm>
            <a:off x="10450284" y="3831772"/>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History</a:t>
            </a:r>
          </a:p>
        </p:txBody>
      </p:sp>
      <p:sp>
        <p:nvSpPr>
          <p:cNvPr id="10" name="Rectangle 9">
            <a:extLst>
              <a:ext uri="{FF2B5EF4-FFF2-40B4-BE49-F238E27FC236}">
                <a16:creationId xmlns="" xmlns:a16="http://schemas.microsoft.com/office/drawing/2014/main" id="{29C0D257-0E4B-B45F-1B97-F5C5F6F752A8}"/>
              </a:ext>
            </a:extLst>
          </p:cNvPr>
          <p:cNvSpPr/>
          <p:nvPr/>
        </p:nvSpPr>
        <p:spPr>
          <a:xfrm>
            <a:off x="8531678" y="3827417"/>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Creation</a:t>
            </a:r>
          </a:p>
        </p:txBody>
      </p:sp>
      <p:sp>
        <p:nvSpPr>
          <p:cNvPr id="11" name="Rectangle 10">
            <a:extLst>
              <a:ext uri="{FF2B5EF4-FFF2-40B4-BE49-F238E27FC236}">
                <a16:creationId xmlns="" xmlns:a16="http://schemas.microsoft.com/office/drawing/2014/main" id="{204D5F34-E24E-35FB-E2CA-C2D8955143A4}"/>
              </a:ext>
            </a:extLst>
          </p:cNvPr>
          <p:cNvSpPr/>
          <p:nvPr/>
        </p:nvSpPr>
        <p:spPr>
          <a:xfrm>
            <a:off x="6503670" y="3827418"/>
            <a:ext cx="18511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Authentication</a:t>
            </a:r>
          </a:p>
        </p:txBody>
      </p:sp>
      <p:cxnSp>
        <p:nvCxnSpPr>
          <p:cNvPr id="19" name="Connector: Elbow 18">
            <a:extLst>
              <a:ext uri="{FF2B5EF4-FFF2-40B4-BE49-F238E27FC236}">
                <a16:creationId xmlns="" xmlns:a16="http://schemas.microsoft.com/office/drawing/2014/main" id="{9F636065-CE9B-3BF9-9D6A-4FB3DCCEF19E}"/>
              </a:ext>
            </a:extLst>
          </p:cNvPr>
          <p:cNvCxnSpPr>
            <a:cxnSpLocks/>
            <a:stCxn id="4" idx="2"/>
            <a:endCxn id="3" idx="0"/>
          </p:cNvCxnSpPr>
          <p:nvPr/>
        </p:nvCxnSpPr>
        <p:spPr>
          <a:xfrm rot="16200000" flipH="1">
            <a:off x="7337788" y="-157572"/>
            <a:ext cx="822959" cy="3306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 xmlns:a16="http://schemas.microsoft.com/office/drawing/2014/main" id="{AE360BA1-EB3D-196C-2AD7-6EF0C530227C}"/>
              </a:ext>
            </a:extLst>
          </p:cNvPr>
          <p:cNvCxnSpPr>
            <a:cxnSpLocks/>
            <a:endCxn id="5" idx="0"/>
          </p:cNvCxnSpPr>
          <p:nvPr/>
        </p:nvCxnSpPr>
        <p:spPr>
          <a:xfrm rot="10800000" flipV="1">
            <a:off x="3017521" y="1495692"/>
            <a:ext cx="3078478" cy="4114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 xmlns:a16="http://schemas.microsoft.com/office/drawing/2014/main" id="{1BC700C8-ACAF-227E-41DB-67A049E266A9}"/>
              </a:ext>
            </a:extLst>
          </p:cNvPr>
          <p:cNvCxnSpPr>
            <a:cxnSpLocks/>
            <a:stCxn id="5" idx="2"/>
            <a:endCxn id="6" idx="0"/>
          </p:cNvCxnSpPr>
          <p:nvPr/>
        </p:nvCxnSpPr>
        <p:spPr>
          <a:xfrm rot="16200000" flipH="1">
            <a:off x="3366406" y="2211434"/>
            <a:ext cx="1267099" cy="19648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 xmlns:a16="http://schemas.microsoft.com/office/drawing/2014/main" id="{978570AF-61BF-66FA-9E17-F3F5191C299C}"/>
              </a:ext>
            </a:extLst>
          </p:cNvPr>
          <p:cNvCxnSpPr>
            <a:cxnSpLocks/>
            <a:endCxn id="8" idx="0"/>
          </p:cNvCxnSpPr>
          <p:nvPr/>
        </p:nvCxnSpPr>
        <p:spPr>
          <a:xfrm>
            <a:off x="3040651" y="3187337"/>
            <a:ext cx="23132" cy="64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 xmlns:a16="http://schemas.microsoft.com/office/drawing/2014/main" id="{10E0E1A7-7915-AD19-81D7-06FD161C7B65}"/>
              </a:ext>
            </a:extLst>
          </p:cNvPr>
          <p:cNvCxnSpPr>
            <a:cxnSpLocks/>
            <a:endCxn id="7" idx="0"/>
          </p:cNvCxnSpPr>
          <p:nvPr/>
        </p:nvCxnSpPr>
        <p:spPr>
          <a:xfrm rot="10800000" flipV="1">
            <a:off x="1221378" y="3193868"/>
            <a:ext cx="1830841" cy="6335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 xmlns:a16="http://schemas.microsoft.com/office/drawing/2014/main" id="{0B066972-BB9C-E2E5-07F5-75CD835FCDC6}"/>
              </a:ext>
            </a:extLst>
          </p:cNvPr>
          <p:cNvCxnSpPr>
            <a:cxnSpLocks/>
            <a:stCxn id="3" idx="2"/>
            <a:endCxn id="9" idx="0"/>
          </p:cNvCxnSpPr>
          <p:nvPr/>
        </p:nvCxnSpPr>
        <p:spPr>
          <a:xfrm rot="16200000" flipH="1">
            <a:off x="9726112" y="2236741"/>
            <a:ext cx="1271453" cy="19186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 xmlns:a16="http://schemas.microsoft.com/office/drawing/2014/main" id="{93E485DA-6839-992A-219D-53A3273AB4BF}"/>
              </a:ext>
            </a:extLst>
          </p:cNvPr>
          <p:cNvCxnSpPr>
            <a:cxnSpLocks/>
            <a:endCxn id="10" idx="0"/>
          </p:cNvCxnSpPr>
          <p:nvPr/>
        </p:nvCxnSpPr>
        <p:spPr>
          <a:xfrm>
            <a:off x="9402534" y="3193868"/>
            <a:ext cx="2" cy="633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 xmlns:a16="http://schemas.microsoft.com/office/drawing/2014/main" id="{10A28500-03D2-52AC-D791-4711E06EF25B}"/>
              </a:ext>
            </a:extLst>
          </p:cNvPr>
          <p:cNvCxnSpPr>
            <a:cxnSpLocks/>
            <a:stCxn id="3" idx="2"/>
            <a:endCxn id="11" idx="0"/>
          </p:cNvCxnSpPr>
          <p:nvPr/>
        </p:nvCxnSpPr>
        <p:spPr>
          <a:xfrm rot="5400000">
            <a:off x="7782333" y="2207215"/>
            <a:ext cx="1267099" cy="19733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2"/>
          <a:stretch>
            <a:fillRect/>
          </a:stretch>
        </p:blipFill>
        <p:spPr>
          <a:xfrm>
            <a:off x="553792" y="84488"/>
            <a:ext cx="1751526" cy="1600200"/>
          </a:xfrm>
          <a:prstGeom prst="rect">
            <a:avLst/>
          </a:prstGeom>
        </p:spPr>
      </p:pic>
    </p:spTree>
    <p:extLst>
      <p:ext uri="{BB962C8B-B14F-4D97-AF65-F5344CB8AC3E}">
        <p14:creationId xmlns:p14="http://schemas.microsoft.com/office/powerpoint/2010/main" val="1679853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Functionality and technology.</a:t>
            </a:r>
            <a:endParaRPr lang="en-IN" dirty="0"/>
          </a:p>
        </p:txBody>
      </p:sp>
      <p:sp>
        <p:nvSpPr>
          <p:cNvPr id="3" name="Content Placeholder 2"/>
          <p:cNvSpPr>
            <a:spLocks noGrp="1"/>
          </p:cNvSpPr>
          <p:nvPr>
            <p:ph idx="1"/>
          </p:nvPr>
        </p:nvSpPr>
        <p:spPr/>
        <p:txBody>
          <a:bodyPr>
            <a:normAutofit lnSpcReduction="10000"/>
          </a:bodyPr>
          <a:lstStyle/>
          <a:p>
            <a:r>
              <a:rPr lang="en-US" dirty="0"/>
              <a:t>There are few steps that need to be done to implement website. As this is complex ecommerce website so we will choose “Angular 12+” to implement the frontend website.</a:t>
            </a:r>
          </a:p>
          <a:p>
            <a:r>
              <a:rPr lang="en-US" dirty="0"/>
              <a:t>We will implement Login page (Authentication), product list page where user will search the product and it will show the list of product available in inventory, price comparison page – this page user can upload  image and based on image AI will identify the object and will determine the name of item that user is looking for which will call third party API to get list of that item that are available in their inventory with lowest price.</a:t>
            </a:r>
          </a:p>
          <a:p>
            <a:r>
              <a:rPr lang="en-US" dirty="0"/>
              <a:t>User can add that item to their Cart (Cart page), history page that will show list of product in their inventory. Payment page that will allow user to pay. (We will add payment gateway if we have time to implement that).</a:t>
            </a:r>
          </a:p>
          <a:p>
            <a:endParaRPr lang="en-IN" dirty="0"/>
          </a:p>
        </p:txBody>
      </p:sp>
      <p:pic>
        <p:nvPicPr>
          <p:cNvPr id="6" name="Picture 5"/>
          <p:cNvPicPr>
            <a:picLocks noChangeAspect="1"/>
          </p:cNvPicPr>
          <p:nvPr/>
        </p:nvPicPr>
        <p:blipFill>
          <a:blip r:embed="rId2"/>
          <a:stretch>
            <a:fillRect/>
          </a:stretch>
        </p:blipFill>
        <p:spPr>
          <a:xfrm>
            <a:off x="9980613" y="2447589"/>
            <a:ext cx="2143125" cy="2143125"/>
          </a:xfrm>
          <a:prstGeom prst="rect">
            <a:avLst/>
          </a:prstGeom>
        </p:spPr>
      </p:pic>
    </p:spTree>
    <p:extLst>
      <p:ext uri="{BB962C8B-B14F-4D97-AF65-F5344CB8AC3E}">
        <p14:creationId xmlns:p14="http://schemas.microsoft.com/office/powerpoint/2010/main" val="108473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a:t>
            </a:r>
            <a:endParaRPr lang="en-IN" dirty="0"/>
          </a:p>
        </p:txBody>
      </p:sp>
      <p:sp>
        <p:nvSpPr>
          <p:cNvPr id="3" name="Content Placeholder 2"/>
          <p:cNvSpPr>
            <a:spLocks noGrp="1"/>
          </p:cNvSpPr>
          <p:nvPr>
            <p:ph idx="1"/>
          </p:nvPr>
        </p:nvSpPr>
        <p:spPr>
          <a:xfrm>
            <a:off x="1154954" y="2603500"/>
            <a:ext cx="8001925" cy="3416300"/>
          </a:xfrm>
        </p:spPr>
        <p:txBody>
          <a:bodyPr>
            <a:normAutofit fontScale="92500" lnSpcReduction="20000"/>
          </a:bodyPr>
          <a:lstStyle/>
          <a:p>
            <a:r>
              <a:rPr lang="en-US" dirty="0"/>
              <a:t>Here is the list of API endpoints that we will implement in Flask Rest API.</a:t>
            </a:r>
          </a:p>
          <a:p>
            <a:r>
              <a:rPr lang="en-US" dirty="0"/>
              <a:t>Authentication endpoint:- /</a:t>
            </a:r>
            <a:r>
              <a:rPr lang="en-US" dirty="0" err="1"/>
              <a:t>api</a:t>
            </a:r>
            <a:r>
              <a:rPr lang="en-US" dirty="0"/>
              <a:t>/authentication – Post API – {username, password} – will identify the user and if user is authenticated return JWT token.</a:t>
            </a:r>
          </a:p>
          <a:p>
            <a:r>
              <a:rPr lang="en-US" dirty="0"/>
              <a:t>Create user :- /</a:t>
            </a:r>
            <a:r>
              <a:rPr lang="en-US" dirty="0" err="1"/>
              <a:t>api</a:t>
            </a:r>
            <a:r>
              <a:rPr lang="en-US" dirty="0"/>
              <a:t>/</a:t>
            </a:r>
            <a:r>
              <a:rPr lang="en-US" dirty="0" err="1"/>
              <a:t>adduser</a:t>
            </a:r>
            <a:r>
              <a:rPr lang="en-US" dirty="0"/>
              <a:t> – Post API – {username, email, password}- will create new user.</a:t>
            </a:r>
          </a:p>
          <a:p>
            <a:r>
              <a:rPr lang="en-US" dirty="0" err="1"/>
              <a:t>getInventoryList</a:t>
            </a:r>
            <a:r>
              <a:rPr lang="en-US" dirty="0"/>
              <a:t> : /</a:t>
            </a:r>
            <a:r>
              <a:rPr lang="en-US" dirty="0" err="1"/>
              <a:t>api</a:t>
            </a:r>
            <a:r>
              <a:rPr lang="en-US" dirty="0"/>
              <a:t>/</a:t>
            </a:r>
            <a:r>
              <a:rPr lang="en-US" dirty="0" err="1"/>
              <a:t>getInventoryList</a:t>
            </a:r>
            <a:r>
              <a:rPr lang="en-US" dirty="0"/>
              <a:t> – Get API – (user contains search item)- will return list of Inventory items.</a:t>
            </a:r>
          </a:p>
          <a:p>
            <a:r>
              <a:rPr lang="en-US" dirty="0" err="1"/>
              <a:t>AddItemInCart</a:t>
            </a:r>
            <a:r>
              <a:rPr lang="en-US" dirty="0"/>
              <a:t> : /</a:t>
            </a:r>
            <a:r>
              <a:rPr lang="en-US" dirty="0" err="1"/>
              <a:t>api</a:t>
            </a:r>
            <a:r>
              <a:rPr lang="en-US" dirty="0"/>
              <a:t>/</a:t>
            </a:r>
            <a:r>
              <a:rPr lang="en-US" dirty="0" err="1"/>
              <a:t>addInventoryItemInCart</a:t>
            </a:r>
            <a:r>
              <a:rPr lang="en-US" dirty="0"/>
              <a:t> – Post API – {</a:t>
            </a:r>
            <a:r>
              <a:rPr lang="en-US" dirty="0" err="1"/>
              <a:t>userId</a:t>
            </a:r>
            <a:r>
              <a:rPr lang="en-US" dirty="0"/>
              <a:t>, </a:t>
            </a:r>
            <a:r>
              <a:rPr lang="en-US" dirty="0" err="1"/>
              <a:t>itemId</a:t>
            </a:r>
            <a:r>
              <a:rPr lang="en-US" dirty="0"/>
              <a:t>}.</a:t>
            </a:r>
          </a:p>
          <a:p>
            <a:r>
              <a:rPr lang="en-US" dirty="0" err="1"/>
              <a:t>placeOrder</a:t>
            </a:r>
            <a:r>
              <a:rPr lang="en-US" dirty="0"/>
              <a:t> : /</a:t>
            </a:r>
            <a:r>
              <a:rPr lang="en-US" dirty="0" err="1"/>
              <a:t>api</a:t>
            </a:r>
            <a:r>
              <a:rPr lang="en-US" dirty="0"/>
              <a:t>/</a:t>
            </a:r>
            <a:r>
              <a:rPr lang="en-US" dirty="0" err="1"/>
              <a:t>placeOrder</a:t>
            </a:r>
            <a:r>
              <a:rPr lang="en-US" dirty="0"/>
              <a:t>  - POST API – {</a:t>
            </a:r>
            <a:r>
              <a:rPr lang="en-US" dirty="0" err="1"/>
              <a:t>userId</a:t>
            </a:r>
            <a:r>
              <a:rPr lang="en-US" dirty="0"/>
              <a:t>, list of </a:t>
            </a:r>
            <a:r>
              <a:rPr lang="en-US" dirty="0" err="1"/>
              <a:t>itemId</a:t>
            </a:r>
            <a:r>
              <a:rPr lang="en-US" dirty="0"/>
              <a:t> separated by ‘comma’}</a:t>
            </a:r>
          </a:p>
          <a:p>
            <a:endParaRPr lang="en-US" dirty="0"/>
          </a:p>
          <a:p>
            <a:endParaRPr lang="en-IN" dirty="0"/>
          </a:p>
        </p:txBody>
      </p:sp>
      <p:pic>
        <p:nvPicPr>
          <p:cNvPr id="5" name="Picture 4"/>
          <p:cNvPicPr>
            <a:picLocks noChangeAspect="1"/>
          </p:cNvPicPr>
          <p:nvPr/>
        </p:nvPicPr>
        <p:blipFill>
          <a:blip r:embed="rId2"/>
          <a:stretch>
            <a:fillRect/>
          </a:stretch>
        </p:blipFill>
        <p:spPr>
          <a:xfrm>
            <a:off x="9025072" y="2603500"/>
            <a:ext cx="2847975" cy="1600200"/>
          </a:xfrm>
          <a:prstGeom prst="rect">
            <a:avLst/>
          </a:prstGeom>
        </p:spPr>
      </p:pic>
    </p:spTree>
    <p:extLst>
      <p:ext uri="{BB962C8B-B14F-4D97-AF65-F5344CB8AC3E}">
        <p14:creationId xmlns:p14="http://schemas.microsoft.com/office/powerpoint/2010/main" val="3851293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 continue…</a:t>
            </a:r>
            <a:endParaRPr lang="en-IN" dirty="0"/>
          </a:p>
        </p:txBody>
      </p:sp>
      <p:sp>
        <p:nvSpPr>
          <p:cNvPr id="3" name="Content Placeholder 2"/>
          <p:cNvSpPr>
            <a:spLocks noGrp="1"/>
          </p:cNvSpPr>
          <p:nvPr>
            <p:ph idx="1"/>
          </p:nvPr>
        </p:nvSpPr>
        <p:spPr/>
        <p:txBody>
          <a:bodyPr>
            <a:noAutofit/>
          </a:bodyPr>
          <a:lstStyle/>
          <a:p>
            <a:r>
              <a:rPr lang="en-US" dirty="0" err="1"/>
              <a:t>api</a:t>
            </a:r>
            <a:r>
              <a:rPr lang="en-US" dirty="0"/>
              <a:t>/</a:t>
            </a:r>
            <a:r>
              <a:rPr lang="en-US" dirty="0" err="1"/>
              <a:t>getUserhistory</a:t>
            </a:r>
            <a:r>
              <a:rPr lang="en-US" dirty="0"/>
              <a:t> – Get API – /</a:t>
            </a:r>
            <a:r>
              <a:rPr lang="en-US" dirty="0" err="1"/>
              <a:t>userId</a:t>
            </a:r>
            <a:r>
              <a:rPr lang="en-US" dirty="0"/>
              <a:t> – will get list of items that purchased by user.</a:t>
            </a:r>
          </a:p>
          <a:p>
            <a:pPr marL="0" indent="0">
              <a:buNone/>
            </a:pPr>
            <a:r>
              <a:rPr lang="en-US" dirty="0"/>
              <a:t>Here, as we scrutinized that if we want to use real time API of “Amazon” and “</a:t>
            </a:r>
            <a:r>
              <a:rPr lang="en-US" dirty="0" err="1"/>
              <a:t>Wallmart</a:t>
            </a:r>
            <a:r>
              <a:rPr lang="en-US" dirty="0"/>
              <a:t>”, they are charging the monthly subscription. Amazon is giving API key for free but we have to fill the Amazon Associate page- they are not providing their real time data (store data) for education, we have to become Associate of amazon to get API key.</a:t>
            </a:r>
          </a:p>
          <a:p>
            <a:pPr marL="0" indent="0">
              <a:buNone/>
            </a:pPr>
            <a:r>
              <a:rPr lang="en-US" dirty="0"/>
              <a:t>“link is here”: </a:t>
            </a:r>
            <a:r>
              <a:rPr lang="en-US" dirty="0">
                <a:hlinkClick r:id="rId2"/>
              </a:rPr>
              <a:t>https://elfsight.com/blog/2020</a:t>
            </a:r>
            <a:r>
              <a:rPr lang="en-US" sz="2600" dirty="0">
                <a:hlinkClick r:id="rId2"/>
              </a:rPr>
              <a:t>/05/how-to-use-amazon-ecommerce-api-examples-and-pricing/</a:t>
            </a: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IN" sz="2600" dirty="0"/>
          </a:p>
        </p:txBody>
      </p:sp>
    </p:spTree>
    <p:extLst>
      <p:ext uri="{BB962C8B-B14F-4D97-AF65-F5344CB8AC3E}">
        <p14:creationId xmlns:p14="http://schemas.microsoft.com/office/powerpoint/2010/main" val="2258117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 continue:-</a:t>
            </a:r>
            <a:endParaRPr lang="en-IN" dirty="0"/>
          </a:p>
        </p:txBody>
      </p:sp>
      <p:sp>
        <p:nvSpPr>
          <p:cNvPr id="3" name="Content Placeholder 2"/>
          <p:cNvSpPr>
            <a:spLocks noGrp="1"/>
          </p:cNvSpPr>
          <p:nvPr>
            <p:ph idx="1"/>
          </p:nvPr>
        </p:nvSpPr>
        <p:spPr/>
        <p:txBody>
          <a:bodyPr/>
          <a:lstStyle/>
          <a:p>
            <a:pPr marL="0" indent="0">
              <a:buNone/>
            </a:pPr>
            <a:r>
              <a:rPr lang="en-US" dirty="0"/>
              <a:t>To overcome that, we will  implement two ecommerce </a:t>
            </a:r>
            <a:r>
              <a:rPr lang="en-US" dirty="0" err="1"/>
              <a:t>api</a:t>
            </a:r>
            <a:r>
              <a:rPr lang="en-US" dirty="0"/>
              <a:t> as third party that will have image, name, price of that product. This step is last step that we will integrate if we get the time, this </a:t>
            </a:r>
            <a:r>
              <a:rPr lang="en-US" dirty="0" err="1"/>
              <a:t>api</a:t>
            </a:r>
            <a:r>
              <a:rPr lang="en-US" dirty="0"/>
              <a:t> will have 10 items.</a:t>
            </a:r>
          </a:p>
          <a:p>
            <a:pPr marL="0" indent="0">
              <a:buNone/>
            </a:pPr>
            <a:r>
              <a:rPr lang="en-US" dirty="0"/>
              <a:t>We investigated that other free fake </a:t>
            </a:r>
            <a:r>
              <a:rPr lang="en-US" dirty="0" err="1"/>
              <a:t>api</a:t>
            </a:r>
            <a:r>
              <a:rPr lang="en-US" dirty="0"/>
              <a:t> are also providing the endpoint to consume, </a:t>
            </a:r>
            <a:r>
              <a:rPr lang="en-US" dirty="0">
                <a:hlinkClick r:id="rId2"/>
              </a:rPr>
              <a:t>https://balajidharma.medium.com/free-store-api-for-developers-to-practice-front-end-e-commerce-development-fcf5b75e4982</a:t>
            </a:r>
            <a:endParaRPr lang="en-US" dirty="0"/>
          </a:p>
          <a:p>
            <a:endParaRPr lang="en-IN" dirty="0"/>
          </a:p>
        </p:txBody>
      </p:sp>
    </p:spTree>
    <p:extLst>
      <p:ext uri="{BB962C8B-B14F-4D97-AF65-F5344CB8AC3E}">
        <p14:creationId xmlns:p14="http://schemas.microsoft.com/office/powerpoint/2010/main" val="4174396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lstStyle/>
          <a:p>
            <a:r>
              <a:rPr lang="en-US" dirty="0"/>
              <a:t>We will use </a:t>
            </a:r>
            <a:r>
              <a:rPr lang="en-US" dirty="0" err="1"/>
              <a:t>PostgreSQL</a:t>
            </a:r>
            <a:r>
              <a:rPr lang="en-US" dirty="0"/>
              <a:t> as a database and we will create below tables:</a:t>
            </a:r>
          </a:p>
          <a:p>
            <a:pPr marL="514350" indent="-514350">
              <a:buFont typeface="+mj-lt"/>
              <a:buAutoNum type="arabicPeriod"/>
            </a:pPr>
            <a:r>
              <a:rPr lang="en-US" dirty="0"/>
              <a:t>User</a:t>
            </a:r>
          </a:p>
          <a:p>
            <a:pPr marL="514350" indent="-514350">
              <a:buFont typeface="+mj-lt"/>
              <a:buAutoNum type="arabicPeriod"/>
            </a:pPr>
            <a:r>
              <a:rPr lang="en-US" dirty="0"/>
              <a:t>Inventory – contain item details with images.</a:t>
            </a:r>
          </a:p>
          <a:p>
            <a:pPr marL="514350" indent="-514350">
              <a:buFont typeface="+mj-lt"/>
              <a:buAutoNum type="arabicPeriod"/>
            </a:pPr>
            <a:r>
              <a:rPr lang="en-US" dirty="0"/>
              <a:t>Cart</a:t>
            </a:r>
          </a:p>
          <a:p>
            <a:pPr marL="514350" indent="-514350">
              <a:buFont typeface="+mj-lt"/>
              <a:buAutoNum type="arabicPeriod"/>
            </a:pPr>
            <a:r>
              <a:rPr lang="en-US" dirty="0" err="1"/>
              <a:t>ItemUpload</a:t>
            </a:r>
            <a:r>
              <a:rPr lang="en-US" dirty="0"/>
              <a:t> – contain image uploaded by user.</a:t>
            </a:r>
          </a:p>
          <a:p>
            <a:pPr marL="514350" indent="-514350">
              <a:buFont typeface="+mj-lt"/>
              <a:buAutoNum type="arabicPeriod"/>
            </a:pPr>
            <a:r>
              <a:rPr lang="en-US" dirty="0"/>
              <a:t>Ecommerce-1</a:t>
            </a:r>
          </a:p>
          <a:p>
            <a:pPr marL="514350" indent="-514350">
              <a:buFont typeface="+mj-lt"/>
              <a:buAutoNum type="arabicPeriod"/>
            </a:pPr>
            <a:r>
              <a:rPr lang="en-US" dirty="0"/>
              <a:t>Ecommerce-2</a:t>
            </a:r>
          </a:p>
          <a:p>
            <a:pPr marL="0" indent="0">
              <a:buNone/>
            </a:pPr>
            <a:r>
              <a:rPr lang="en-US" dirty="0"/>
              <a:t>   </a:t>
            </a:r>
            <a:endParaRPr lang="en-IN" dirty="0"/>
          </a:p>
        </p:txBody>
      </p:sp>
      <p:pic>
        <p:nvPicPr>
          <p:cNvPr id="4" name="Picture 3"/>
          <p:cNvPicPr>
            <a:picLocks noChangeAspect="1"/>
          </p:cNvPicPr>
          <p:nvPr/>
        </p:nvPicPr>
        <p:blipFill>
          <a:blip r:embed="rId2"/>
          <a:stretch>
            <a:fillRect/>
          </a:stretch>
        </p:blipFill>
        <p:spPr>
          <a:xfrm>
            <a:off x="9213492" y="2976630"/>
            <a:ext cx="2857500" cy="1600200"/>
          </a:xfrm>
          <a:prstGeom prst="rect">
            <a:avLst/>
          </a:prstGeom>
        </p:spPr>
      </p:pic>
    </p:spTree>
    <p:extLst>
      <p:ext uri="{BB962C8B-B14F-4D97-AF65-F5344CB8AC3E}">
        <p14:creationId xmlns:p14="http://schemas.microsoft.com/office/powerpoint/2010/main" val="1846885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260</TotalTime>
  <Words>858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    PROJECT WARMUP          ON “PRICE COMPARISION APP”</vt:lpstr>
      <vt:lpstr>Project Definition and overview.</vt:lpstr>
      <vt:lpstr>Project Functionalities and stages.</vt:lpstr>
      <vt:lpstr>PowerPoint Presentation</vt:lpstr>
      <vt:lpstr>Frontend Functionality and technology.</vt:lpstr>
      <vt:lpstr>Backend Functionality.</vt:lpstr>
      <vt:lpstr>Backend functionality continue…</vt:lpstr>
      <vt:lpstr>Backend functionality continue:-</vt:lpstr>
      <vt:lpstr>Database:</vt:lpstr>
      <vt:lpstr>AI Computer Vision .</vt:lpstr>
      <vt:lpstr>Use case Evaluation.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WARMUP  ON “PRICE COMPARISION APP”</dc:title>
  <dc:creator>Microsoft account</dc:creator>
  <cp:lastModifiedBy>Microsoft account</cp:lastModifiedBy>
  <cp:revision>50</cp:revision>
  <dcterms:created xsi:type="dcterms:W3CDTF">2023-05-20T20:29:00Z</dcterms:created>
  <dcterms:modified xsi:type="dcterms:W3CDTF">2023-05-24T01:44:09Z</dcterms:modified>
</cp:coreProperties>
</file>