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2F0-31CF-415D-8E8F-825CE735F3E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C690-2735-4F51-883F-75A88A09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2F0-31CF-415D-8E8F-825CE735F3E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C690-2735-4F51-883F-75A88A09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2F0-31CF-415D-8E8F-825CE735F3E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C690-2735-4F51-883F-75A88A09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2F0-31CF-415D-8E8F-825CE735F3E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C690-2735-4F51-883F-75A88A09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2F0-31CF-415D-8E8F-825CE735F3E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C690-2735-4F51-883F-75A88A09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2F0-31CF-415D-8E8F-825CE735F3E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C690-2735-4F51-883F-75A88A09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2F0-31CF-415D-8E8F-825CE735F3E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C690-2735-4F51-883F-75A88A09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2F0-31CF-415D-8E8F-825CE735F3E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C690-2735-4F51-883F-75A88A09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2F0-31CF-415D-8E8F-825CE735F3E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C690-2735-4F51-883F-75A88A0957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2F0-31CF-415D-8E8F-825CE735F3E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C690-2735-4F51-883F-75A88A0957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02F0-31CF-415D-8E8F-825CE735F3EB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0AC690-2735-4F51-883F-75A88A0957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50AC690-2735-4F51-883F-75A88A09570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7E02F0-31CF-415D-8E8F-825CE735F3EB}" type="datetimeFigureOut">
              <a:rPr lang="en-US" smtClean="0"/>
              <a:t>5/9/2013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: Tennis Game</a:t>
            </a:r>
          </a:p>
          <a:p>
            <a:r>
              <a:rPr lang="en-US" dirty="0" smtClean="0"/>
              <a:t>Shahrukh Khan	2010330	</a:t>
            </a:r>
          </a:p>
          <a:p>
            <a:r>
              <a:rPr lang="en-US" dirty="0" err="1" smtClean="0"/>
              <a:t>Aitizaz</a:t>
            </a:r>
            <a:r>
              <a:rPr lang="en-US" dirty="0" smtClean="0"/>
              <a:t> Khan	2010036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of this project is to implement tennis game scoring system using Automata Theory</a:t>
            </a:r>
          </a:p>
          <a:p>
            <a:endParaRPr lang="en-US" dirty="0"/>
          </a:p>
          <a:p>
            <a:r>
              <a:rPr lang="en-US" dirty="0" smtClean="0"/>
              <a:t>This Project was Implemented using java as the main programming language</a:t>
            </a:r>
          </a:p>
          <a:p>
            <a:endParaRPr lang="en-US" dirty="0"/>
          </a:p>
          <a:p>
            <a:r>
              <a:rPr lang="en-US" dirty="0" smtClean="0"/>
              <a:t>Various java functions used during implementation were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) Draw (for GUI)</a:t>
            </a:r>
          </a:p>
          <a:p>
            <a:pPr lvl="1"/>
            <a:r>
              <a:rPr lang="en-US" dirty="0" smtClean="0"/>
              <a:t>ii) Action Listener</a:t>
            </a:r>
          </a:p>
          <a:p>
            <a:pPr lvl="1"/>
            <a:r>
              <a:rPr lang="en-US" dirty="0" smtClean="0"/>
              <a:t>iii)repaint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9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6" y="2786214"/>
            <a:ext cx="5219048" cy="2428572"/>
          </a:xfrm>
        </p:spPr>
      </p:pic>
    </p:spTree>
    <p:extLst>
      <p:ext uri="{BB962C8B-B14F-4D97-AF65-F5344CB8AC3E}">
        <p14:creationId xmlns:p14="http://schemas.microsoft.com/office/powerpoint/2010/main" val="385001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Automata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figure was edited to facilitate understanding of the implementation</a:t>
            </a:r>
          </a:p>
          <a:p>
            <a:endParaRPr lang="en-US" dirty="0"/>
          </a:p>
          <a:p>
            <a:r>
              <a:rPr lang="en-US" dirty="0" smtClean="0"/>
              <a:t>As the game progresses, it was attempted to draw the automata dynamically.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9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54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</TotalTime>
  <Words>86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Theory Of Automata</vt:lpstr>
      <vt:lpstr>Introduction</vt:lpstr>
      <vt:lpstr>Automata</vt:lpstr>
      <vt:lpstr>Automata Cont.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</dc:title>
  <dc:creator>SRK</dc:creator>
  <cp:lastModifiedBy>SRK</cp:lastModifiedBy>
  <cp:revision>1</cp:revision>
  <dcterms:created xsi:type="dcterms:W3CDTF">2013-05-09T15:30:32Z</dcterms:created>
  <dcterms:modified xsi:type="dcterms:W3CDTF">2013-05-09T15:38:53Z</dcterms:modified>
</cp:coreProperties>
</file>