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8" r:id="rId5"/>
    <p:sldId id="409" r:id="rId6"/>
    <p:sldId id="482" r:id="rId7"/>
    <p:sldId id="483" r:id="rId8"/>
    <p:sldId id="484" r:id="rId9"/>
    <p:sldId id="303" r:id="rId10"/>
    <p:sldId id="262" r:id="rId11"/>
    <p:sldId id="4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pos="432" userDrawn="1">
          <p15:clr>
            <a:srgbClr val="A4A3A4"/>
          </p15:clr>
        </p15:guide>
        <p15:guide id="5" pos="7248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720" userDrawn="1">
          <p15:clr>
            <a:srgbClr val="A4A3A4"/>
          </p15:clr>
        </p15:guide>
        <p15:guide id="8" orient="horz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Lin" initials="DLIN" lastIdx="0" clrIdx="0">
    <p:extLst>
      <p:ext uri="{19B8F6BF-5375-455C-9EA6-DF929625EA0E}">
        <p15:presenceInfo xmlns:p15="http://schemas.microsoft.com/office/powerpoint/2012/main" userId="Daniel L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249"/>
    <a:srgbClr val="008D36"/>
    <a:srgbClr val="EB0625"/>
    <a:srgbClr val="647183"/>
    <a:srgbClr val="1988CA"/>
    <a:srgbClr val="1960A8"/>
    <a:srgbClr val="E94E1B"/>
    <a:srgbClr val="007BC4"/>
    <a:srgbClr val="EB002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howGuides="1">
      <p:cViewPr>
        <p:scale>
          <a:sx n="96" d="100"/>
          <a:sy n="96" d="100"/>
        </p:scale>
        <p:origin x="86" y="106"/>
      </p:cViewPr>
      <p:guideLst>
        <p:guide orient="horz" pos="2208"/>
        <p:guide pos="3840"/>
        <p:guide orient="horz" pos="912"/>
        <p:guide pos="432"/>
        <p:guide pos="7248"/>
        <p:guide orient="horz" pos="288"/>
        <p:guide orient="horz" pos="720"/>
        <p:guide orient="horz" pos="39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28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B61A-9091-450C-8B1E-F94B16F5156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2D5E9-4910-4D58-929B-7101C601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18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F3881-7924-46B6-8464-478509A824A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8A53A-5523-4CA6-A427-A9D0C8E3D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025" y="1156184"/>
            <a:ext cx="5526024" cy="2032184"/>
          </a:xfrm>
        </p:spPr>
        <p:txBody>
          <a:bodyPr anchor="b">
            <a:noAutofit/>
          </a:bodyPr>
          <a:lstStyle>
            <a:lvl1pPr algn="l">
              <a:lnSpc>
                <a:spcPts val="5125"/>
              </a:lnSpc>
              <a:defRPr sz="4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1" y="3488474"/>
            <a:ext cx="5516474" cy="1035683"/>
          </a:xfrm>
        </p:spPr>
        <p:txBody>
          <a:bodyPr anchor="t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[Presenter’s Name]</a:t>
            </a:r>
          </a:p>
          <a:p>
            <a:r>
              <a:rPr lang="en-US" dirty="0"/>
              <a:t>Business Unit / Department</a:t>
            </a:r>
          </a:p>
          <a:p>
            <a:r>
              <a:rPr lang="en-US" dirty="0"/>
              <a:t>July 23, 2018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" y="4867815"/>
            <a:ext cx="3383280" cy="6185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5D890BA7-D1A1-4C79-A104-3AD7706B0B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614323" y="614323"/>
            <a:ext cx="1457247" cy="228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750" y="1457246"/>
            <a:ext cx="4663440" cy="39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40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ffee / Tea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048" y="0"/>
            <a:ext cx="12192000" cy="638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07"/>
          <p:cNvSpPr>
            <a:spLocks noChangeAspect="1" noEditPoints="1"/>
          </p:cNvSpPr>
          <p:nvPr userDrawn="1"/>
        </p:nvSpPr>
        <p:spPr bwMode="auto">
          <a:xfrm>
            <a:off x="8132907" y="1968167"/>
            <a:ext cx="2377440" cy="2363416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TextBox 6"/>
          <p:cNvSpPr txBox="1"/>
          <p:nvPr userDrawn="1"/>
        </p:nvSpPr>
        <p:spPr>
          <a:xfrm>
            <a:off x="590550" y="3451334"/>
            <a:ext cx="55088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enjoy the snacks and beverages prepared for you. Kindly be seated in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 minutes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1025" y="1474611"/>
            <a:ext cx="5518404" cy="18374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Coffee / Tea Break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6F095313-BF9C-4637-A08E-E3168C8BE8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6859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nch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048" y="0"/>
            <a:ext cx="12192000" cy="638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0550" y="3451334"/>
            <a:ext cx="550887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enjoy the snacks and beverages prepared for you. Kindly be seated in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hour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1025" y="1474611"/>
            <a:ext cx="5518404" cy="18374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Lunch Break</a:t>
            </a:r>
          </a:p>
        </p:txBody>
      </p:sp>
      <p:sp>
        <p:nvSpPr>
          <p:cNvPr id="12" name="Freeform 507"/>
          <p:cNvSpPr>
            <a:spLocks noChangeAspect="1" noEditPoints="1"/>
          </p:cNvSpPr>
          <p:nvPr userDrawn="1"/>
        </p:nvSpPr>
        <p:spPr bwMode="auto">
          <a:xfrm>
            <a:off x="8132907" y="1968167"/>
            <a:ext cx="2377440" cy="2363416"/>
          </a:xfrm>
          <a:custGeom>
            <a:avLst/>
            <a:gdLst>
              <a:gd name="T0" fmla="*/ 106 w 186"/>
              <a:gd name="T1" fmla="*/ 46 h 185"/>
              <a:gd name="T2" fmla="*/ 102 w 186"/>
              <a:gd name="T3" fmla="*/ 17 h 185"/>
              <a:gd name="T4" fmla="*/ 97 w 186"/>
              <a:gd name="T5" fmla="*/ 46 h 185"/>
              <a:gd name="T6" fmla="*/ 161 w 186"/>
              <a:gd name="T7" fmla="*/ 88 h 185"/>
              <a:gd name="T8" fmla="*/ 152 w 186"/>
              <a:gd name="T9" fmla="*/ 76 h 185"/>
              <a:gd name="T10" fmla="*/ 9 w 186"/>
              <a:gd name="T11" fmla="*/ 67 h 185"/>
              <a:gd name="T12" fmla="*/ 0 w 186"/>
              <a:gd name="T13" fmla="*/ 126 h 185"/>
              <a:gd name="T14" fmla="*/ 5 w 186"/>
              <a:gd name="T15" fmla="*/ 177 h 185"/>
              <a:gd name="T16" fmla="*/ 5 w 186"/>
              <a:gd name="T17" fmla="*/ 185 h 185"/>
              <a:gd name="T18" fmla="*/ 152 w 186"/>
              <a:gd name="T19" fmla="*/ 181 h 185"/>
              <a:gd name="T20" fmla="*/ 123 w 186"/>
              <a:gd name="T21" fmla="*/ 177 h 185"/>
              <a:gd name="T22" fmla="*/ 161 w 186"/>
              <a:gd name="T23" fmla="*/ 139 h 185"/>
              <a:gd name="T24" fmla="*/ 161 w 186"/>
              <a:gd name="T25" fmla="*/ 88 h 185"/>
              <a:gd name="T26" fmla="*/ 59 w 186"/>
              <a:gd name="T27" fmla="*/ 177 h 185"/>
              <a:gd name="T28" fmla="*/ 131 w 186"/>
              <a:gd name="T29" fmla="*/ 160 h 185"/>
              <a:gd name="T30" fmla="*/ 144 w 186"/>
              <a:gd name="T31" fmla="*/ 126 h 185"/>
              <a:gd name="T32" fmla="*/ 16 w 186"/>
              <a:gd name="T33" fmla="*/ 152 h 185"/>
              <a:gd name="T34" fmla="*/ 9 w 186"/>
              <a:gd name="T35" fmla="*/ 76 h 185"/>
              <a:gd name="T36" fmla="*/ 144 w 186"/>
              <a:gd name="T37" fmla="*/ 126 h 185"/>
              <a:gd name="T38" fmla="*/ 152 w 186"/>
              <a:gd name="T39" fmla="*/ 131 h 185"/>
              <a:gd name="T40" fmla="*/ 152 w 186"/>
              <a:gd name="T41" fmla="*/ 97 h 185"/>
              <a:gd name="T42" fmla="*/ 177 w 186"/>
              <a:gd name="T43" fmla="*/ 114 h 185"/>
              <a:gd name="T44" fmla="*/ 76 w 186"/>
              <a:gd name="T45" fmla="*/ 50 h 185"/>
              <a:gd name="T46" fmla="*/ 80 w 186"/>
              <a:gd name="T47" fmla="*/ 4 h 185"/>
              <a:gd name="T48" fmla="*/ 72 w 186"/>
              <a:gd name="T49" fmla="*/ 4 h 185"/>
              <a:gd name="T50" fmla="*/ 76 w 186"/>
              <a:gd name="T51" fmla="*/ 50 h 185"/>
              <a:gd name="T52" fmla="*/ 131 w 186"/>
              <a:gd name="T53" fmla="*/ 55 h 185"/>
              <a:gd name="T54" fmla="*/ 127 w 186"/>
              <a:gd name="T55" fmla="*/ 8 h 185"/>
              <a:gd name="T56" fmla="*/ 123 w 186"/>
              <a:gd name="T57" fmla="*/ 55 h 185"/>
              <a:gd name="T58" fmla="*/ 51 w 186"/>
              <a:gd name="T59" fmla="*/ 59 h 185"/>
              <a:gd name="T60" fmla="*/ 55 w 186"/>
              <a:gd name="T61" fmla="*/ 13 h 185"/>
              <a:gd name="T62" fmla="*/ 47 w 186"/>
              <a:gd name="T63" fmla="*/ 13 h 185"/>
              <a:gd name="T64" fmla="*/ 51 w 186"/>
              <a:gd name="T65" fmla="*/ 59 h 185"/>
              <a:gd name="T66" fmla="*/ 30 w 186"/>
              <a:gd name="T67" fmla="*/ 46 h 185"/>
              <a:gd name="T68" fmla="*/ 26 w 186"/>
              <a:gd name="T69" fmla="*/ 17 h 185"/>
              <a:gd name="T70" fmla="*/ 21 w 186"/>
              <a:gd name="T71" fmla="*/ 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6" h="185">
                <a:moveTo>
                  <a:pt x="102" y="50"/>
                </a:moveTo>
                <a:cubicBezTo>
                  <a:pt x="104" y="50"/>
                  <a:pt x="106" y="49"/>
                  <a:pt x="106" y="46"/>
                </a:cubicBezTo>
                <a:cubicBezTo>
                  <a:pt x="106" y="21"/>
                  <a:pt x="106" y="21"/>
                  <a:pt x="106" y="21"/>
                </a:cubicBezTo>
                <a:cubicBezTo>
                  <a:pt x="106" y="19"/>
                  <a:pt x="104" y="17"/>
                  <a:pt x="102" y="17"/>
                </a:cubicBezTo>
                <a:cubicBezTo>
                  <a:pt x="99" y="17"/>
                  <a:pt x="97" y="19"/>
                  <a:pt x="97" y="21"/>
                </a:cubicBezTo>
                <a:cubicBezTo>
                  <a:pt x="97" y="46"/>
                  <a:pt x="97" y="46"/>
                  <a:pt x="97" y="46"/>
                </a:cubicBezTo>
                <a:cubicBezTo>
                  <a:pt x="97" y="49"/>
                  <a:pt x="99" y="50"/>
                  <a:pt x="102" y="50"/>
                </a:cubicBezTo>
                <a:close/>
                <a:moveTo>
                  <a:pt x="161" y="88"/>
                </a:moveTo>
                <a:cubicBezTo>
                  <a:pt x="152" y="88"/>
                  <a:pt x="152" y="88"/>
                  <a:pt x="152" y="88"/>
                </a:cubicBezTo>
                <a:cubicBezTo>
                  <a:pt x="152" y="76"/>
                  <a:pt x="152" y="76"/>
                  <a:pt x="152" y="76"/>
                </a:cubicBezTo>
                <a:cubicBezTo>
                  <a:pt x="152" y="71"/>
                  <a:pt x="148" y="67"/>
                  <a:pt x="144" y="67"/>
                </a:cubicBezTo>
                <a:cubicBezTo>
                  <a:pt x="9" y="67"/>
                  <a:pt x="9" y="67"/>
                  <a:pt x="9" y="67"/>
                </a:cubicBezTo>
                <a:cubicBezTo>
                  <a:pt x="4" y="67"/>
                  <a:pt x="0" y="71"/>
                  <a:pt x="0" y="7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8"/>
                  <a:pt x="12" y="167"/>
                  <a:pt x="29" y="177"/>
                </a:cubicBezTo>
                <a:cubicBezTo>
                  <a:pt x="5" y="177"/>
                  <a:pt x="5" y="177"/>
                  <a:pt x="5" y="177"/>
                </a:cubicBezTo>
                <a:cubicBezTo>
                  <a:pt x="2" y="177"/>
                  <a:pt x="0" y="179"/>
                  <a:pt x="0" y="181"/>
                </a:cubicBezTo>
                <a:cubicBezTo>
                  <a:pt x="0" y="184"/>
                  <a:pt x="2" y="185"/>
                  <a:pt x="5" y="185"/>
                </a:cubicBezTo>
                <a:cubicBezTo>
                  <a:pt x="148" y="185"/>
                  <a:pt x="148" y="185"/>
                  <a:pt x="148" y="185"/>
                </a:cubicBezTo>
                <a:cubicBezTo>
                  <a:pt x="150" y="185"/>
                  <a:pt x="152" y="184"/>
                  <a:pt x="152" y="181"/>
                </a:cubicBezTo>
                <a:cubicBezTo>
                  <a:pt x="152" y="179"/>
                  <a:pt x="150" y="177"/>
                  <a:pt x="148" y="177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37" y="169"/>
                  <a:pt x="147" y="155"/>
                  <a:pt x="151" y="139"/>
                </a:cubicBezTo>
                <a:cubicBezTo>
                  <a:pt x="161" y="139"/>
                  <a:pt x="161" y="139"/>
                  <a:pt x="161" y="139"/>
                </a:cubicBezTo>
                <a:cubicBezTo>
                  <a:pt x="175" y="139"/>
                  <a:pt x="186" y="128"/>
                  <a:pt x="186" y="114"/>
                </a:cubicBezTo>
                <a:cubicBezTo>
                  <a:pt x="186" y="100"/>
                  <a:pt x="175" y="88"/>
                  <a:pt x="161" y="88"/>
                </a:cubicBezTo>
                <a:close/>
                <a:moveTo>
                  <a:pt x="93" y="177"/>
                </a:moveTo>
                <a:cubicBezTo>
                  <a:pt x="59" y="177"/>
                  <a:pt x="59" y="177"/>
                  <a:pt x="59" y="177"/>
                </a:cubicBezTo>
                <a:cubicBezTo>
                  <a:pt x="44" y="177"/>
                  <a:pt x="31" y="171"/>
                  <a:pt x="22" y="160"/>
                </a:cubicBezTo>
                <a:cubicBezTo>
                  <a:pt x="131" y="160"/>
                  <a:pt x="131" y="160"/>
                  <a:pt x="131" y="160"/>
                </a:cubicBezTo>
                <a:cubicBezTo>
                  <a:pt x="122" y="171"/>
                  <a:pt x="108" y="177"/>
                  <a:pt x="93" y="177"/>
                </a:cubicBezTo>
                <a:close/>
                <a:moveTo>
                  <a:pt x="144" y="126"/>
                </a:moveTo>
                <a:cubicBezTo>
                  <a:pt x="144" y="136"/>
                  <a:pt x="141" y="144"/>
                  <a:pt x="137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11" y="144"/>
                  <a:pt x="9" y="136"/>
                  <a:pt x="9" y="126"/>
                </a:cubicBezTo>
                <a:cubicBezTo>
                  <a:pt x="9" y="76"/>
                  <a:pt x="9" y="76"/>
                  <a:pt x="9" y="76"/>
                </a:cubicBezTo>
                <a:cubicBezTo>
                  <a:pt x="144" y="76"/>
                  <a:pt x="144" y="76"/>
                  <a:pt x="144" y="76"/>
                </a:cubicBezTo>
                <a:lnTo>
                  <a:pt x="144" y="126"/>
                </a:lnTo>
                <a:close/>
                <a:moveTo>
                  <a:pt x="161" y="131"/>
                </a:moveTo>
                <a:cubicBezTo>
                  <a:pt x="152" y="131"/>
                  <a:pt x="152" y="131"/>
                  <a:pt x="152" y="131"/>
                </a:cubicBezTo>
                <a:cubicBezTo>
                  <a:pt x="152" y="129"/>
                  <a:pt x="152" y="128"/>
                  <a:pt x="152" y="126"/>
                </a:cubicBezTo>
                <a:cubicBezTo>
                  <a:pt x="152" y="97"/>
                  <a:pt x="152" y="97"/>
                  <a:pt x="152" y="97"/>
                </a:cubicBezTo>
                <a:cubicBezTo>
                  <a:pt x="161" y="97"/>
                  <a:pt x="161" y="97"/>
                  <a:pt x="161" y="97"/>
                </a:cubicBezTo>
                <a:cubicBezTo>
                  <a:pt x="170" y="97"/>
                  <a:pt x="177" y="104"/>
                  <a:pt x="177" y="114"/>
                </a:cubicBezTo>
                <a:cubicBezTo>
                  <a:pt x="177" y="123"/>
                  <a:pt x="170" y="131"/>
                  <a:pt x="161" y="131"/>
                </a:cubicBezTo>
                <a:close/>
                <a:moveTo>
                  <a:pt x="76" y="50"/>
                </a:moveTo>
                <a:cubicBezTo>
                  <a:pt x="79" y="50"/>
                  <a:pt x="80" y="49"/>
                  <a:pt x="80" y="4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9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9"/>
                  <a:pt x="74" y="50"/>
                  <a:pt x="76" y="50"/>
                </a:cubicBezTo>
                <a:close/>
                <a:moveTo>
                  <a:pt x="127" y="59"/>
                </a:moveTo>
                <a:cubicBezTo>
                  <a:pt x="129" y="59"/>
                  <a:pt x="131" y="57"/>
                  <a:pt x="131" y="55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1" y="10"/>
                  <a:pt x="129" y="8"/>
                  <a:pt x="127" y="8"/>
                </a:cubicBezTo>
                <a:cubicBezTo>
                  <a:pt x="125" y="8"/>
                  <a:pt x="123" y="10"/>
                  <a:pt x="123" y="13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23" y="57"/>
                  <a:pt x="125" y="59"/>
                  <a:pt x="127" y="59"/>
                </a:cubicBezTo>
                <a:close/>
                <a:moveTo>
                  <a:pt x="51" y="59"/>
                </a:moveTo>
                <a:cubicBezTo>
                  <a:pt x="53" y="59"/>
                  <a:pt x="55" y="57"/>
                  <a:pt x="55" y="55"/>
                </a:cubicBezTo>
                <a:cubicBezTo>
                  <a:pt x="55" y="13"/>
                  <a:pt x="55" y="13"/>
                  <a:pt x="55" y="13"/>
                </a:cubicBezTo>
                <a:cubicBezTo>
                  <a:pt x="55" y="10"/>
                  <a:pt x="53" y="8"/>
                  <a:pt x="51" y="8"/>
                </a:cubicBezTo>
                <a:cubicBezTo>
                  <a:pt x="49" y="8"/>
                  <a:pt x="47" y="10"/>
                  <a:pt x="47" y="13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7"/>
                  <a:pt x="49" y="59"/>
                  <a:pt x="51" y="59"/>
                </a:cubicBezTo>
                <a:close/>
                <a:moveTo>
                  <a:pt x="26" y="50"/>
                </a:moveTo>
                <a:cubicBezTo>
                  <a:pt x="28" y="50"/>
                  <a:pt x="30" y="49"/>
                  <a:pt x="30" y="46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19"/>
                  <a:pt x="28" y="17"/>
                  <a:pt x="26" y="17"/>
                </a:cubicBezTo>
                <a:cubicBezTo>
                  <a:pt x="23" y="17"/>
                  <a:pt x="21" y="19"/>
                  <a:pt x="21" y="21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9"/>
                  <a:pt x="23" y="50"/>
                  <a:pt x="26" y="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D9604AC4-A380-47F0-9CD2-E57380508E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8435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962" y="1519238"/>
            <a:ext cx="5242338" cy="46577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EB0029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EB0029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EB002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86962" y="536386"/>
            <a:ext cx="10915228" cy="610625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0"/>
          </p:nvPr>
        </p:nvSpPr>
        <p:spPr>
          <a:xfrm>
            <a:off x="6259852" y="1519238"/>
            <a:ext cx="5242338" cy="465772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EB0029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EB0029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EB002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F3675841-4FDC-402E-ADE4-288A135662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6905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86962" y="536386"/>
            <a:ext cx="10915228" cy="610625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6259852" y="1519238"/>
            <a:ext cx="525269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259852" y="2343149"/>
            <a:ext cx="5252698" cy="38338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EB0029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EB0029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EB002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4"/>
          </p:nvPr>
        </p:nvSpPr>
        <p:spPr>
          <a:xfrm>
            <a:off x="586962" y="1519238"/>
            <a:ext cx="5252698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5"/>
          </p:nvPr>
        </p:nvSpPr>
        <p:spPr>
          <a:xfrm>
            <a:off x="586962" y="2343149"/>
            <a:ext cx="5252698" cy="383381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EB0029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buClr>
                <a:srgbClr val="EB0029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buClr>
                <a:srgbClr val="EB002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096D65A0-24FD-4497-B4D9-480856340B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75672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6962" y="536386"/>
            <a:ext cx="10915228" cy="610625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BF15BC90-88F2-449E-9997-B2D0CDE0E3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3526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9BE38F9E-94FF-4AE4-BB0A-F19242ED2F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777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 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048" y="0"/>
            <a:ext cx="12188952" cy="63825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86962" y="1923313"/>
            <a:ext cx="550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Questions?</a:t>
            </a:r>
          </a:p>
          <a:p>
            <a:pPr lvl="0">
              <a:lnSpc>
                <a:spcPct val="90000"/>
              </a:lnSpc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r>
              <a:rPr lang="en-US" sz="720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You!</a:t>
            </a:r>
            <a:endParaRPr lang="en-US" sz="7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416627" y="872256"/>
            <a:ext cx="381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bg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C9A6C27E-E6CD-4749-B48D-D7F20D1107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04705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048" y="0"/>
            <a:ext cx="12188952" cy="638251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4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586962" y="1923313"/>
            <a:ext cx="5502942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PowerPoint presentation and all of its contents are protected under international and United States Copyright law.</a:t>
            </a:r>
          </a:p>
          <a:p>
            <a:pPr lvl="0">
              <a:lnSpc>
                <a:spcPct val="90000"/>
              </a:lnSpc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reproduction or use of all or any part of this presentation without the express written consent of K&amp;S is prohibited.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86962" y="536386"/>
            <a:ext cx="109152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Statement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16627" y="872256"/>
            <a:ext cx="381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0" dirty="0">
                <a:solidFill>
                  <a:schemeClr val="bg1">
                    <a:lumMod val="75000"/>
                  </a:schemeClr>
                </a:solidFill>
              </a:rPr>
              <a:t>©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A0E904EC-878A-4022-BF69-21B8DC1EB4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46395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&amp;S Logo Slide with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688105"/>
            <a:ext cx="6400800" cy="148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977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025" y="1156184"/>
            <a:ext cx="5526024" cy="2032184"/>
          </a:xfrm>
        </p:spPr>
        <p:txBody>
          <a:bodyPr anchor="b">
            <a:noAutofit/>
          </a:bodyPr>
          <a:lstStyle>
            <a:lvl1pPr algn="l">
              <a:lnSpc>
                <a:spcPts val="5125"/>
              </a:lnSpc>
              <a:defRPr sz="4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1" y="3488474"/>
            <a:ext cx="5516474" cy="1035683"/>
          </a:xfrm>
        </p:spPr>
        <p:txBody>
          <a:bodyPr anchor="t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[Presenter’s Name]</a:t>
            </a:r>
          </a:p>
          <a:p>
            <a:r>
              <a:rPr lang="en-US" dirty="0"/>
              <a:t>Business Unit / Department</a:t>
            </a:r>
          </a:p>
          <a:p>
            <a:r>
              <a:rPr lang="en-US" dirty="0"/>
              <a:t>July 23, 2018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" y="4867815"/>
            <a:ext cx="3383280" cy="6185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107049" y="0"/>
            <a:ext cx="6081903" cy="6376737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Your Cover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D31F7305-DB40-4D3F-963E-BAA2256EF82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269748" y="779997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24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Varia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81025" y="1156184"/>
            <a:ext cx="5526024" cy="2032184"/>
          </a:xfrm>
        </p:spPr>
        <p:txBody>
          <a:bodyPr anchor="b">
            <a:noAutofit/>
          </a:bodyPr>
          <a:lstStyle>
            <a:lvl1pPr algn="l">
              <a:lnSpc>
                <a:spcPts val="5125"/>
              </a:lnSpc>
              <a:defRPr sz="4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90551" y="3488474"/>
            <a:ext cx="5516474" cy="1035683"/>
          </a:xfrm>
        </p:spPr>
        <p:txBody>
          <a:bodyPr anchor="t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[Presenter’s Name]</a:t>
            </a:r>
          </a:p>
          <a:p>
            <a:r>
              <a:rPr lang="en-US" dirty="0"/>
              <a:t>Business Unit / Department</a:t>
            </a:r>
          </a:p>
          <a:p>
            <a:r>
              <a:rPr lang="en-US" dirty="0"/>
              <a:t>July 23, 2018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" y="4867815"/>
            <a:ext cx="3383280" cy="6185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C8338D59-1B35-44F8-B61D-AF0C596F18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92169" y="0"/>
            <a:ext cx="8099832" cy="6401470"/>
            <a:chOff x="4092169" y="0"/>
            <a:chExt cx="8099832" cy="640147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4801" y="1"/>
              <a:ext cx="8077200" cy="6376736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 userDrawn="1"/>
          </p:nvSpPr>
          <p:spPr>
            <a:xfrm>
              <a:off x="4092169" y="0"/>
              <a:ext cx="8099831" cy="6401470"/>
            </a:xfrm>
            <a:prstGeom prst="rect">
              <a:avLst/>
            </a:prstGeom>
            <a:gradFill flip="none" rotWithShape="1">
              <a:gsLst>
                <a:gs pos="99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 userDrawn="1"/>
        </p:nvSpPr>
        <p:spPr>
          <a:xfrm rot="16200000">
            <a:off x="-269748" y="779997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 userDrawn="1">
            <p:ph idx="10" hasCustomPrompt="1"/>
          </p:nvPr>
        </p:nvSpPr>
        <p:spPr>
          <a:xfrm>
            <a:off x="6107048" y="0"/>
            <a:ext cx="6081903" cy="6376737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Cover Image Here</a:t>
            </a:r>
          </a:p>
        </p:txBody>
      </p:sp>
    </p:spTree>
    <p:extLst>
      <p:ext uri="{BB962C8B-B14F-4D97-AF65-F5344CB8AC3E}">
        <p14:creationId xmlns:p14="http://schemas.microsoft.com/office/powerpoint/2010/main" val="53968714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Vari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4094205" y="0"/>
            <a:ext cx="8099831" cy="6401470"/>
            <a:chOff x="4094205" y="0"/>
            <a:chExt cx="8099831" cy="640147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094205" y="1"/>
              <a:ext cx="8097795" cy="6376736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4094205" y="0"/>
              <a:ext cx="8099831" cy="6401470"/>
            </a:xfrm>
            <a:prstGeom prst="rect">
              <a:avLst/>
            </a:prstGeom>
            <a:gradFill flip="none" rotWithShape="1">
              <a:gsLst>
                <a:gs pos="99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025" y="1156184"/>
            <a:ext cx="5526024" cy="2032184"/>
          </a:xfrm>
        </p:spPr>
        <p:txBody>
          <a:bodyPr anchor="b">
            <a:noAutofit/>
          </a:bodyPr>
          <a:lstStyle>
            <a:lvl1pPr algn="l">
              <a:lnSpc>
                <a:spcPts val="5125"/>
              </a:lnSpc>
              <a:defRPr sz="4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1" y="3488474"/>
            <a:ext cx="5516474" cy="1035683"/>
          </a:xfrm>
        </p:spPr>
        <p:txBody>
          <a:bodyPr anchor="t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[Presenter’s Name]</a:t>
            </a:r>
          </a:p>
          <a:p>
            <a:r>
              <a:rPr lang="en-US" dirty="0"/>
              <a:t>Business Unit / Department</a:t>
            </a:r>
          </a:p>
          <a:p>
            <a:r>
              <a:rPr lang="en-US" dirty="0"/>
              <a:t>July 23, 2018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" y="4867815"/>
            <a:ext cx="3383280" cy="6185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107049" y="0"/>
            <a:ext cx="6081903" cy="6376737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Cover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AF33B96F-5BB5-4691-A6AB-4FD111196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269748" y="779997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066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Varia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4094569" y="0"/>
            <a:ext cx="8097432" cy="6393081"/>
            <a:chOff x="2654196" y="0"/>
            <a:chExt cx="8097432" cy="639308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74428" y="0"/>
              <a:ext cx="8077200" cy="6376737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2654196" y="0"/>
              <a:ext cx="8097431" cy="6393081"/>
            </a:xfrm>
            <a:prstGeom prst="rect">
              <a:avLst/>
            </a:prstGeom>
            <a:gradFill flip="none" rotWithShape="1">
              <a:gsLst>
                <a:gs pos="99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025" y="1156184"/>
            <a:ext cx="5526024" cy="2032184"/>
          </a:xfrm>
        </p:spPr>
        <p:txBody>
          <a:bodyPr anchor="b">
            <a:noAutofit/>
          </a:bodyPr>
          <a:lstStyle>
            <a:lvl1pPr algn="l">
              <a:lnSpc>
                <a:spcPts val="5125"/>
              </a:lnSpc>
              <a:defRPr sz="4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0551" y="3488474"/>
            <a:ext cx="5516474" cy="1035683"/>
          </a:xfrm>
        </p:spPr>
        <p:txBody>
          <a:bodyPr anchor="t">
            <a:norm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[Presenter’s Name]</a:t>
            </a:r>
          </a:p>
          <a:p>
            <a:r>
              <a:rPr lang="en-US" dirty="0"/>
              <a:t>Business Unit / Department</a:t>
            </a:r>
          </a:p>
          <a:p>
            <a:r>
              <a:rPr lang="en-US" dirty="0"/>
              <a:t>July 23, 2018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49" y="4867815"/>
            <a:ext cx="3383280" cy="61858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107049" y="0"/>
            <a:ext cx="6081903" cy="6376737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Cover Image Here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67B908BC-87C9-4C5B-8D90-5468BC790F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16200000">
            <a:off x="-269748" y="779997"/>
            <a:ext cx="630936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251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962" y="1514475"/>
            <a:ext cx="10915228" cy="466248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rgbClr val="EB0029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EB0029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EB0029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EB002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86962" y="536386"/>
            <a:ext cx="10915228" cy="610625"/>
          </a:xfrm>
        </p:spPr>
        <p:txBody>
          <a:bodyPr>
            <a:normAutofit/>
          </a:bodyPr>
          <a:lstStyle>
            <a:lvl1pPr>
              <a:defRPr sz="3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904D43EC-9704-41CC-BC4E-BFB4D83EFD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88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048" y="0"/>
            <a:ext cx="12192000" cy="638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025" y="1422610"/>
            <a:ext cx="5508879" cy="1884278"/>
          </a:xfrm>
        </p:spPr>
        <p:txBody>
          <a:bodyPr anchor="b">
            <a:normAutofit/>
          </a:bodyPr>
          <a:lstStyle>
            <a:lvl1pPr>
              <a:defRPr sz="4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Divider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26" y="3439904"/>
            <a:ext cx="5508878" cy="6028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107049" y="0"/>
            <a:ext cx="6081903" cy="6376737"/>
          </a:xfrm>
          <a:noFill/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Divider Image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FC507F11-1E4A-4E10-828A-A8FB3101F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333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-Minut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-3048" y="0"/>
            <a:ext cx="12192000" cy="638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0550" y="3451334"/>
            <a:ext cx="55088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be seated in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 minutes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1025" y="1474611"/>
            <a:ext cx="5518404" cy="18374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 Time!</a:t>
            </a: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100077" y="2003458"/>
            <a:ext cx="2377440" cy="2377440"/>
            <a:chOff x="1077768" y="1031613"/>
            <a:chExt cx="2418025" cy="2418025"/>
          </a:xfrm>
        </p:grpSpPr>
        <p:sp>
          <p:nvSpPr>
            <p:cNvPr id="31" name="Oval 30"/>
            <p:cNvSpPr/>
            <p:nvPr/>
          </p:nvSpPr>
          <p:spPr>
            <a:xfrm>
              <a:off x="1077768" y="1031613"/>
              <a:ext cx="2418025" cy="2418025"/>
            </a:xfrm>
            <a:prstGeom prst="ellipse">
              <a:avLst/>
            </a:prstGeom>
            <a:noFill/>
            <a:ln w="1016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 userDrawn="1"/>
          </p:nvSpPr>
          <p:spPr bwMode="auto">
            <a:xfrm rot="8611370">
              <a:off x="2089503" y="1688057"/>
              <a:ext cx="350838" cy="449263"/>
            </a:xfrm>
            <a:custGeom>
              <a:avLst/>
              <a:gdLst>
                <a:gd name="T0" fmla="*/ 0 w 221"/>
                <a:gd name="T1" fmla="*/ 264 h 283"/>
                <a:gd name="T2" fmla="*/ 193 w 221"/>
                <a:gd name="T3" fmla="*/ 0 h 283"/>
                <a:gd name="T4" fmla="*/ 221 w 221"/>
                <a:gd name="T5" fmla="*/ 22 h 283"/>
                <a:gd name="T6" fmla="*/ 25 w 221"/>
                <a:gd name="T7" fmla="*/ 283 h 283"/>
                <a:gd name="T8" fmla="*/ 0 w 221"/>
                <a:gd name="T9" fmla="*/ 26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83">
                  <a:moveTo>
                    <a:pt x="0" y="264"/>
                  </a:moveTo>
                  <a:lnTo>
                    <a:pt x="193" y="0"/>
                  </a:lnTo>
                  <a:lnTo>
                    <a:pt x="221" y="22"/>
                  </a:lnTo>
                  <a:lnTo>
                    <a:pt x="25" y="28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 rot="1692945">
              <a:off x="2393484" y="2051421"/>
              <a:ext cx="701675" cy="415925"/>
            </a:xfrm>
            <a:custGeom>
              <a:avLst/>
              <a:gdLst>
                <a:gd name="T0" fmla="*/ 442 w 442"/>
                <a:gd name="T1" fmla="*/ 28 h 262"/>
                <a:gd name="T2" fmla="*/ 15 w 442"/>
                <a:gd name="T3" fmla="*/ 262 h 262"/>
                <a:gd name="T4" fmla="*/ 0 w 442"/>
                <a:gd name="T5" fmla="*/ 232 h 262"/>
                <a:gd name="T6" fmla="*/ 427 w 442"/>
                <a:gd name="T7" fmla="*/ 0 h 262"/>
                <a:gd name="T8" fmla="*/ 442 w 442"/>
                <a:gd name="T9" fmla="*/ 2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62">
                  <a:moveTo>
                    <a:pt x="442" y="28"/>
                  </a:moveTo>
                  <a:lnTo>
                    <a:pt x="15" y="262"/>
                  </a:lnTo>
                  <a:lnTo>
                    <a:pt x="0" y="232"/>
                  </a:lnTo>
                  <a:lnTo>
                    <a:pt x="427" y="0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"/>
            <p:cNvSpPr>
              <a:spLocks/>
            </p:cNvSpPr>
            <p:nvPr/>
          </p:nvSpPr>
          <p:spPr bwMode="auto">
            <a:xfrm>
              <a:off x="119458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2250268" y="1188114"/>
              <a:ext cx="36513" cy="87313"/>
            </a:xfrm>
            <a:custGeom>
              <a:avLst/>
              <a:gdLst>
                <a:gd name="T0" fmla="*/ 11 w 11"/>
                <a:gd name="T1" fmla="*/ 22 h 26"/>
                <a:gd name="T2" fmla="*/ 7 w 11"/>
                <a:gd name="T3" fmla="*/ 26 h 26"/>
                <a:gd name="T4" fmla="*/ 4 w 11"/>
                <a:gd name="T5" fmla="*/ 26 h 26"/>
                <a:gd name="T6" fmla="*/ 0 w 11"/>
                <a:gd name="T7" fmla="*/ 22 h 26"/>
                <a:gd name="T8" fmla="*/ 0 w 11"/>
                <a:gd name="T9" fmla="*/ 6 h 26"/>
                <a:gd name="T10" fmla="*/ 4 w 11"/>
                <a:gd name="T11" fmla="*/ 0 h 26"/>
                <a:gd name="T12" fmla="*/ 7 w 11"/>
                <a:gd name="T13" fmla="*/ 0 h 26"/>
                <a:gd name="T14" fmla="*/ 11 w 11"/>
                <a:gd name="T15" fmla="*/ 6 h 26"/>
                <a:gd name="T16" fmla="*/ 11 w 11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6">
                  <a:moveTo>
                    <a:pt x="11" y="22"/>
                  </a:moveTo>
                  <a:cubicBezTo>
                    <a:pt x="11" y="24"/>
                    <a:pt x="9" y="26"/>
                    <a:pt x="7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3"/>
                    <a:pt x="11" y="6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/>
            </p:cNvSpPr>
            <p:nvPr/>
          </p:nvSpPr>
          <p:spPr bwMode="auto">
            <a:xfrm>
              <a:off x="324563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250268" y="3237576"/>
              <a:ext cx="36513" cy="84138"/>
            </a:xfrm>
            <a:custGeom>
              <a:avLst/>
              <a:gdLst>
                <a:gd name="T0" fmla="*/ 11 w 11"/>
                <a:gd name="T1" fmla="*/ 21 h 25"/>
                <a:gd name="T2" fmla="*/ 6 w 11"/>
                <a:gd name="T3" fmla="*/ 25 h 25"/>
                <a:gd name="T4" fmla="*/ 5 w 11"/>
                <a:gd name="T5" fmla="*/ 25 h 25"/>
                <a:gd name="T6" fmla="*/ 0 w 11"/>
                <a:gd name="T7" fmla="*/ 21 h 25"/>
                <a:gd name="T8" fmla="*/ 0 w 11"/>
                <a:gd name="T9" fmla="*/ 5 h 25"/>
                <a:gd name="T10" fmla="*/ 5 w 11"/>
                <a:gd name="T11" fmla="*/ 0 h 25"/>
                <a:gd name="T12" fmla="*/ 6 w 11"/>
                <a:gd name="T13" fmla="*/ 0 h 25"/>
                <a:gd name="T14" fmla="*/ 11 w 11"/>
                <a:gd name="T15" fmla="*/ 5 h 25"/>
                <a:gd name="T16" fmla="*/ 11 w 11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5">
                  <a:moveTo>
                    <a:pt x="11" y="21"/>
                  </a:moveTo>
                  <a:cubicBezTo>
                    <a:pt x="11" y="23"/>
                    <a:pt x="9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1723218" y="3108989"/>
              <a:ext cx="58738" cy="63500"/>
            </a:xfrm>
            <a:custGeom>
              <a:avLst/>
              <a:gdLst>
                <a:gd name="T0" fmla="*/ 2 w 17"/>
                <a:gd name="T1" fmla="*/ 12 h 19"/>
                <a:gd name="T2" fmla="*/ 3 w 17"/>
                <a:gd name="T3" fmla="*/ 18 h 19"/>
                <a:gd name="T4" fmla="*/ 3 w 17"/>
                <a:gd name="T5" fmla="*/ 18 h 19"/>
                <a:gd name="T6" fmla="*/ 9 w 17"/>
                <a:gd name="T7" fmla="*/ 17 h 19"/>
                <a:gd name="T8" fmla="*/ 16 w 17"/>
                <a:gd name="T9" fmla="*/ 7 h 19"/>
                <a:gd name="T10" fmla="*/ 14 w 17"/>
                <a:gd name="T11" fmla="*/ 1 h 19"/>
                <a:gd name="T12" fmla="*/ 14 w 17"/>
                <a:gd name="T13" fmla="*/ 1 h 19"/>
                <a:gd name="T14" fmla="*/ 9 w 17"/>
                <a:gd name="T15" fmla="*/ 2 h 19"/>
                <a:gd name="T16" fmla="*/ 2 w 17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2" y="12"/>
                  </a:moveTo>
                  <a:cubicBezTo>
                    <a:pt x="0" y="14"/>
                    <a:pt x="1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5"/>
                    <a:pt x="16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0" y="0"/>
                    <a:pt x="9" y="2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350156" y="2737514"/>
              <a:ext cx="66675" cy="53975"/>
            </a:xfrm>
            <a:custGeom>
              <a:avLst/>
              <a:gdLst>
                <a:gd name="T0" fmla="*/ 2 w 20"/>
                <a:gd name="T1" fmla="*/ 8 h 16"/>
                <a:gd name="T2" fmla="*/ 1 w 20"/>
                <a:gd name="T3" fmla="*/ 13 h 16"/>
                <a:gd name="T4" fmla="*/ 1 w 20"/>
                <a:gd name="T5" fmla="*/ 13 h 16"/>
                <a:gd name="T6" fmla="*/ 6 w 20"/>
                <a:gd name="T7" fmla="*/ 15 h 16"/>
                <a:gd name="T8" fmla="*/ 17 w 20"/>
                <a:gd name="T9" fmla="*/ 9 h 16"/>
                <a:gd name="T10" fmla="*/ 19 w 20"/>
                <a:gd name="T11" fmla="*/ 3 h 16"/>
                <a:gd name="T12" fmla="*/ 19 w 20"/>
                <a:gd name="T13" fmla="*/ 3 h 16"/>
                <a:gd name="T14" fmla="*/ 13 w 20"/>
                <a:gd name="T15" fmla="*/ 2 h 16"/>
                <a:gd name="T16" fmla="*/ 2 w 2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2" y="8"/>
                  </a:moveTo>
                  <a:cubicBezTo>
                    <a:pt x="0" y="9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6"/>
                    <a:pt x="6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8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2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346981" y="1715164"/>
              <a:ext cx="66675" cy="53975"/>
            </a:xfrm>
            <a:custGeom>
              <a:avLst/>
              <a:gdLst>
                <a:gd name="T0" fmla="*/ 7 w 20"/>
                <a:gd name="T1" fmla="*/ 1 h 16"/>
                <a:gd name="T2" fmla="*/ 1 w 20"/>
                <a:gd name="T3" fmla="*/ 3 h 16"/>
                <a:gd name="T4" fmla="*/ 1 w 20"/>
                <a:gd name="T5" fmla="*/ 3 h 16"/>
                <a:gd name="T6" fmla="*/ 3 w 20"/>
                <a:gd name="T7" fmla="*/ 8 h 16"/>
                <a:gd name="T8" fmla="*/ 13 w 20"/>
                <a:gd name="T9" fmla="*/ 15 h 16"/>
                <a:gd name="T10" fmla="*/ 19 w 20"/>
                <a:gd name="T11" fmla="*/ 14 h 16"/>
                <a:gd name="T12" fmla="*/ 19 w 20"/>
                <a:gd name="T13" fmla="*/ 14 h 16"/>
                <a:gd name="T14" fmla="*/ 18 w 20"/>
                <a:gd name="T15" fmla="*/ 8 h 16"/>
                <a:gd name="T16" fmla="*/ 7 w 20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7" y="1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6"/>
                    <a:pt x="18" y="16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2"/>
                    <a:pt x="20" y="9"/>
                    <a:pt x="18" y="8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1731156" y="1337339"/>
              <a:ext cx="50800" cy="69850"/>
            </a:xfrm>
            <a:custGeom>
              <a:avLst/>
              <a:gdLst>
                <a:gd name="T0" fmla="*/ 8 w 15"/>
                <a:gd name="T1" fmla="*/ 3 h 21"/>
                <a:gd name="T2" fmla="*/ 2 w 15"/>
                <a:gd name="T3" fmla="*/ 1 h 21"/>
                <a:gd name="T4" fmla="*/ 2 w 15"/>
                <a:gd name="T5" fmla="*/ 1 h 21"/>
                <a:gd name="T6" fmla="*/ 1 w 15"/>
                <a:gd name="T7" fmla="*/ 7 h 21"/>
                <a:gd name="T8" fmla="*/ 7 w 15"/>
                <a:gd name="T9" fmla="*/ 18 h 21"/>
                <a:gd name="T10" fmla="*/ 12 w 15"/>
                <a:gd name="T11" fmla="*/ 20 h 21"/>
                <a:gd name="T12" fmla="*/ 12 w 15"/>
                <a:gd name="T13" fmla="*/ 20 h 21"/>
                <a:gd name="T14" fmla="*/ 14 w 15"/>
                <a:gd name="T15" fmla="*/ 14 h 21"/>
                <a:gd name="T16" fmla="*/ 8 w 15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8" y="3"/>
                  </a:move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20"/>
                    <a:pt x="10" y="21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5" y="16"/>
                    <a:pt x="14" y="1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2748743" y="1340514"/>
              <a:ext cx="53975" cy="66675"/>
            </a:xfrm>
            <a:custGeom>
              <a:avLst/>
              <a:gdLst>
                <a:gd name="T0" fmla="*/ 15 w 16"/>
                <a:gd name="T1" fmla="*/ 7 h 20"/>
                <a:gd name="T2" fmla="*/ 14 w 16"/>
                <a:gd name="T3" fmla="*/ 2 h 20"/>
                <a:gd name="T4" fmla="*/ 14 w 16"/>
                <a:gd name="T5" fmla="*/ 2 h 20"/>
                <a:gd name="T6" fmla="*/ 8 w 16"/>
                <a:gd name="T7" fmla="*/ 3 h 20"/>
                <a:gd name="T8" fmla="*/ 1 w 16"/>
                <a:gd name="T9" fmla="*/ 13 h 20"/>
                <a:gd name="T10" fmla="*/ 2 w 16"/>
                <a:gd name="T11" fmla="*/ 19 h 20"/>
                <a:gd name="T12" fmla="*/ 2 w 16"/>
                <a:gd name="T13" fmla="*/ 19 h 20"/>
                <a:gd name="T14" fmla="*/ 8 w 16"/>
                <a:gd name="T15" fmla="*/ 18 h 20"/>
                <a:gd name="T16" fmla="*/ 15 w 16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5" y="7"/>
                  </a:moveTo>
                  <a:cubicBezTo>
                    <a:pt x="16" y="6"/>
                    <a:pt x="16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0"/>
                    <a:pt x="9" y="1"/>
                    <a:pt x="8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8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7" y="20"/>
                    <a:pt x="8" y="18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3113868" y="1724689"/>
              <a:ext cx="66675" cy="50800"/>
            </a:xfrm>
            <a:custGeom>
              <a:avLst/>
              <a:gdLst>
                <a:gd name="T0" fmla="*/ 17 w 20"/>
                <a:gd name="T1" fmla="*/ 8 h 15"/>
                <a:gd name="T2" fmla="*/ 19 w 20"/>
                <a:gd name="T3" fmla="*/ 3 h 15"/>
                <a:gd name="T4" fmla="*/ 19 w 20"/>
                <a:gd name="T5" fmla="*/ 3 h 15"/>
                <a:gd name="T6" fmla="*/ 13 w 20"/>
                <a:gd name="T7" fmla="*/ 1 h 15"/>
                <a:gd name="T8" fmla="*/ 2 w 20"/>
                <a:gd name="T9" fmla="*/ 7 h 15"/>
                <a:gd name="T10" fmla="*/ 1 w 20"/>
                <a:gd name="T11" fmla="*/ 13 h 15"/>
                <a:gd name="T12" fmla="*/ 1 w 20"/>
                <a:gd name="T13" fmla="*/ 13 h 15"/>
                <a:gd name="T14" fmla="*/ 6 w 20"/>
                <a:gd name="T15" fmla="*/ 14 h 15"/>
                <a:gd name="T16" fmla="*/ 17 w 20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5">
                  <a:moveTo>
                    <a:pt x="17" y="8"/>
                  </a:moveTo>
                  <a:cubicBezTo>
                    <a:pt x="19" y="7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5"/>
                    <a:pt x="6" y="14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3117043" y="2740689"/>
              <a:ext cx="68263" cy="53975"/>
            </a:xfrm>
            <a:custGeom>
              <a:avLst/>
              <a:gdLst>
                <a:gd name="T0" fmla="*/ 12 w 20"/>
                <a:gd name="T1" fmla="*/ 15 h 16"/>
                <a:gd name="T2" fmla="*/ 18 w 20"/>
                <a:gd name="T3" fmla="*/ 14 h 16"/>
                <a:gd name="T4" fmla="*/ 18 w 20"/>
                <a:gd name="T5" fmla="*/ 14 h 16"/>
                <a:gd name="T6" fmla="*/ 17 w 20"/>
                <a:gd name="T7" fmla="*/ 8 h 16"/>
                <a:gd name="T8" fmla="*/ 7 w 20"/>
                <a:gd name="T9" fmla="*/ 1 h 16"/>
                <a:gd name="T10" fmla="*/ 1 w 20"/>
                <a:gd name="T11" fmla="*/ 3 h 16"/>
                <a:gd name="T12" fmla="*/ 1 w 20"/>
                <a:gd name="T13" fmla="*/ 3 h 16"/>
                <a:gd name="T14" fmla="*/ 2 w 20"/>
                <a:gd name="T15" fmla="*/ 8 h 16"/>
                <a:gd name="T16" fmla="*/ 12 w 20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12" y="15"/>
                  </a:moveTo>
                  <a:cubicBezTo>
                    <a:pt x="14" y="16"/>
                    <a:pt x="17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0" y="12"/>
                    <a:pt x="19" y="9"/>
                    <a:pt x="1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0"/>
            <p:cNvSpPr>
              <a:spLocks/>
            </p:cNvSpPr>
            <p:nvPr/>
          </p:nvSpPr>
          <p:spPr bwMode="auto">
            <a:xfrm>
              <a:off x="2748743" y="3105814"/>
              <a:ext cx="50800" cy="66675"/>
            </a:xfrm>
            <a:custGeom>
              <a:avLst/>
              <a:gdLst>
                <a:gd name="T0" fmla="*/ 7 w 15"/>
                <a:gd name="T1" fmla="*/ 18 h 20"/>
                <a:gd name="T2" fmla="*/ 12 w 15"/>
                <a:gd name="T3" fmla="*/ 19 h 20"/>
                <a:gd name="T4" fmla="*/ 12 w 15"/>
                <a:gd name="T5" fmla="*/ 19 h 20"/>
                <a:gd name="T6" fmla="*/ 14 w 15"/>
                <a:gd name="T7" fmla="*/ 14 h 20"/>
                <a:gd name="T8" fmla="*/ 8 w 15"/>
                <a:gd name="T9" fmla="*/ 3 h 20"/>
                <a:gd name="T10" fmla="*/ 2 w 15"/>
                <a:gd name="T11" fmla="*/ 1 h 20"/>
                <a:gd name="T12" fmla="*/ 2 w 15"/>
                <a:gd name="T13" fmla="*/ 1 h 20"/>
                <a:gd name="T14" fmla="*/ 1 w 15"/>
                <a:gd name="T15" fmla="*/ 7 h 20"/>
                <a:gd name="T16" fmla="*/ 7 w 1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7" y="18"/>
                  </a:moveTo>
                  <a:cubicBezTo>
                    <a:pt x="8" y="20"/>
                    <a:pt x="10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18"/>
                    <a:pt x="15" y="16"/>
                    <a:pt x="14" y="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2"/>
            <p:cNvSpPr>
              <a:spLocks noChangeArrowheads="1"/>
            </p:cNvSpPr>
            <p:nvPr/>
          </p:nvSpPr>
          <p:spPr bwMode="auto">
            <a:xfrm>
              <a:off x="2166131" y="2156489"/>
              <a:ext cx="198438" cy="200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2A34A125-953A-45CF-869E-00EAC5CEC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0097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-Minut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048" y="0"/>
            <a:ext cx="12192000" cy="638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0550" y="3451334"/>
            <a:ext cx="550887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be seated in </a:t>
            </a: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 minutes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81025" y="1474611"/>
            <a:ext cx="5518404" cy="183742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Break Time!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00077" y="2003458"/>
            <a:ext cx="2377440" cy="2377440"/>
            <a:chOff x="1077768" y="1031613"/>
            <a:chExt cx="2418025" cy="2418025"/>
          </a:xfrm>
        </p:grpSpPr>
        <p:sp>
          <p:nvSpPr>
            <p:cNvPr id="13" name="Oval 12"/>
            <p:cNvSpPr/>
            <p:nvPr/>
          </p:nvSpPr>
          <p:spPr>
            <a:xfrm>
              <a:off x="1077768" y="1031613"/>
              <a:ext cx="2418025" cy="2418025"/>
            </a:xfrm>
            <a:prstGeom prst="ellipse">
              <a:avLst/>
            </a:prstGeom>
            <a:noFill/>
            <a:ln w="1016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 rot="8611370">
              <a:off x="2089503" y="1688057"/>
              <a:ext cx="350838" cy="449263"/>
            </a:xfrm>
            <a:custGeom>
              <a:avLst/>
              <a:gdLst>
                <a:gd name="T0" fmla="*/ 0 w 221"/>
                <a:gd name="T1" fmla="*/ 264 h 283"/>
                <a:gd name="T2" fmla="*/ 193 w 221"/>
                <a:gd name="T3" fmla="*/ 0 h 283"/>
                <a:gd name="T4" fmla="*/ 221 w 221"/>
                <a:gd name="T5" fmla="*/ 22 h 283"/>
                <a:gd name="T6" fmla="*/ 25 w 221"/>
                <a:gd name="T7" fmla="*/ 283 h 283"/>
                <a:gd name="T8" fmla="*/ 0 w 221"/>
                <a:gd name="T9" fmla="*/ 264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83">
                  <a:moveTo>
                    <a:pt x="0" y="264"/>
                  </a:moveTo>
                  <a:lnTo>
                    <a:pt x="193" y="0"/>
                  </a:lnTo>
                  <a:lnTo>
                    <a:pt x="221" y="22"/>
                  </a:lnTo>
                  <a:lnTo>
                    <a:pt x="25" y="283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 rot="7141164">
              <a:off x="1913735" y="2524850"/>
              <a:ext cx="701675" cy="415925"/>
            </a:xfrm>
            <a:custGeom>
              <a:avLst/>
              <a:gdLst>
                <a:gd name="T0" fmla="*/ 442 w 442"/>
                <a:gd name="T1" fmla="*/ 28 h 262"/>
                <a:gd name="T2" fmla="*/ 15 w 442"/>
                <a:gd name="T3" fmla="*/ 262 h 262"/>
                <a:gd name="T4" fmla="*/ 0 w 442"/>
                <a:gd name="T5" fmla="*/ 232 h 262"/>
                <a:gd name="T6" fmla="*/ 427 w 442"/>
                <a:gd name="T7" fmla="*/ 0 h 262"/>
                <a:gd name="T8" fmla="*/ 442 w 442"/>
                <a:gd name="T9" fmla="*/ 2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2" h="262">
                  <a:moveTo>
                    <a:pt x="442" y="28"/>
                  </a:moveTo>
                  <a:lnTo>
                    <a:pt x="15" y="262"/>
                  </a:lnTo>
                  <a:lnTo>
                    <a:pt x="0" y="232"/>
                  </a:lnTo>
                  <a:lnTo>
                    <a:pt x="427" y="0"/>
                  </a:lnTo>
                  <a:lnTo>
                    <a:pt x="442" y="2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119458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2250268" y="1188114"/>
              <a:ext cx="36513" cy="87313"/>
            </a:xfrm>
            <a:custGeom>
              <a:avLst/>
              <a:gdLst>
                <a:gd name="T0" fmla="*/ 11 w 11"/>
                <a:gd name="T1" fmla="*/ 22 h 26"/>
                <a:gd name="T2" fmla="*/ 7 w 11"/>
                <a:gd name="T3" fmla="*/ 26 h 26"/>
                <a:gd name="T4" fmla="*/ 4 w 11"/>
                <a:gd name="T5" fmla="*/ 26 h 26"/>
                <a:gd name="T6" fmla="*/ 0 w 11"/>
                <a:gd name="T7" fmla="*/ 22 h 26"/>
                <a:gd name="T8" fmla="*/ 0 w 11"/>
                <a:gd name="T9" fmla="*/ 6 h 26"/>
                <a:gd name="T10" fmla="*/ 4 w 11"/>
                <a:gd name="T11" fmla="*/ 0 h 26"/>
                <a:gd name="T12" fmla="*/ 7 w 11"/>
                <a:gd name="T13" fmla="*/ 0 h 26"/>
                <a:gd name="T14" fmla="*/ 11 w 11"/>
                <a:gd name="T15" fmla="*/ 6 h 26"/>
                <a:gd name="T16" fmla="*/ 11 w 11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6">
                  <a:moveTo>
                    <a:pt x="11" y="22"/>
                  </a:moveTo>
                  <a:cubicBezTo>
                    <a:pt x="11" y="24"/>
                    <a:pt x="9" y="26"/>
                    <a:pt x="7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0" y="24"/>
                    <a:pt x="0" y="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11" y="3"/>
                    <a:pt x="11" y="6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3245631" y="2240626"/>
              <a:ext cx="84138" cy="38100"/>
            </a:xfrm>
            <a:custGeom>
              <a:avLst/>
              <a:gdLst>
                <a:gd name="T0" fmla="*/ 25 w 25"/>
                <a:gd name="T1" fmla="*/ 6 h 11"/>
                <a:gd name="T2" fmla="*/ 21 w 25"/>
                <a:gd name="T3" fmla="*/ 11 h 11"/>
                <a:gd name="T4" fmla="*/ 5 w 25"/>
                <a:gd name="T5" fmla="*/ 11 h 11"/>
                <a:gd name="T6" fmla="*/ 0 w 25"/>
                <a:gd name="T7" fmla="*/ 6 h 11"/>
                <a:gd name="T8" fmla="*/ 0 w 25"/>
                <a:gd name="T9" fmla="*/ 5 h 11"/>
                <a:gd name="T10" fmla="*/ 5 w 25"/>
                <a:gd name="T11" fmla="*/ 0 h 11"/>
                <a:gd name="T12" fmla="*/ 21 w 25"/>
                <a:gd name="T13" fmla="*/ 0 h 11"/>
                <a:gd name="T14" fmla="*/ 25 w 25"/>
                <a:gd name="T15" fmla="*/ 5 h 11"/>
                <a:gd name="T16" fmla="*/ 25 w 25"/>
                <a:gd name="T17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1">
                  <a:moveTo>
                    <a:pt x="25" y="6"/>
                  </a:moveTo>
                  <a:cubicBezTo>
                    <a:pt x="25" y="9"/>
                    <a:pt x="23" y="11"/>
                    <a:pt x="21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9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5"/>
                  </a:cubicBezTo>
                  <a:lnTo>
                    <a:pt x="25" y="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250268" y="3237576"/>
              <a:ext cx="36513" cy="84138"/>
            </a:xfrm>
            <a:custGeom>
              <a:avLst/>
              <a:gdLst>
                <a:gd name="T0" fmla="*/ 11 w 11"/>
                <a:gd name="T1" fmla="*/ 21 h 25"/>
                <a:gd name="T2" fmla="*/ 6 w 11"/>
                <a:gd name="T3" fmla="*/ 25 h 25"/>
                <a:gd name="T4" fmla="*/ 5 w 11"/>
                <a:gd name="T5" fmla="*/ 25 h 25"/>
                <a:gd name="T6" fmla="*/ 0 w 11"/>
                <a:gd name="T7" fmla="*/ 21 h 25"/>
                <a:gd name="T8" fmla="*/ 0 w 11"/>
                <a:gd name="T9" fmla="*/ 5 h 25"/>
                <a:gd name="T10" fmla="*/ 5 w 11"/>
                <a:gd name="T11" fmla="*/ 0 h 25"/>
                <a:gd name="T12" fmla="*/ 6 w 11"/>
                <a:gd name="T13" fmla="*/ 0 h 25"/>
                <a:gd name="T14" fmla="*/ 11 w 11"/>
                <a:gd name="T15" fmla="*/ 5 h 25"/>
                <a:gd name="T16" fmla="*/ 11 w 11"/>
                <a:gd name="T17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5">
                  <a:moveTo>
                    <a:pt x="11" y="21"/>
                  </a:moveTo>
                  <a:cubicBezTo>
                    <a:pt x="11" y="23"/>
                    <a:pt x="9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2" y="25"/>
                    <a:pt x="0" y="23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lnTo>
                    <a:pt x="11" y="2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1723218" y="3108989"/>
              <a:ext cx="58738" cy="63500"/>
            </a:xfrm>
            <a:custGeom>
              <a:avLst/>
              <a:gdLst>
                <a:gd name="T0" fmla="*/ 2 w 17"/>
                <a:gd name="T1" fmla="*/ 12 h 19"/>
                <a:gd name="T2" fmla="*/ 3 w 17"/>
                <a:gd name="T3" fmla="*/ 18 h 19"/>
                <a:gd name="T4" fmla="*/ 3 w 17"/>
                <a:gd name="T5" fmla="*/ 18 h 19"/>
                <a:gd name="T6" fmla="*/ 9 w 17"/>
                <a:gd name="T7" fmla="*/ 17 h 19"/>
                <a:gd name="T8" fmla="*/ 16 w 17"/>
                <a:gd name="T9" fmla="*/ 7 h 19"/>
                <a:gd name="T10" fmla="*/ 14 w 17"/>
                <a:gd name="T11" fmla="*/ 1 h 19"/>
                <a:gd name="T12" fmla="*/ 14 w 17"/>
                <a:gd name="T13" fmla="*/ 1 h 19"/>
                <a:gd name="T14" fmla="*/ 9 w 17"/>
                <a:gd name="T15" fmla="*/ 2 h 19"/>
                <a:gd name="T16" fmla="*/ 2 w 17"/>
                <a:gd name="T17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9">
                  <a:moveTo>
                    <a:pt x="2" y="12"/>
                  </a:moveTo>
                  <a:cubicBezTo>
                    <a:pt x="0" y="14"/>
                    <a:pt x="1" y="17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5"/>
                    <a:pt x="16" y="2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2" y="0"/>
                    <a:pt x="10" y="0"/>
                    <a:pt x="9" y="2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350156" y="2737514"/>
              <a:ext cx="66675" cy="53975"/>
            </a:xfrm>
            <a:custGeom>
              <a:avLst/>
              <a:gdLst>
                <a:gd name="T0" fmla="*/ 2 w 20"/>
                <a:gd name="T1" fmla="*/ 8 h 16"/>
                <a:gd name="T2" fmla="*/ 1 w 20"/>
                <a:gd name="T3" fmla="*/ 13 h 16"/>
                <a:gd name="T4" fmla="*/ 1 w 20"/>
                <a:gd name="T5" fmla="*/ 13 h 16"/>
                <a:gd name="T6" fmla="*/ 6 w 20"/>
                <a:gd name="T7" fmla="*/ 15 h 16"/>
                <a:gd name="T8" fmla="*/ 17 w 20"/>
                <a:gd name="T9" fmla="*/ 9 h 16"/>
                <a:gd name="T10" fmla="*/ 19 w 20"/>
                <a:gd name="T11" fmla="*/ 3 h 16"/>
                <a:gd name="T12" fmla="*/ 19 w 20"/>
                <a:gd name="T13" fmla="*/ 3 h 16"/>
                <a:gd name="T14" fmla="*/ 13 w 20"/>
                <a:gd name="T15" fmla="*/ 2 h 16"/>
                <a:gd name="T16" fmla="*/ 2 w 20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2" y="8"/>
                  </a:moveTo>
                  <a:cubicBezTo>
                    <a:pt x="0" y="9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6"/>
                    <a:pt x="6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9" y="8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2"/>
                  </a:cubicBez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346981" y="1715164"/>
              <a:ext cx="66675" cy="53975"/>
            </a:xfrm>
            <a:custGeom>
              <a:avLst/>
              <a:gdLst>
                <a:gd name="T0" fmla="*/ 7 w 20"/>
                <a:gd name="T1" fmla="*/ 1 h 16"/>
                <a:gd name="T2" fmla="*/ 1 w 20"/>
                <a:gd name="T3" fmla="*/ 3 h 16"/>
                <a:gd name="T4" fmla="*/ 1 w 20"/>
                <a:gd name="T5" fmla="*/ 3 h 16"/>
                <a:gd name="T6" fmla="*/ 3 w 20"/>
                <a:gd name="T7" fmla="*/ 8 h 16"/>
                <a:gd name="T8" fmla="*/ 13 w 20"/>
                <a:gd name="T9" fmla="*/ 15 h 16"/>
                <a:gd name="T10" fmla="*/ 19 w 20"/>
                <a:gd name="T11" fmla="*/ 14 h 16"/>
                <a:gd name="T12" fmla="*/ 19 w 20"/>
                <a:gd name="T13" fmla="*/ 14 h 16"/>
                <a:gd name="T14" fmla="*/ 18 w 20"/>
                <a:gd name="T15" fmla="*/ 8 h 16"/>
                <a:gd name="T16" fmla="*/ 7 w 20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7" y="1"/>
                  </a:moveTo>
                  <a:cubicBezTo>
                    <a:pt x="5" y="0"/>
                    <a:pt x="3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1" y="7"/>
                    <a:pt x="3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5" y="16"/>
                    <a:pt x="18" y="16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2"/>
                    <a:pt x="20" y="9"/>
                    <a:pt x="18" y="8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1731156" y="1337339"/>
              <a:ext cx="50800" cy="69850"/>
            </a:xfrm>
            <a:custGeom>
              <a:avLst/>
              <a:gdLst>
                <a:gd name="T0" fmla="*/ 8 w 15"/>
                <a:gd name="T1" fmla="*/ 3 h 21"/>
                <a:gd name="T2" fmla="*/ 2 w 15"/>
                <a:gd name="T3" fmla="*/ 1 h 21"/>
                <a:gd name="T4" fmla="*/ 2 w 15"/>
                <a:gd name="T5" fmla="*/ 1 h 21"/>
                <a:gd name="T6" fmla="*/ 1 w 15"/>
                <a:gd name="T7" fmla="*/ 7 h 21"/>
                <a:gd name="T8" fmla="*/ 7 w 15"/>
                <a:gd name="T9" fmla="*/ 18 h 21"/>
                <a:gd name="T10" fmla="*/ 12 w 15"/>
                <a:gd name="T11" fmla="*/ 20 h 21"/>
                <a:gd name="T12" fmla="*/ 12 w 15"/>
                <a:gd name="T13" fmla="*/ 20 h 21"/>
                <a:gd name="T14" fmla="*/ 14 w 15"/>
                <a:gd name="T15" fmla="*/ 14 h 21"/>
                <a:gd name="T16" fmla="*/ 8 w 15"/>
                <a:gd name="T17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8" y="3"/>
                  </a:move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20"/>
                    <a:pt x="10" y="21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5" y="16"/>
                    <a:pt x="14" y="14"/>
                  </a:cubicBezTo>
                  <a:lnTo>
                    <a:pt x="8" y="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748743" y="1340514"/>
              <a:ext cx="53975" cy="66675"/>
            </a:xfrm>
            <a:custGeom>
              <a:avLst/>
              <a:gdLst>
                <a:gd name="T0" fmla="*/ 15 w 16"/>
                <a:gd name="T1" fmla="*/ 7 h 20"/>
                <a:gd name="T2" fmla="*/ 14 w 16"/>
                <a:gd name="T3" fmla="*/ 2 h 20"/>
                <a:gd name="T4" fmla="*/ 14 w 16"/>
                <a:gd name="T5" fmla="*/ 2 h 20"/>
                <a:gd name="T6" fmla="*/ 8 w 16"/>
                <a:gd name="T7" fmla="*/ 3 h 20"/>
                <a:gd name="T8" fmla="*/ 1 w 16"/>
                <a:gd name="T9" fmla="*/ 13 h 20"/>
                <a:gd name="T10" fmla="*/ 2 w 16"/>
                <a:gd name="T11" fmla="*/ 19 h 20"/>
                <a:gd name="T12" fmla="*/ 2 w 16"/>
                <a:gd name="T13" fmla="*/ 19 h 20"/>
                <a:gd name="T14" fmla="*/ 8 w 16"/>
                <a:gd name="T15" fmla="*/ 18 h 20"/>
                <a:gd name="T16" fmla="*/ 15 w 16"/>
                <a:gd name="T1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">
                  <a:moveTo>
                    <a:pt x="15" y="7"/>
                  </a:moveTo>
                  <a:cubicBezTo>
                    <a:pt x="16" y="6"/>
                    <a:pt x="16" y="3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0"/>
                    <a:pt x="9" y="1"/>
                    <a:pt x="8" y="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8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4" y="20"/>
                    <a:pt x="7" y="20"/>
                    <a:pt x="8" y="18"/>
                  </a:cubicBezTo>
                  <a:lnTo>
                    <a:pt x="15" y="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3113868" y="1724689"/>
              <a:ext cx="66675" cy="50800"/>
            </a:xfrm>
            <a:custGeom>
              <a:avLst/>
              <a:gdLst>
                <a:gd name="T0" fmla="*/ 17 w 20"/>
                <a:gd name="T1" fmla="*/ 8 h 15"/>
                <a:gd name="T2" fmla="*/ 19 w 20"/>
                <a:gd name="T3" fmla="*/ 3 h 15"/>
                <a:gd name="T4" fmla="*/ 19 w 20"/>
                <a:gd name="T5" fmla="*/ 3 h 15"/>
                <a:gd name="T6" fmla="*/ 13 w 20"/>
                <a:gd name="T7" fmla="*/ 1 h 15"/>
                <a:gd name="T8" fmla="*/ 2 w 20"/>
                <a:gd name="T9" fmla="*/ 7 h 15"/>
                <a:gd name="T10" fmla="*/ 1 w 20"/>
                <a:gd name="T11" fmla="*/ 13 h 15"/>
                <a:gd name="T12" fmla="*/ 1 w 20"/>
                <a:gd name="T13" fmla="*/ 13 h 15"/>
                <a:gd name="T14" fmla="*/ 6 w 20"/>
                <a:gd name="T15" fmla="*/ 14 h 15"/>
                <a:gd name="T16" fmla="*/ 17 w 20"/>
                <a:gd name="T1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5">
                  <a:moveTo>
                    <a:pt x="17" y="8"/>
                  </a:moveTo>
                  <a:cubicBezTo>
                    <a:pt x="19" y="7"/>
                    <a:pt x="20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1"/>
                    <a:pt x="15" y="0"/>
                    <a:pt x="13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8"/>
                    <a:pt x="0" y="11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2" y="15"/>
                    <a:pt x="4" y="15"/>
                    <a:pt x="6" y="14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3117043" y="2740689"/>
              <a:ext cx="68263" cy="53975"/>
            </a:xfrm>
            <a:custGeom>
              <a:avLst/>
              <a:gdLst>
                <a:gd name="T0" fmla="*/ 12 w 20"/>
                <a:gd name="T1" fmla="*/ 15 h 16"/>
                <a:gd name="T2" fmla="*/ 18 w 20"/>
                <a:gd name="T3" fmla="*/ 14 h 16"/>
                <a:gd name="T4" fmla="*/ 18 w 20"/>
                <a:gd name="T5" fmla="*/ 14 h 16"/>
                <a:gd name="T6" fmla="*/ 17 w 20"/>
                <a:gd name="T7" fmla="*/ 8 h 16"/>
                <a:gd name="T8" fmla="*/ 7 w 20"/>
                <a:gd name="T9" fmla="*/ 1 h 16"/>
                <a:gd name="T10" fmla="*/ 1 w 20"/>
                <a:gd name="T11" fmla="*/ 3 h 16"/>
                <a:gd name="T12" fmla="*/ 1 w 20"/>
                <a:gd name="T13" fmla="*/ 3 h 16"/>
                <a:gd name="T14" fmla="*/ 2 w 20"/>
                <a:gd name="T15" fmla="*/ 8 h 16"/>
                <a:gd name="T16" fmla="*/ 12 w 20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6">
                  <a:moveTo>
                    <a:pt x="12" y="15"/>
                  </a:moveTo>
                  <a:cubicBezTo>
                    <a:pt x="14" y="16"/>
                    <a:pt x="17" y="16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0" y="12"/>
                    <a:pt x="19" y="9"/>
                    <a:pt x="17" y="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2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7"/>
                    <a:pt x="2" y="8"/>
                  </a:cubicBezTo>
                  <a:lnTo>
                    <a:pt x="12" y="15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/>
            <p:cNvSpPr>
              <a:spLocks/>
            </p:cNvSpPr>
            <p:nvPr/>
          </p:nvSpPr>
          <p:spPr bwMode="auto">
            <a:xfrm>
              <a:off x="2748743" y="3105814"/>
              <a:ext cx="50800" cy="66675"/>
            </a:xfrm>
            <a:custGeom>
              <a:avLst/>
              <a:gdLst>
                <a:gd name="T0" fmla="*/ 7 w 15"/>
                <a:gd name="T1" fmla="*/ 18 h 20"/>
                <a:gd name="T2" fmla="*/ 12 w 15"/>
                <a:gd name="T3" fmla="*/ 19 h 20"/>
                <a:gd name="T4" fmla="*/ 12 w 15"/>
                <a:gd name="T5" fmla="*/ 19 h 20"/>
                <a:gd name="T6" fmla="*/ 14 w 15"/>
                <a:gd name="T7" fmla="*/ 14 h 20"/>
                <a:gd name="T8" fmla="*/ 8 w 15"/>
                <a:gd name="T9" fmla="*/ 3 h 20"/>
                <a:gd name="T10" fmla="*/ 2 w 15"/>
                <a:gd name="T11" fmla="*/ 1 h 20"/>
                <a:gd name="T12" fmla="*/ 2 w 15"/>
                <a:gd name="T13" fmla="*/ 1 h 20"/>
                <a:gd name="T14" fmla="*/ 1 w 15"/>
                <a:gd name="T15" fmla="*/ 7 h 20"/>
                <a:gd name="T16" fmla="*/ 7 w 15"/>
                <a:gd name="T17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0">
                  <a:moveTo>
                    <a:pt x="7" y="18"/>
                  </a:moveTo>
                  <a:cubicBezTo>
                    <a:pt x="8" y="20"/>
                    <a:pt x="10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18"/>
                    <a:pt x="15" y="16"/>
                    <a:pt x="14" y="1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5"/>
                    <a:pt x="1" y="7"/>
                  </a:cubicBezTo>
                  <a:lnTo>
                    <a:pt x="7" y="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auto">
            <a:xfrm>
              <a:off x="2166131" y="2156489"/>
              <a:ext cx="198438" cy="200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165DB998-AA55-49E4-8C8E-00B3DB0553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9950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" y="6382635"/>
            <a:ext cx="12188846" cy="475365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3684" y="6501440"/>
            <a:ext cx="1937084" cy="243973"/>
          </a:xfrm>
          <a:prstGeom prst="rect">
            <a:avLst/>
          </a:prstGeom>
        </p:spPr>
        <p:txBody>
          <a:bodyPr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Confidential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40979" y="6501440"/>
            <a:ext cx="461211" cy="243973"/>
          </a:xfrm>
          <a:prstGeom prst="rect">
            <a:avLst/>
          </a:prstGeom>
        </p:spPr>
        <p:txBody>
          <a:bodyPr/>
          <a:lstStyle>
            <a:lvl1pPr algn="ctr">
              <a:defRPr sz="1050">
                <a:solidFill>
                  <a:schemeClr val="bg1"/>
                </a:solidFill>
              </a:defRPr>
            </a:lvl1pPr>
          </a:lstStyle>
          <a:p>
            <a:fld id="{67B908BC-87C9-4C5B-8D90-5468BC790F9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10825" y="0"/>
            <a:ext cx="365760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rot="16200000">
            <a:off x="-269748" y="779997"/>
            <a:ext cx="630936" cy="91440"/>
          </a:xfrm>
          <a:prstGeom prst="rect">
            <a:avLst/>
          </a:prstGeom>
          <a:solidFill>
            <a:srgbClr val="EB0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3" r:id="rId3"/>
    <p:sldLayoutId id="2147483664" r:id="rId4"/>
    <p:sldLayoutId id="2147483665" r:id="rId5"/>
    <p:sldLayoutId id="2147483650" r:id="rId6"/>
    <p:sldLayoutId id="2147483651" r:id="rId7"/>
    <p:sldLayoutId id="2147483659" r:id="rId8"/>
    <p:sldLayoutId id="2147483660" r:id="rId9"/>
    <p:sldLayoutId id="2147483657" r:id="rId10"/>
    <p:sldLayoutId id="2147483658" r:id="rId11"/>
    <p:sldLayoutId id="2147483652" r:id="rId12"/>
    <p:sldLayoutId id="2147483653" r:id="rId13"/>
    <p:sldLayoutId id="2147483654" r:id="rId14"/>
    <p:sldLayoutId id="2147483655" r:id="rId15"/>
    <p:sldLayoutId id="2147483661" r:id="rId16"/>
    <p:sldLayoutId id="2147483656" r:id="rId17"/>
    <p:sldLayoutId id="2147483662" r:id="rId18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ADS - </a:t>
            </a:r>
            <a:r>
              <a:rPr lang="en-US" altLang="zh-TW" dirty="0" err="1"/>
              <a:t>Aitomatic</a:t>
            </a:r>
            <a:r>
              <a:rPr lang="en-US" altLang="zh-TW" dirty="0"/>
              <a:t> Material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Engineering, ADS</a:t>
            </a:r>
          </a:p>
          <a:p>
            <a:r>
              <a:rPr lang="en-US" dirty="0"/>
              <a:t>June 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023684" y="6509753"/>
            <a:ext cx="1937084" cy="243973"/>
          </a:xfrm>
        </p:spPr>
        <p:txBody>
          <a:bodyPr/>
          <a:lstStyle/>
          <a:p>
            <a:r>
              <a:rPr lang="en-US" dirty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040979" y="6509753"/>
            <a:ext cx="461211" cy="243973"/>
          </a:xfrm>
        </p:spPr>
        <p:txBody>
          <a:bodyPr/>
          <a:lstStyle/>
          <a:p>
            <a:fld id="{67B908BC-87C9-4C5B-8D90-5468BC790F9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7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Recipe Creation - General workflow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Given product layout &amp; information &amp; specification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FAE / PE - Programming the recipe through ADS’s dispensing SW </a:t>
            </a:r>
          </a:p>
          <a:p>
            <a:pPr lvl="2"/>
            <a:r>
              <a:rPr lang="en-US" altLang="zh-TW" dirty="0"/>
              <a:t>Set up vision alignment</a:t>
            </a:r>
          </a:p>
          <a:p>
            <a:pPr lvl="2"/>
            <a:r>
              <a:rPr lang="en-US" altLang="zh-TW" dirty="0"/>
              <a:t>Set up dispensing path</a:t>
            </a:r>
          </a:p>
          <a:p>
            <a:pPr lvl="2"/>
            <a:r>
              <a:rPr lang="en-US" altLang="zh-TW" dirty="0"/>
              <a:t>Set up dispensing parameter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FAE / PE - Trial run and finetune the dispensing parameter</a:t>
            </a:r>
          </a:p>
          <a:p>
            <a:endParaRPr lang="en-US" dirty="0"/>
          </a:p>
          <a:p>
            <a:r>
              <a:rPr lang="en-US" altLang="zh-TW" dirty="0"/>
              <a:t>Recipe Creation - Underfill workflow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Given product layout &amp; information &amp; specification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FAE / PE - Run simulation to get suggested underfill process recipe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FAE / PE - Programming the recipe through ADS’s dispensing SW </a:t>
            </a:r>
          </a:p>
          <a:p>
            <a:pPr lvl="2"/>
            <a:r>
              <a:rPr lang="en-US" altLang="zh-TW" dirty="0"/>
              <a:t>Set up vision alignment</a:t>
            </a:r>
          </a:p>
          <a:p>
            <a:pPr lvl="2"/>
            <a:r>
              <a:rPr lang="en-US" altLang="zh-TW" dirty="0"/>
              <a:t>Set up dispensing path</a:t>
            </a:r>
          </a:p>
          <a:p>
            <a:pPr lvl="2"/>
            <a:r>
              <a:rPr lang="en-US" altLang="zh-TW" dirty="0"/>
              <a:t>Set up dispensing parameter (based on 2)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TW" dirty="0"/>
              <a:t>FAE / PE - Trial run and finetune the dispensing parameter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B908BC-87C9-4C5B-8D90-5468BC790F9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BDAD3-00EE-9EC5-BBBD-96E7A1965CE5}"/>
              </a:ext>
            </a:extLst>
          </p:cNvPr>
          <p:cNvSpPr/>
          <p:nvPr/>
        </p:nvSpPr>
        <p:spPr>
          <a:xfrm>
            <a:off x="8040216" y="913761"/>
            <a:ext cx="2664296" cy="1201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/>
              <a:t>It may take time for FAE / PE to program a good recipe. It needs dispensing know-how and understanding how to use the SW.</a:t>
            </a:r>
            <a:endParaRPr lang="zh-TW" alt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2EC48-2072-9E2A-29B4-198473742724}"/>
              </a:ext>
            </a:extLst>
          </p:cNvPr>
          <p:cNvSpPr/>
          <p:nvPr/>
        </p:nvSpPr>
        <p:spPr>
          <a:xfrm>
            <a:off x="8184232" y="2746605"/>
            <a:ext cx="2664296" cy="731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/>
              <a:t>It takes a lot of time to test the sample, clean and re-run to finetune the parameters.</a:t>
            </a:r>
            <a:endParaRPr lang="zh-TW" alt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CC878-B931-F8F4-F239-7942A18AF4FA}"/>
              </a:ext>
            </a:extLst>
          </p:cNvPr>
          <p:cNvSpPr/>
          <p:nvPr/>
        </p:nvSpPr>
        <p:spPr>
          <a:xfrm>
            <a:off x="9120336" y="3864750"/>
            <a:ext cx="2664296" cy="731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/>
              <a:t>Simulation takes a lot of time. May need 2 weeks (from customer’s comment)</a:t>
            </a:r>
            <a:endParaRPr lang="zh-TW" alt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E9005E-DB6B-886E-3EE9-F71426CCA497}"/>
              </a:ext>
            </a:extLst>
          </p:cNvPr>
          <p:cNvSpPr/>
          <p:nvPr/>
        </p:nvSpPr>
        <p:spPr>
          <a:xfrm>
            <a:off x="8256905" y="5343525"/>
            <a:ext cx="2664296" cy="978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/>
              <a:t>It takes even more time, because underfill process need to wait for the fluid fill the gap. Can not rework.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730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A9099-44A8-2B3F-E698-B552B059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AI help adjusting the parameters after exchanging valve and fluid.</a:t>
            </a:r>
          </a:p>
          <a:p>
            <a:endParaRPr lang="en-US" altLang="zh-TW" dirty="0"/>
          </a:p>
          <a:p>
            <a:r>
              <a:rPr lang="en-US" altLang="zh-TW" dirty="0"/>
              <a:t>AI help setting up vision alignment / inspection.</a:t>
            </a:r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3EB09-C5BC-2A6C-EA75-0C1011D5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Use Cases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0BAC1-1A57-0EEE-0EE4-9C3D6C6A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84345-5ECC-E167-2E44-5698E948A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D43EC-9704-41CC-BC4E-BFB4D83EFD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639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5F2E11-C0A4-A5BF-F17B-4041D5E2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Demo of the platform</a:t>
            </a:r>
          </a:p>
          <a:p>
            <a:pPr lvl="1"/>
            <a:r>
              <a:rPr lang="en-US" altLang="zh-TW" dirty="0"/>
              <a:t>How to feed data (manual, technical report, csv-like data, historical log, …)?</a:t>
            </a:r>
          </a:p>
          <a:p>
            <a:pPr lvl="1"/>
            <a:r>
              <a:rPr lang="en-US" altLang="zh-TW" dirty="0"/>
              <a:t>How the system work with domain expert for training/teaching the AI assistant (LLM)?</a:t>
            </a:r>
          </a:p>
          <a:p>
            <a:pPr lvl="1"/>
            <a:r>
              <a:rPr lang="en-US" altLang="zh-TW" dirty="0"/>
              <a:t>How the system work with our SW?</a:t>
            </a:r>
          </a:p>
          <a:p>
            <a:pPr lvl="2"/>
            <a:r>
              <a:rPr lang="en-US" altLang="zh-TW" dirty="0"/>
              <a:t>A separated application or</a:t>
            </a:r>
          </a:p>
          <a:p>
            <a:pPr lvl="2"/>
            <a:r>
              <a:rPr lang="en-US" altLang="zh-TW" dirty="0"/>
              <a:t>An integrated application embedded in our product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How they communicate if needed?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Where the AI model run?</a:t>
            </a:r>
          </a:p>
          <a:p>
            <a:pPr lvl="1"/>
            <a:r>
              <a:rPr lang="en-US" altLang="zh-TW" dirty="0"/>
              <a:t>Training &amp;</a:t>
            </a:r>
            <a:r>
              <a:rPr lang="zh-TW" altLang="en-US" dirty="0"/>
              <a:t> </a:t>
            </a:r>
            <a:r>
              <a:rPr lang="en-US" altLang="zh-TW" dirty="0"/>
              <a:t>Inputting knowledge</a:t>
            </a:r>
          </a:p>
          <a:p>
            <a:pPr lvl="1"/>
            <a:r>
              <a:rPr lang="en-US" altLang="zh-TW" dirty="0"/>
              <a:t>Inference &amp; AI assisting recipe creation or other applications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Where is the data?</a:t>
            </a:r>
          </a:p>
          <a:p>
            <a:pPr lvl="1"/>
            <a:r>
              <a:rPr lang="en-US" altLang="zh-TW" dirty="0" err="1"/>
              <a:t>Aitomatic</a:t>
            </a:r>
            <a:r>
              <a:rPr lang="en-US" altLang="zh-TW" dirty="0"/>
              <a:t> site</a:t>
            </a:r>
          </a:p>
          <a:p>
            <a:pPr lvl="1"/>
            <a:r>
              <a:rPr lang="en-US" altLang="zh-TW" dirty="0"/>
              <a:t>K&amp;S site</a:t>
            </a:r>
          </a:p>
          <a:p>
            <a:pPr lvl="1"/>
            <a:r>
              <a:rPr lang="en-US" altLang="zh-TW" dirty="0"/>
              <a:t>The end customer site</a:t>
            </a:r>
            <a:endParaRPr lang="zh-TW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5BCE85-1209-9E81-24C2-898A50C1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Meeting Format &amp; Questions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2AC75-323F-2E51-FC2A-CA8E6D4E5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65B39-A406-E6CE-7EFC-F7C155C6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D43EC-9704-41CC-BC4E-BFB4D83EFD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282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A356D6-EBA1-A8B6-2091-CF3EBCE5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Technical materials</a:t>
            </a:r>
          </a:p>
          <a:p>
            <a:pPr lvl="1"/>
            <a:r>
              <a:rPr lang="en-US" altLang="zh-TW" dirty="0"/>
              <a:t>What can be provided? </a:t>
            </a:r>
          </a:p>
          <a:p>
            <a:pPr lvl="1"/>
            <a:r>
              <a:rPr lang="en-US" altLang="zh-TW" dirty="0"/>
              <a:t>SDK/API document</a:t>
            </a:r>
          </a:p>
          <a:p>
            <a:pPr lvl="1"/>
            <a:r>
              <a:rPr lang="en-US" altLang="zh-TW" dirty="0"/>
              <a:t>End-user manual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Business model</a:t>
            </a:r>
          </a:p>
          <a:p>
            <a:pPr lvl="1"/>
            <a:r>
              <a:rPr lang="en-US" altLang="zh-TW" dirty="0"/>
              <a:t>HW cost?</a:t>
            </a:r>
          </a:p>
          <a:p>
            <a:pPr lvl="1"/>
            <a:r>
              <a:rPr lang="en-US" altLang="zh-TW" dirty="0"/>
              <a:t>SW cost</a:t>
            </a:r>
          </a:p>
          <a:p>
            <a:pPr lvl="2"/>
            <a:r>
              <a:rPr lang="en-US" altLang="zh-TW" dirty="0"/>
              <a:t>One-time or</a:t>
            </a:r>
          </a:p>
          <a:p>
            <a:pPr lvl="2"/>
            <a:r>
              <a:rPr lang="en-US" altLang="zh-TW" dirty="0"/>
              <a:t>Subscription</a:t>
            </a:r>
          </a:p>
          <a:p>
            <a:pPr lvl="1"/>
            <a:r>
              <a:rPr lang="en-US" altLang="zh-TW" dirty="0"/>
              <a:t>Others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E3465-08CA-711D-D02E-2E2913A7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Meeting Format &amp; Questions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09AD4-8FF6-4956-A4E3-F2FA2E38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521F9-853A-CAC0-4B7E-292B2EF0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D43EC-9704-41CC-BC4E-BFB4D83EFD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76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9023684" y="6509753"/>
            <a:ext cx="1937084" cy="243973"/>
          </a:xfr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040979" y="6509753"/>
            <a:ext cx="461211" cy="243973"/>
          </a:xfrm>
        </p:spPr>
        <p:txBody>
          <a:bodyPr/>
          <a:lstStyle/>
          <a:p>
            <a:fld id="{67B908BC-87C9-4C5B-8D90-5468BC790F9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1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023684" y="6509753"/>
            <a:ext cx="1937084" cy="243973"/>
          </a:xfrm>
        </p:spPr>
        <p:txBody>
          <a:bodyPr/>
          <a:lstStyle/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040979" y="6509753"/>
            <a:ext cx="461211" cy="243973"/>
          </a:xfrm>
        </p:spPr>
        <p:txBody>
          <a:bodyPr/>
          <a:lstStyle/>
          <a:p>
            <a:fld id="{67B908BC-87C9-4C5B-8D90-5468BC790F9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5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K&amp;S Corporate Color Palette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BC4"/>
      </a:accent1>
      <a:accent2>
        <a:srgbClr val="004F9F"/>
      </a:accent2>
      <a:accent3>
        <a:srgbClr val="3AAA35"/>
      </a:accent3>
      <a:accent4>
        <a:srgbClr val="008D36"/>
      </a:accent4>
      <a:accent5>
        <a:srgbClr val="F39200"/>
      </a:accent5>
      <a:accent6>
        <a:srgbClr val="E94E1B"/>
      </a:accent6>
      <a:hlink>
        <a:srgbClr val="FF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2015B8B-03A4-4091-BA38-763EC0731A78}" vid="{D470DD6E-BB89-4A21-A385-5541DF8B5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25f66ad-de11-477c-acfd-584176443855">
      <UserInfo>
        <DisplayName>Ken Paist</DisplayName>
        <AccountId>763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98A7FAA3E19478D6BE50F4A9C4C8C" ma:contentTypeVersion="8" ma:contentTypeDescription="Create a new document." ma:contentTypeScope="" ma:versionID="1f832c7468a7e67d9a4402a8d742b265">
  <xsd:schema xmlns:xsd="http://www.w3.org/2001/XMLSchema" xmlns:xs="http://www.w3.org/2001/XMLSchema" xmlns:p="http://schemas.microsoft.com/office/2006/metadata/properties" xmlns:ns2="fb515bb3-306b-44a5-b332-d548c963d372" xmlns:ns3="225f66ad-de11-477c-acfd-584176443855" targetNamespace="http://schemas.microsoft.com/office/2006/metadata/properties" ma:root="true" ma:fieldsID="3f29729dd53c2c794afdb388d3fff257" ns2:_="" ns3:_="">
    <xsd:import namespace="fb515bb3-306b-44a5-b332-d548c963d372"/>
    <xsd:import namespace="225f66ad-de11-477c-acfd-5841764438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15bb3-306b-44a5-b332-d548c963d3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f66ad-de11-477c-acfd-58417644385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3A869-BFCF-434A-BC01-575D13B1CBBC}">
  <ds:schemaRefs>
    <ds:schemaRef ds:uri="http://schemas.microsoft.com/office/2006/metadata/properties"/>
    <ds:schemaRef ds:uri="http://schemas.microsoft.com/office/infopath/2007/PartnerControls"/>
    <ds:schemaRef ds:uri="225f66ad-de11-477c-acfd-584176443855"/>
  </ds:schemaRefs>
</ds:datastoreItem>
</file>

<file path=customXml/itemProps2.xml><?xml version="1.0" encoding="utf-8"?>
<ds:datastoreItem xmlns:ds="http://schemas.openxmlformats.org/officeDocument/2006/customXml" ds:itemID="{6CECF668-426A-47A7-9AB9-086278190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515bb3-306b-44a5-b332-d548c963d372"/>
    <ds:schemaRef ds:uri="225f66ad-de11-477c-acfd-5841764438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4C995D-EB62-46FC-8DD3-B2B050FF2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KS_PPT_Temp_18_LR</Template>
  <TotalTime>563</TotalTime>
  <Words>371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ADS - Aitomatic Material</vt:lpstr>
      <vt:lpstr>Use Cases</vt:lpstr>
      <vt:lpstr>Other Use Cases</vt:lpstr>
      <vt:lpstr>Meeting Format &amp; Questions</vt:lpstr>
      <vt:lpstr>Meeting Format &amp; Questions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- Aitomatic Material</dc:title>
  <dc:creator>Yuan Sheng Hsiao</dc:creator>
  <cp:lastModifiedBy>Yuan Sheng Hsiao</cp:lastModifiedBy>
  <cp:revision>4</cp:revision>
  <dcterms:created xsi:type="dcterms:W3CDTF">2025-06-24T06:26:30Z</dcterms:created>
  <dcterms:modified xsi:type="dcterms:W3CDTF">2025-06-24T15:49:34Z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0x01010026598A7FAA3E19478D6BE50F4A9C4C8C</vt:lpwstr>
  </property>
  <property fmtid="{D5CDD505-2E9C-101B-9397-08002B2CF9AE}" pid="3" name="Business Function">
    <vt:lpwstr>1;#MARCOMM|4b993102-7d68-4145-94c1-202aecfd2afc</vt:lpwstr>
  </property>
  <property fmtid="{D5CDD505-2E9C-101B-9397-08002B2CF9AE}" pid="4" name="Document Type">
    <vt:lpwstr>6;#Template|282960ab-a779-4986-ad51-5d774384e928</vt:lpwstr>
  </property>
  <property fmtid="{D5CDD505-2E9C-101B-9397-08002B2CF9AE}" pid="5" name="Security Classification">
    <vt:lpwstr>5;#Unclassified|ce38ea3b-261f-4d10-941a-53841b629027</vt:lpwstr>
  </property>
</Properties>
</file>