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D5463-8147-4F71-B6BC-989CA61CC403}" v="87" dt="2024-08-08T18:48:22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RANO ESCRIG, AITOR" userId="0d3502aa-7666-4142-bea3-4e942ac6c91d" providerId="ADAL" clId="{75DD5463-8147-4F71-B6BC-989CA61CC403}"/>
    <pc:docChg chg="custSel addSld modSld">
      <pc:chgData name="MEDRANO ESCRIG, AITOR" userId="0d3502aa-7666-4142-bea3-4e942ac6c91d" providerId="ADAL" clId="{75DD5463-8147-4F71-B6BC-989CA61CC403}" dt="2024-08-08T18:48:22.475" v="86" actId="478"/>
      <pc:docMkLst>
        <pc:docMk/>
      </pc:docMkLst>
      <pc:sldChg chg="addSp delSp modSp add mod">
        <pc:chgData name="MEDRANO ESCRIG, AITOR" userId="0d3502aa-7666-4142-bea3-4e942ac6c91d" providerId="ADAL" clId="{75DD5463-8147-4F71-B6BC-989CA61CC403}" dt="2024-08-08T18:48:22.475" v="86" actId="478"/>
        <pc:sldMkLst>
          <pc:docMk/>
          <pc:sldMk cId="1153971177" sldId="257"/>
        </pc:sldMkLst>
        <pc:spChg chg="mod">
          <ac:chgData name="MEDRANO ESCRIG, AITOR" userId="0d3502aa-7666-4142-bea3-4e942ac6c91d" providerId="ADAL" clId="{75DD5463-8147-4F71-B6BC-989CA61CC403}" dt="2024-08-08T18:46:30.012" v="73" actId="20577"/>
          <ac:spMkLst>
            <pc:docMk/>
            <pc:sldMk cId="1153971177" sldId="257"/>
            <ac:spMk id="5" creationId="{AA461F6F-3B2E-CD78-6478-868EAC0898F2}"/>
          </ac:spMkLst>
        </pc:spChg>
        <pc:spChg chg="del">
          <ac:chgData name="MEDRANO ESCRIG, AITOR" userId="0d3502aa-7666-4142-bea3-4e942ac6c91d" providerId="ADAL" clId="{75DD5463-8147-4F71-B6BC-989CA61CC403}" dt="2024-08-08T18:48:22.475" v="86" actId="478"/>
          <ac:spMkLst>
            <pc:docMk/>
            <pc:sldMk cId="1153971177" sldId="257"/>
            <ac:spMk id="23" creationId="{8B8BF032-BE9E-0BF7-013A-44C21EA7DA85}"/>
          </ac:spMkLst>
        </pc:spChg>
        <pc:spChg chg="del">
          <ac:chgData name="MEDRANO ESCRIG, AITOR" userId="0d3502aa-7666-4142-bea3-4e942ac6c91d" providerId="ADAL" clId="{75DD5463-8147-4F71-B6BC-989CA61CC403}" dt="2024-08-08T18:48:20.597" v="85" actId="478"/>
          <ac:spMkLst>
            <pc:docMk/>
            <pc:sldMk cId="1153971177" sldId="257"/>
            <ac:spMk id="24" creationId="{4AEF133D-4A4B-7B95-3536-EBA491AE30BB}"/>
          </ac:spMkLst>
        </pc:spChg>
        <pc:cxnChg chg="mod">
          <ac:chgData name="MEDRANO ESCRIG, AITOR" userId="0d3502aa-7666-4142-bea3-4e942ac6c91d" providerId="ADAL" clId="{75DD5463-8147-4F71-B6BC-989CA61CC403}" dt="2024-08-08T18:46:37.350" v="74" actId="14100"/>
          <ac:cxnSpMkLst>
            <pc:docMk/>
            <pc:sldMk cId="1153971177" sldId="257"/>
            <ac:cxnSpMk id="7" creationId="{F4E49F37-9A66-5295-C6EA-FE3DE78A0CF3}"/>
          </ac:cxnSpMkLst>
        </pc:cxnChg>
        <pc:cxnChg chg="mod">
          <ac:chgData name="MEDRANO ESCRIG, AITOR" userId="0d3502aa-7666-4142-bea3-4e942ac6c91d" providerId="ADAL" clId="{75DD5463-8147-4F71-B6BC-989CA61CC403}" dt="2024-08-08T18:46:46.905" v="78" actId="14100"/>
          <ac:cxnSpMkLst>
            <pc:docMk/>
            <pc:sldMk cId="1153971177" sldId="257"/>
            <ac:cxnSpMk id="8" creationId="{EE24E5A2-AA3A-3645-7E1E-979644CE7DF4}"/>
          </ac:cxnSpMkLst>
        </pc:cxnChg>
        <pc:cxnChg chg="add mod">
          <ac:chgData name="MEDRANO ESCRIG, AITOR" userId="0d3502aa-7666-4142-bea3-4e942ac6c91d" providerId="ADAL" clId="{75DD5463-8147-4F71-B6BC-989CA61CC403}" dt="2024-08-08T18:46:59.578" v="81" actId="14100"/>
          <ac:cxnSpMkLst>
            <pc:docMk/>
            <pc:sldMk cId="1153971177" sldId="257"/>
            <ac:cxnSpMk id="11" creationId="{E86BBA03-3147-0FEF-7C39-7928AF905B3B}"/>
          </ac:cxnSpMkLst>
        </pc:cxnChg>
        <pc:cxnChg chg="mod">
          <ac:chgData name="MEDRANO ESCRIG, AITOR" userId="0d3502aa-7666-4142-bea3-4e942ac6c91d" providerId="ADAL" clId="{75DD5463-8147-4F71-B6BC-989CA61CC403}" dt="2024-08-08T18:46:44.436" v="77" actId="14100"/>
          <ac:cxnSpMkLst>
            <pc:docMk/>
            <pc:sldMk cId="1153971177" sldId="257"/>
            <ac:cxnSpMk id="13" creationId="{9DA8E11B-06D9-C5A5-0417-AB8AD906CB12}"/>
          </ac:cxnSpMkLst>
        </pc:cxnChg>
        <pc:cxnChg chg="add mod">
          <ac:chgData name="MEDRANO ESCRIG, AITOR" userId="0d3502aa-7666-4142-bea3-4e942ac6c91d" providerId="ADAL" clId="{75DD5463-8147-4F71-B6BC-989CA61CC403}" dt="2024-08-08T18:47:10.703" v="84" actId="14100"/>
          <ac:cxnSpMkLst>
            <pc:docMk/>
            <pc:sldMk cId="1153971177" sldId="257"/>
            <ac:cxnSpMk id="15" creationId="{D5A244D7-621E-8DEA-5390-5E69E3A51E7F}"/>
          </ac:cxnSpMkLst>
        </pc:cxnChg>
        <pc:cxnChg chg="mod">
          <ac:chgData name="MEDRANO ESCRIG, AITOR" userId="0d3502aa-7666-4142-bea3-4e942ac6c91d" providerId="ADAL" clId="{75DD5463-8147-4F71-B6BC-989CA61CC403}" dt="2024-08-08T18:46:40.005" v="75" actId="14100"/>
          <ac:cxnSpMkLst>
            <pc:docMk/>
            <pc:sldMk cId="1153971177" sldId="257"/>
            <ac:cxnSpMk id="16" creationId="{C68A7CF0-428A-404D-809B-6E419B0AE241}"/>
          </ac:cxnSpMkLst>
        </pc:cxnChg>
        <pc:cxnChg chg="mod">
          <ac:chgData name="MEDRANO ESCRIG, AITOR" userId="0d3502aa-7666-4142-bea3-4e942ac6c91d" providerId="ADAL" clId="{75DD5463-8147-4F71-B6BC-989CA61CC403}" dt="2024-08-08T18:46:42.581" v="76" actId="14100"/>
          <ac:cxnSpMkLst>
            <pc:docMk/>
            <pc:sldMk cId="1153971177" sldId="257"/>
            <ac:cxnSpMk id="20" creationId="{40D67917-38FA-9550-391B-FA92B7DD0417}"/>
          </ac:cxnSpMkLst>
        </pc:cxnChg>
        <pc:cxnChg chg="del">
          <ac:chgData name="MEDRANO ESCRIG, AITOR" userId="0d3502aa-7666-4142-bea3-4e942ac6c91d" providerId="ADAL" clId="{75DD5463-8147-4F71-B6BC-989CA61CC403}" dt="2024-08-08T18:48:20.597" v="85" actId="478"/>
          <ac:cxnSpMkLst>
            <pc:docMk/>
            <pc:sldMk cId="1153971177" sldId="257"/>
            <ac:cxnSpMk id="25" creationId="{8D2D99D5-9BC8-5ED4-5887-22AB227F6A09}"/>
          </ac:cxnSpMkLst>
        </pc:cxnChg>
        <pc:cxnChg chg="del">
          <ac:chgData name="MEDRANO ESCRIG, AITOR" userId="0d3502aa-7666-4142-bea3-4e942ac6c91d" providerId="ADAL" clId="{75DD5463-8147-4F71-B6BC-989CA61CC403}" dt="2024-08-08T18:48:20.597" v="85" actId="478"/>
          <ac:cxnSpMkLst>
            <pc:docMk/>
            <pc:sldMk cId="1153971177" sldId="257"/>
            <ac:cxnSpMk id="26" creationId="{ED37823B-4E7D-8EB1-4E1E-658E98FF3159}"/>
          </ac:cxnSpMkLst>
        </pc:cxnChg>
        <pc:cxnChg chg="del">
          <ac:chgData name="MEDRANO ESCRIG, AITOR" userId="0d3502aa-7666-4142-bea3-4e942ac6c91d" providerId="ADAL" clId="{75DD5463-8147-4F71-B6BC-989CA61CC403}" dt="2024-08-08T18:48:20.597" v="85" actId="478"/>
          <ac:cxnSpMkLst>
            <pc:docMk/>
            <pc:sldMk cId="1153971177" sldId="257"/>
            <ac:cxnSpMk id="28" creationId="{C299019E-365E-70BA-6D58-3C1344F1493F}"/>
          </ac:cxnSpMkLst>
        </pc:cxnChg>
        <pc:cxnChg chg="del">
          <ac:chgData name="MEDRANO ESCRIG, AITOR" userId="0d3502aa-7666-4142-bea3-4e942ac6c91d" providerId="ADAL" clId="{75DD5463-8147-4F71-B6BC-989CA61CC403}" dt="2024-08-08T18:48:20.597" v="85" actId="478"/>
          <ac:cxnSpMkLst>
            <pc:docMk/>
            <pc:sldMk cId="1153971177" sldId="257"/>
            <ac:cxnSpMk id="29" creationId="{86440354-F788-AE7A-B6C5-CBB3B2C5E229}"/>
          </ac:cxnSpMkLst>
        </pc:cxnChg>
        <pc:cxnChg chg="del">
          <ac:chgData name="MEDRANO ESCRIG, AITOR" userId="0d3502aa-7666-4142-bea3-4e942ac6c91d" providerId="ADAL" clId="{75DD5463-8147-4F71-B6BC-989CA61CC403}" dt="2024-08-08T18:48:20.597" v="85" actId="478"/>
          <ac:cxnSpMkLst>
            <pc:docMk/>
            <pc:sldMk cId="1153971177" sldId="257"/>
            <ac:cxnSpMk id="33" creationId="{C753CFE3-9B5D-4580-6B9A-BB4E5A6E57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A8AB8-9262-E49E-2EF6-9CF22F9E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F32E94-D335-B4D5-79D3-D412E984B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447A7-D273-94BE-8C0E-57A37662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B0074-1C3D-A151-FEFD-A54B4E17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D45906-D79A-793D-5446-BB7E7C2A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27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8BD73-F239-1A54-916D-9219221C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AB912C-0B7A-9581-840D-49C47CCAC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50641-C66B-A344-A51C-CBF66687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C67AB-551A-9D16-7BF6-D30B80B5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18E69-F0B0-83D9-3B0D-DDEE588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562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46E27A-3484-DAEB-0009-9CBFC69A2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96448F-2479-1A6A-8C40-6A4603E78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F0DEDB-3270-F611-DA9C-FBE214A1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DB3A6-87B4-A077-AB32-5DDD9B50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C37E7-5A91-46C5-1674-CEBF8F5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73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8B74-1177-2720-8D1E-0A725841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880F3-D233-95AF-3506-7CC46DDD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D6B2B-1949-42C3-0779-A42E75F2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34AF9-E771-44AF-B06B-976F632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6E8C0-D6D3-1047-9246-B84CA6C0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42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CDBE4-4E8C-3ADE-0E4E-7714E3B0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BE020-274A-3794-14A1-04129D1C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DF86-7D7F-FB2E-A028-3C8ECEA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D7CEA-9E56-1DC7-2A84-3525A4D9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DEF2-C464-4880-212E-0940DE27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176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FFBA1-A71C-0A3A-8390-D910EA9D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33E9D-CF06-900F-9938-5921C40FC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00161-65ED-F6E9-F5F5-5672593FC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933D8-E848-D68D-2CC3-F382609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A4C4C-2CCD-AEF8-3934-E2097BEB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FF24D-FFA2-958D-8906-92B8671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322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E45E8-688E-04E9-CFD6-900ABAE2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32F85-9C92-FD80-A63A-2263FA45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68AB1F-1E63-29C6-B267-6853E3DCA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579343-9912-217B-6911-93CAF332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66DFE-9F88-06E6-52FB-2D1767454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59356F-CD89-EDC8-85AB-FF0229D4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CB62A7-00AD-B4C0-6349-8DEDAB8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E3EF15-D4EE-375A-4784-DB4CC62C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7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ED68F-04CD-73A8-FF02-1BD5B540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9C730-6CB9-7046-6EEF-839D104A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7F29C3-AFFD-A259-34B9-2865857D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41B218-0DCE-58FE-E163-6C0B06D7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8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918D73-7118-DA89-FA20-0A7DB6CA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B7663E-9A9B-AAD4-2653-70D99259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95F334-38F0-25EA-4286-D4F44548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70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0D369-9975-21D1-EB9E-4216D9CC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36165-E6DA-C074-E20C-C8BB50A3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F2652C-BB2B-9D86-0034-B97CF465D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E5B612-88E3-7189-7A52-BF555739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C7A46-2DEB-5133-8729-2C21B283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DB1762-4FA2-905E-F2E8-D0ED4BF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212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4EAE7-5B3D-7E56-3682-7617580A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615F9B-5EBE-CE1E-168D-D3765C773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3C8DF5-916E-E645-9F1F-F5A5A538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DC25C-D101-88EF-D364-EC96EB6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2D554-4D17-082D-4376-5EA126ED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613FF-1EE7-A96F-585C-778CE6FE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5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4791E7-B1FD-0451-964C-5EF2D43A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E2EB49-2B6F-FC5F-B63F-AD32F3C82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9A1E7-3DAD-0711-3CD6-47E8F38C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A1AE0-D2A3-2446-8EEA-E972E77345DB}" type="datetimeFigureOut">
              <a:rPr lang="es-ES_tradnl" smtClean="0"/>
              <a:t>08/08/2024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A9B97-6566-BB2A-2DA6-18B46C95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51174-87BA-C3C1-D04C-5A1B330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D570D-C3DA-C44C-8E70-302E7A5DF57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20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E529FA40-5305-4CEB-6FDA-124D8A42B380}"/>
              </a:ext>
            </a:extLst>
          </p:cNvPr>
          <p:cNvGrpSpPr/>
          <p:nvPr/>
        </p:nvGrpSpPr>
        <p:grpSpPr>
          <a:xfrm>
            <a:off x="776979" y="1414575"/>
            <a:ext cx="4715263" cy="2881424"/>
            <a:chOff x="2157413" y="1733107"/>
            <a:chExt cx="4715263" cy="288142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03879F7-78CF-3553-1207-757832A83FF6}"/>
                </a:ext>
              </a:extLst>
            </p:cNvPr>
            <p:cNvSpPr/>
            <p:nvPr/>
          </p:nvSpPr>
          <p:spPr>
            <a:xfrm>
              <a:off x="2157413" y="1733107"/>
              <a:ext cx="1680940" cy="288142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Juan</a:t>
              </a:r>
            </a:p>
            <a:p>
              <a:pPr algn="ctr"/>
              <a:r>
                <a:rPr lang="es-ES_tradnl"/>
                <a:t>María</a:t>
              </a:r>
            </a:p>
            <a:p>
              <a:pPr algn="ctr"/>
              <a:r>
                <a:rPr lang="es-ES_tradnl"/>
                <a:t>Laura</a:t>
              </a:r>
            </a:p>
            <a:p>
              <a:pPr algn="ctr"/>
              <a:r>
                <a:rPr lang="es-ES_tradnl"/>
                <a:t>Antonio</a:t>
              </a:r>
            </a:p>
            <a:p>
              <a:pPr algn="ctr"/>
              <a:r>
                <a:rPr lang="es-ES_tradnl"/>
                <a:t>Pedro</a:t>
              </a:r>
            </a:p>
            <a:p>
              <a:pPr algn="ctr"/>
              <a:r>
                <a:rPr lang="es-ES_tradnl"/>
                <a:t>Aitor</a:t>
              </a:r>
            </a:p>
            <a:p>
              <a:pPr algn="ctr"/>
              <a:r>
                <a:rPr lang="es-ES_tradnl"/>
                <a:t>Marina</a:t>
              </a:r>
            </a:p>
            <a:p>
              <a:pPr algn="ctr"/>
              <a:r>
                <a:rPr lang="es-ES_tradnl"/>
                <a:t>Andreu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A461F6F-3B2E-CD78-6478-868EAC0898F2}"/>
                </a:ext>
              </a:extLst>
            </p:cNvPr>
            <p:cNvSpPr/>
            <p:nvPr/>
          </p:nvSpPr>
          <p:spPr>
            <a:xfrm>
              <a:off x="5191736" y="1733107"/>
              <a:ext cx="1680940" cy="2881424"/>
            </a:xfrm>
            <a:prstGeom prst="ellipse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Ventas</a:t>
              </a:r>
            </a:p>
            <a:p>
              <a:pPr algn="ctr"/>
              <a:r>
                <a:rPr lang="es-ES_tradnl"/>
                <a:t>Almacén</a:t>
              </a:r>
            </a:p>
            <a:p>
              <a:pPr algn="ctr"/>
              <a:r>
                <a:rPr lang="es-ES_tradnl"/>
                <a:t>TIC</a:t>
              </a:r>
            </a:p>
            <a:p>
              <a:pPr algn="ctr"/>
              <a:r>
                <a:rPr lang="es-ES_tradnl"/>
                <a:t>RRHH</a:t>
              </a:r>
            </a:p>
            <a:p>
              <a:pPr algn="ctr"/>
              <a:r>
                <a:rPr lang="es-ES_tradnl"/>
                <a:t>Dirección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4E49F37-9A66-5295-C6EA-FE3DE78A0CF3}"/>
                </a:ext>
              </a:extLst>
            </p:cNvPr>
            <p:cNvCxnSpPr/>
            <p:nvPr/>
          </p:nvCxnSpPr>
          <p:spPr>
            <a:xfrm>
              <a:off x="3349256" y="2217775"/>
              <a:ext cx="2275367" cy="4040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E24E5A2-AA3A-3645-7E1E-979644CE7DF4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6" y="3590706"/>
              <a:ext cx="2130304" cy="1594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DA8E11B-06D9-C5A5-0417-AB8AD906C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258" y="3203500"/>
              <a:ext cx="2264735" cy="947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68A7CF0-428A-404D-809B-6E419B0AE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258" y="2930600"/>
              <a:ext cx="2130304" cy="393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D67917-38FA-9550-391B-FA92B7DD0417}"/>
                </a:ext>
              </a:extLst>
            </p:cNvPr>
            <p:cNvCxnSpPr>
              <a:cxnSpLocks/>
            </p:cNvCxnSpPr>
            <p:nvPr/>
          </p:nvCxnSpPr>
          <p:spPr>
            <a:xfrm>
              <a:off x="3409258" y="2768011"/>
              <a:ext cx="2158409" cy="676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8B8BF032-BE9E-0BF7-013A-44C21EA7DA85}"/>
              </a:ext>
            </a:extLst>
          </p:cNvPr>
          <p:cNvSpPr/>
          <p:nvPr/>
        </p:nvSpPr>
        <p:spPr>
          <a:xfrm>
            <a:off x="7253952" y="2438400"/>
            <a:ext cx="1680940" cy="2881423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PS5</a:t>
            </a:r>
          </a:p>
          <a:p>
            <a:pPr algn="ctr"/>
            <a:r>
              <a:rPr lang="es-ES_tradnl"/>
              <a:t>Nevera</a:t>
            </a:r>
          </a:p>
          <a:p>
            <a:pPr algn="ctr"/>
            <a:r>
              <a:rPr lang="es-ES_tradnl"/>
              <a:t>Teclado</a:t>
            </a:r>
          </a:p>
          <a:p>
            <a:pPr algn="ctr"/>
            <a:r>
              <a:rPr lang="es-ES_tradnl"/>
              <a:t>XBOX</a:t>
            </a:r>
          </a:p>
          <a:p>
            <a:pPr algn="ctr"/>
            <a:r>
              <a:rPr lang="es-ES_tradnl"/>
              <a:t>Ratón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AEF133D-4A4B-7B95-3536-EBA491AE30BB}"/>
              </a:ext>
            </a:extLst>
          </p:cNvPr>
          <p:cNvSpPr/>
          <p:nvPr/>
        </p:nvSpPr>
        <p:spPr>
          <a:xfrm>
            <a:off x="10288275" y="2438400"/>
            <a:ext cx="1734102" cy="2881424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Consola</a:t>
            </a:r>
          </a:p>
          <a:p>
            <a:pPr algn="ctr"/>
            <a:endParaRPr lang="es-ES_tradnl"/>
          </a:p>
          <a:p>
            <a:pPr algn="ctr"/>
            <a:r>
              <a:rPr lang="es-ES_tradnl"/>
              <a:t>TIC</a:t>
            </a:r>
          </a:p>
          <a:p>
            <a:pPr algn="ctr"/>
            <a:endParaRPr lang="es-ES_tradnl"/>
          </a:p>
          <a:p>
            <a:pPr algn="ctr"/>
            <a:r>
              <a:rPr lang="es-ES_tradnl"/>
              <a:t>Cocina</a:t>
            </a:r>
          </a:p>
          <a:p>
            <a:pPr algn="ctr"/>
            <a:endParaRPr lang="es-ES_tradnl"/>
          </a:p>
          <a:p>
            <a:pPr algn="ctr"/>
            <a:r>
              <a:rPr lang="es-ES_tradnl"/>
              <a:t>Bricolaje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D2D99D5-9BC8-5ED4-5887-22AB227F6A09}"/>
              </a:ext>
            </a:extLst>
          </p:cNvPr>
          <p:cNvCxnSpPr>
            <a:cxnSpLocks/>
          </p:cNvCxnSpPr>
          <p:nvPr/>
        </p:nvCxnSpPr>
        <p:spPr>
          <a:xfrm flipV="1">
            <a:off x="8485730" y="3033898"/>
            <a:ext cx="2150371" cy="259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D37823B-4E7D-8EB1-4E1E-658E98FF3159}"/>
              </a:ext>
            </a:extLst>
          </p:cNvPr>
          <p:cNvCxnSpPr>
            <a:cxnSpLocks/>
          </p:cNvCxnSpPr>
          <p:nvPr/>
        </p:nvCxnSpPr>
        <p:spPr>
          <a:xfrm flipV="1">
            <a:off x="8505797" y="3579262"/>
            <a:ext cx="2264735" cy="842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299019E-365E-70BA-6D58-3C1344F1493F}"/>
              </a:ext>
            </a:extLst>
          </p:cNvPr>
          <p:cNvCxnSpPr>
            <a:cxnSpLocks/>
          </p:cNvCxnSpPr>
          <p:nvPr/>
        </p:nvCxnSpPr>
        <p:spPr>
          <a:xfrm flipV="1">
            <a:off x="8532379" y="3507859"/>
            <a:ext cx="2238153" cy="390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6440354-F788-AE7A-B6C5-CBB3B2C5E229}"/>
              </a:ext>
            </a:extLst>
          </p:cNvPr>
          <p:cNvCxnSpPr>
            <a:cxnSpLocks/>
          </p:cNvCxnSpPr>
          <p:nvPr/>
        </p:nvCxnSpPr>
        <p:spPr>
          <a:xfrm>
            <a:off x="8532379" y="3646932"/>
            <a:ext cx="2103722" cy="537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753CFE3-9B5D-4580-6B9A-BB4E5A6E571F}"/>
              </a:ext>
            </a:extLst>
          </p:cNvPr>
          <p:cNvCxnSpPr>
            <a:cxnSpLocks/>
          </p:cNvCxnSpPr>
          <p:nvPr/>
        </p:nvCxnSpPr>
        <p:spPr>
          <a:xfrm flipV="1">
            <a:off x="8485730" y="3075652"/>
            <a:ext cx="2150371" cy="1066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1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E529FA40-5305-4CEB-6FDA-124D8A42B380}"/>
              </a:ext>
            </a:extLst>
          </p:cNvPr>
          <p:cNvGrpSpPr/>
          <p:nvPr/>
        </p:nvGrpSpPr>
        <p:grpSpPr>
          <a:xfrm>
            <a:off x="776979" y="1414575"/>
            <a:ext cx="4715263" cy="2881424"/>
            <a:chOff x="2157413" y="1733107"/>
            <a:chExt cx="4715263" cy="288142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03879F7-78CF-3553-1207-757832A83FF6}"/>
                </a:ext>
              </a:extLst>
            </p:cNvPr>
            <p:cNvSpPr/>
            <p:nvPr/>
          </p:nvSpPr>
          <p:spPr>
            <a:xfrm>
              <a:off x="2157413" y="1733107"/>
              <a:ext cx="1680940" cy="2881423"/>
            </a:xfrm>
            <a:prstGeom prst="ellipse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Juan</a:t>
              </a:r>
            </a:p>
            <a:p>
              <a:pPr algn="ctr"/>
              <a:r>
                <a:rPr lang="es-ES_tradnl"/>
                <a:t>María</a:t>
              </a:r>
            </a:p>
            <a:p>
              <a:pPr algn="ctr"/>
              <a:r>
                <a:rPr lang="es-ES_tradnl"/>
                <a:t>Laura</a:t>
              </a:r>
            </a:p>
            <a:p>
              <a:pPr algn="ctr"/>
              <a:r>
                <a:rPr lang="es-ES_tradnl"/>
                <a:t>Antonio</a:t>
              </a:r>
            </a:p>
            <a:p>
              <a:pPr algn="ctr"/>
              <a:r>
                <a:rPr lang="es-ES_tradnl"/>
                <a:t>Pedro</a:t>
              </a:r>
            </a:p>
            <a:p>
              <a:pPr algn="ctr"/>
              <a:r>
                <a:rPr lang="es-ES_tradnl"/>
                <a:t>Aitor</a:t>
              </a:r>
            </a:p>
            <a:p>
              <a:pPr algn="ctr"/>
              <a:r>
                <a:rPr lang="es-ES_tradnl"/>
                <a:t>Marina</a:t>
              </a:r>
            </a:p>
            <a:p>
              <a:pPr algn="ctr"/>
              <a:r>
                <a:rPr lang="es-ES_tradnl"/>
                <a:t>Andreu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A461F6F-3B2E-CD78-6478-868EAC0898F2}"/>
                </a:ext>
              </a:extLst>
            </p:cNvPr>
            <p:cNvSpPr/>
            <p:nvPr/>
          </p:nvSpPr>
          <p:spPr>
            <a:xfrm>
              <a:off x="5191736" y="1733107"/>
              <a:ext cx="1680940" cy="2881424"/>
            </a:xfrm>
            <a:prstGeom prst="ellipse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/>
                <a:t>Proy01</a:t>
              </a:r>
            </a:p>
            <a:p>
              <a:pPr algn="ctr"/>
              <a:r>
                <a:rPr lang="es-ES_tradnl"/>
                <a:t>Proy02</a:t>
              </a:r>
            </a:p>
            <a:p>
              <a:pPr algn="ctr"/>
              <a:r>
                <a:rPr lang="es-ES_tradnl"/>
                <a:t>Proy03</a:t>
              </a:r>
            </a:p>
            <a:p>
              <a:pPr algn="ctr"/>
              <a:r>
                <a:rPr lang="es-ES_tradnl"/>
                <a:t>Proy04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4E49F37-9A66-5295-C6EA-FE3DE78A0CF3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6" y="2217775"/>
              <a:ext cx="2324737" cy="5391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E24E5A2-AA3A-3645-7E1E-979644CE7DF4}"/>
                </a:ext>
              </a:extLst>
            </p:cNvPr>
            <p:cNvCxnSpPr>
              <a:cxnSpLocks/>
            </p:cNvCxnSpPr>
            <p:nvPr/>
          </p:nvCxnSpPr>
          <p:spPr>
            <a:xfrm>
              <a:off x="3349256" y="3590706"/>
              <a:ext cx="2324737" cy="217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9DA8E11B-06D9-C5A5-0417-AB8AD906C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258" y="3394184"/>
              <a:ext cx="2264735" cy="7569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68A7CF0-428A-404D-809B-6E419B0AE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258" y="2833132"/>
              <a:ext cx="2264735" cy="4908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40D67917-38FA-9550-391B-FA92B7DD0417}"/>
                </a:ext>
              </a:extLst>
            </p:cNvPr>
            <p:cNvCxnSpPr>
              <a:cxnSpLocks/>
            </p:cNvCxnSpPr>
            <p:nvPr/>
          </p:nvCxnSpPr>
          <p:spPr>
            <a:xfrm>
              <a:off x="3409258" y="2768011"/>
              <a:ext cx="2264735" cy="5844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86BBA03-3147-0FEF-7C39-7928AF905B3B}"/>
              </a:ext>
            </a:extLst>
          </p:cNvPr>
          <p:cNvCxnSpPr>
            <a:cxnSpLocks/>
          </p:cNvCxnSpPr>
          <p:nvPr/>
        </p:nvCxnSpPr>
        <p:spPr>
          <a:xfrm>
            <a:off x="1968822" y="1899243"/>
            <a:ext cx="2324737" cy="1106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5A244D7-621E-8DEA-5390-5E69E3A51E7F}"/>
              </a:ext>
            </a:extLst>
          </p:cNvPr>
          <p:cNvCxnSpPr>
            <a:cxnSpLocks/>
          </p:cNvCxnSpPr>
          <p:nvPr/>
        </p:nvCxnSpPr>
        <p:spPr>
          <a:xfrm flipV="1">
            <a:off x="2015509" y="2449479"/>
            <a:ext cx="2278050" cy="1335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71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MEDRANO ESCRIG, AITOR</dc:creator>
  <cp:revision>1</cp:revision>
  <dcterms:created xsi:type="dcterms:W3CDTF">2024-08-05T18:55:55Z</dcterms:created>
  <dcterms:modified xsi:type="dcterms:W3CDTF">2024-08-08T18:48:24Z</dcterms:modified>
</cp:coreProperties>
</file>