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311" r:id="rId3"/>
    <p:sldId id="308" r:id="rId4"/>
    <p:sldId id="312" r:id="rId5"/>
    <p:sldId id="314" r:id="rId6"/>
    <p:sldId id="315" r:id="rId7"/>
    <p:sldId id="316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A83DA-14EE-4020-8F15-8481A6F81F91}" type="datetimeFigureOut">
              <a:rPr lang="es-ES" smtClean="0"/>
              <a:t>08/01/2020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65223-83BB-4612-B385-28EA77E73E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92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871" y="692754"/>
            <a:ext cx="7247129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5" y="2703495"/>
            <a:ext cx="3295109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24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5" y="4120285"/>
            <a:ext cx="3295109" cy="1184275"/>
          </a:xfrm>
          <a:noFill/>
        </p:spPr>
        <p:txBody>
          <a:bodyPr anchor="t"/>
          <a:lstStyle>
            <a:lvl1pPr marL="0" indent="0" algn="l">
              <a:buNone/>
              <a:defRPr sz="1500" b="0" i="0">
                <a:solidFill>
                  <a:srgbClr val="4AA4AD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9" y="90240"/>
            <a:ext cx="1913832" cy="103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6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portada">
    <p:bg>
      <p:bgPr>
        <a:solidFill>
          <a:srgbClr val="0048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4" y="2"/>
            <a:ext cx="6049107" cy="685799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6" y="5319254"/>
            <a:ext cx="2672864" cy="1150681"/>
          </a:xfrm>
        </p:spPr>
        <p:txBody>
          <a:bodyPr>
            <a:noAutofit/>
          </a:bodyPr>
          <a:lstStyle>
            <a:lvl1pPr marL="0" indent="0">
              <a:buNone/>
              <a:defRPr sz="1050" b="0" i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342891" indent="0">
              <a:buNone/>
              <a:defRPr sz="900" b="0" i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685783" indent="0">
              <a:buNone/>
              <a:defRPr sz="825" b="0" i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028675" indent="0">
              <a:buNone/>
              <a:defRPr sz="788" b="0" i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371566" indent="0">
              <a:buNone/>
              <a:defRPr sz="788" b="0" i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25891" cy="77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85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portada libre">
    <p:bg>
      <p:bgPr>
        <a:solidFill>
          <a:srgbClr val="0048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6" y="5319254"/>
            <a:ext cx="2672864" cy="1150681"/>
          </a:xfrm>
        </p:spPr>
        <p:txBody>
          <a:bodyPr>
            <a:noAutofit/>
          </a:bodyPr>
          <a:lstStyle>
            <a:lvl1pPr marL="0" indent="0">
              <a:buNone/>
              <a:defRPr sz="1050" b="0" i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342891" indent="0">
              <a:buNone/>
              <a:defRPr sz="900" b="0" i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685783" indent="0">
              <a:buNone/>
              <a:defRPr sz="825" b="0" i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028675" indent="0">
              <a:buNone/>
              <a:defRPr sz="788" b="0" i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371566" indent="0">
              <a:buNone/>
              <a:defRPr sz="788" b="0" i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25891" cy="77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8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parencia verde claro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2033" y="472038"/>
            <a:ext cx="7751751" cy="428157"/>
          </a:xfrm>
        </p:spPr>
        <p:txBody>
          <a:bodyPr/>
          <a:lstStyle>
            <a:lvl1pPr marL="0" indent="0">
              <a:buClr>
                <a:schemeClr val="bg1">
                  <a:lumMod val="95000"/>
                </a:schemeClr>
              </a:buClr>
              <a:buFont typeface="Courier New" charset="0"/>
              <a:buNone/>
              <a:defRPr>
                <a:solidFill>
                  <a:srgbClr val="00485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2031" y="1364829"/>
            <a:ext cx="8299939" cy="4906186"/>
          </a:xfrm>
        </p:spPr>
        <p:txBody>
          <a:bodyPr/>
          <a:lstStyle>
            <a:lvl1pPr>
              <a:buClr>
                <a:srgbClr val="004851"/>
              </a:buClr>
              <a:defRPr sz="1500" b="0" i="0">
                <a:solidFill>
                  <a:schemeClr val="bg1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>
              <a:buClr>
                <a:srgbClr val="004851"/>
              </a:buClr>
              <a:defRPr sz="1350" b="0" i="0">
                <a:solidFill>
                  <a:schemeClr val="bg1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>
              <a:buClr>
                <a:srgbClr val="004851"/>
              </a:buClr>
              <a:defRPr sz="1200" b="0" i="0">
                <a:solidFill>
                  <a:schemeClr val="bg1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>
              <a:buClr>
                <a:srgbClr val="004851"/>
              </a:buClr>
              <a:defRPr b="0" i="0">
                <a:solidFill>
                  <a:schemeClr val="bg1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>
              <a:buClr>
                <a:srgbClr val="004851"/>
              </a:buClr>
              <a:defRPr b="0" i="0">
                <a:solidFill>
                  <a:schemeClr val="bg1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30"/>
            <a:ext cx="1180893" cy="365125"/>
          </a:xfrm>
        </p:spPr>
        <p:txBody>
          <a:bodyPr/>
          <a:lstStyle>
            <a:lvl1pPr>
              <a:defRPr>
                <a:solidFill>
                  <a:srgbClr val="004851"/>
                </a:solidFill>
              </a:defRPr>
            </a:lvl1pPr>
          </a:lstStyle>
          <a:p>
            <a:fld id="{39E54AAF-AF18-4E3C-9D87-542D12B0BB32}" type="datetimeFigureOut">
              <a:rPr lang="es-ES" smtClean="0"/>
              <a:t>08/01/2020</a:t>
            </a:fld>
            <a:endParaRPr lang="es-E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5" y="6460530"/>
            <a:ext cx="4777367" cy="365125"/>
          </a:xfrm>
        </p:spPr>
        <p:txBody>
          <a:bodyPr/>
          <a:lstStyle>
            <a:lvl1pPr>
              <a:defRPr>
                <a:solidFill>
                  <a:srgbClr val="004851"/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8"/>
            <a:ext cx="1170509" cy="365125"/>
          </a:xfrm>
        </p:spPr>
        <p:txBody>
          <a:bodyPr/>
          <a:lstStyle>
            <a:lvl1pPr>
              <a:defRPr>
                <a:solidFill>
                  <a:srgbClr val="004851"/>
                </a:solidFill>
              </a:defRPr>
            </a:lvl1pPr>
          </a:lstStyle>
          <a:p>
            <a:fld id="{94B125A5-1AF3-4642-BC65-2F3E0AE6839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ounded Rectangle 12"/>
          <p:cNvSpPr/>
          <p:nvPr/>
        </p:nvSpPr>
        <p:spPr>
          <a:xfrm>
            <a:off x="480649" y="907629"/>
            <a:ext cx="455495" cy="766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smtClean="0"/>
          </a:p>
        </p:txBody>
      </p:sp>
    </p:spTree>
    <p:extLst>
      <p:ext uri="{BB962C8B-B14F-4D97-AF65-F5344CB8AC3E}">
        <p14:creationId xmlns:p14="http://schemas.microsoft.com/office/powerpoint/2010/main" val="8716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parencia verde oscuro">
    <p:bg>
      <p:bgPr>
        <a:solidFill>
          <a:srgbClr val="0048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2033" y="472038"/>
            <a:ext cx="7773533" cy="428157"/>
          </a:xfrm>
        </p:spPr>
        <p:txBody>
          <a:bodyPr/>
          <a:lstStyle>
            <a:lvl1pPr marL="0" indent="0">
              <a:buClr>
                <a:schemeClr val="bg1">
                  <a:lumMod val="95000"/>
                </a:schemeClr>
              </a:buClr>
              <a:buFont typeface="Courier New" charset="0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2030" y="1372265"/>
            <a:ext cx="8299940" cy="4833856"/>
          </a:xfrm>
        </p:spPr>
        <p:txBody>
          <a:bodyPr/>
          <a:lstStyle>
            <a:lvl1pPr>
              <a:defRPr sz="1500" b="0" i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>
              <a:defRPr sz="1350" b="0" i="0">
                <a:solidFill>
                  <a:srgbClr val="FFFFFF"/>
                </a:solidFill>
              </a:defRPr>
            </a:lvl2pPr>
            <a:lvl3pPr>
              <a:defRPr sz="1200" b="0" i="0">
                <a:solidFill>
                  <a:srgbClr val="FFFFFF"/>
                </a:solidFill>
              </a:defRPr>
            </a:lvl3pPr>
            <a:lvl4pPr>
              <a:defRPr b="0" i="0">
                <a:solidFill>
                  <a:srgbClr val="FFFFFF"/>
                </a:solidFill>
              </a:defRPr>
            </a:lvl4pPr>
            <a:lvl5pPr>
              <a:defRPr b="0" i="0">
                <a:solidFill>
                  <a:srgbClr val="FFFFFF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30"/>
            <a:ext cx="1180893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fld id="{39E54AAF-AF18-4E3C-9D87-542D12B0BB32}" type="datetimeFigureOut">
              <a:rPr lang="es-ES" smtClean="0"/>
              <a:t>08/01/2020</a:t>
            </a:fld>
            <a:endParaRPr lang="es-E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5" y="6460530"/>
            <a:ext cx="4777367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8"/>
            <a:ext cx="1170509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fld id="{94B125A5-1AF3-4642-BC65-2F3E0AE6839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ounded Rectangle 12"/>
          <p:cNvSpPr/>
          <p:nvPr/>
        </p:nvSpPr>
        <p:spPr>
          <a:xfrm>
            <a:off x="480649" y="907629"/>
            <a:ext cx="455495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smtClean="0"/>
          </a:p>
        </p:txBody>
      </p:sp>
    </p:spTree>
    <p:extLst>
      <p:ext uri="{BB962C8B-B14F-4D97-AF65-F5344CB8AC3E}">
        <p14:creationId xmlns:p14="http://schemas.microsoft.com/office/powerpoint/2010/main" val="1591698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7114539" y="1439318"/>
            <a:ext cx="1792401" cy="4650023"/>
          </a:xfrm>
          <a:prstGeom prst="rect">
            <a:avLst/>
          </a:prstGeom>
        </p:spPr>
      </p:pic>
      <p:pic>
        <p:nvPicPr>
          <p:cNvPr id="5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0000">
            <a:off x="4376772" y="-165483"/>
            <a:ext cx="5624941" cy="1459277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73915" y="2703495"/>
            <a:ext cx="3295109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24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073915" y="4120285"/>
            <a:ext cx="3295109" cy="1184275"/>
          </a:xfrm>
          <a:noFill/>
        </p:spPr>
        <p:txBody>
          <a:bodyPr anchor="t"/>
          <a:lstStyle>
            <a:lvl1pPr marL="0" indent="0" algn="l">
              <a:buNone/>
              <a:defRPr sz="1500" b="0" i="0">
                <a:solidFill>
                  <a:srgbClr val="4AA4AD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25891" cy="77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0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"/>
            <a:ext cx="6448937" cy="6287714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6278477" y="-114409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35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5378"/>
            <a:ext cx="1712913" cy="318112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1" y="2754428"/>
            <a:ext cx="3295109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24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1" y="4171218"/>
            <a:ext cx="3295109" cy="1184275"/>
          </a:xfrm>
          <a:noFill/>
        </p:spPr>
        <p:txBody>
          <a:bodyPr anchor="t"/>
          <a:lstStyle>
            <a:lvl1pPr marL="0" indent="0" algn="l">
              <a:buNone/>
              <a:defRPr sz="1500" b="0" i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39" y="2771844"/>
            <a:ext cx="722435" cy="766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mtClean="0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472256" cy="63104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5378"/>
            <a:ext cx="1712913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6278477" y="-114409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35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1" y="2754428"/>
            <a:ext cx="3295109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24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1" y="4171218"/>
            <a:ext cx="3295109" cy="1184275"/>
          </a:xfrm>
          <a:noFill/>
        </p:spPr>
        <p:txBody>
          <a:bodyPr anchor="t"/>
          <a:lstStyle>
            <a:lvl1pPr marL="0" indent="0" algn="l">
              <a:buNone/>
              <a:defRPr sz="1500" b="0" i="0">
                <a:solidFill>
                  <a:srgbClr val="00A3AD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39" y="2771844"/>
            <a:ext cx="722435" cy="766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mtClean="0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47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pare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2033" y="472038"/>
            <a:ext cx="7724523" cy="428157"/>
          </a:xfrm>
        </p:spPr>
        <p:txBody>
          <a:bodyPr/>
          <a:lstStyle>
            <a:lvl1pPr marL="0" indent="0">
              <a:buClr>
                <a:schemeClr val="bg1">
                  <a:lumMod val="95000"/>
                </a:schemeClr>
              </a:buClr>
              <a:buFont typeface="Courier New" charset="0"/>
              <a:buNone/>
              <a:defRPr>
                <a:solidFill>
                  <a:srgbClr val="00485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2030" y="1357393"/>
            <a:ext cx="8301407" cy="4873286"/>
          </a:xfrm>
        </p:spPr>
        <p:txBody>
          <a:bodyPr/>
          <a:lstStyle>
            <a:lvl1pPr>
              <a:spcBef>
                <a:spcPts val="360"/>
              </a:spcBef>
              <a:defRPr sz="1500"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>
              <a:spcBef>
                <a:spcPts val="360"/>
              </a:spcBef>
              <a:defRPr sz="1350"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>
              <a:spcBef>
                <a:spcPts val="360"/>
              </a:spcBef>
              <a:defRPr sz="1200"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>
              <a:spcBef>
                <a:spcPts val="360"/>
              </a:spcBef>
              <a:defRPr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>
              <a:spcBef>
                <a:spcPts val="360"/>
              </a:spcBef>
              <a:defRPr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3"/>
            <a:ext cx="1180893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fld id="{39E54AAF-AF18-4E3C-9D87-542D12B0BB32}" type="datetimeFigureOut">
              <a:rPr lang="es-ES" smtClean="0"/>
              <a:t>08/01/2020</a:t>
            </a:fld>
            <a:endParaRPr lang="es-E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5" y="6460530"/>
            <a:ext cx="4777367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9"/>
            <a:ext cx="1113360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fld id="{94B125A5-1AF3-4642-BC65-2F3E0AE68399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Rounded Rectangle 4"/>
          <p:cNvSpPr/>
          <p:nvPr/>
        </p:nvSpPr>
        <p:spPr>
          <a:xfrm>
            <a:off x="480649" y="907629"/>
            <a:ext cx="455495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78" y="-2920"/>
            <a:ext cx="1179422" cy="6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29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parencia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22033" y="472038"/>
            <a:ext cx="7757196" cy="428157"/>
          </a:xfrm>
        </p:spPr>
        <p:txBody>
          <a:bodyPr/>
          <a:lstStyle>
            <a:lvl1pPr marL="0" indent="0">
              <a:buClr>
                <a:schemeClr val="bg1">
                  <a:lumMod val="95000"/>
                </a:schemeClr>
              </a:buClr>
              <a:buFont typeface="Courier New" charset="0"/>
              <a:buNone/>
              <a:defRPr>
                <a:solidFill>
                  <a:srgbClr val="00485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1" y="1364829"/>
            <a:ext cx="3987692" cy="4847192"/>
          </a:xfrm>
        </p:spPr>
        <p:txBody>
          <a:bodyPr/>
          <a:lstStyle>
            <a:lvl1pPr>
              <a:defRPr sz="1500"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>
              <a:defRPr sz="1350"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>
              <a:defRPr sz="1200"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>
              <a:defRPr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>
              <a:defRPr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30"/>
            <a:ext cx="1180893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fld id="{39E54AAF-AF18-4E3C-9D87-542D12B0BB32}" type="datetimeFigureOut">
              <a:rPr lang="es-ES" smtClean="0"/>
              <a:t>08/01/2020</a:t>
            </a:fld>
            <a:endParaRPr lang="es-E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5" y="6460530"/>
            <a:ext cx="4777367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endParaRPr lang="es-E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8"/>
            <a:ext cx="1167815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fld id="{94B125A5-1AF3-4642-BC65-2F3E0AE68399}" type="slidenum">
              <a:rPr lang="es-ES" smtClean="0"/>
              <a:t>‹Nº›</a:t>
            </a:fld>
            <a:endParaRPr lang="es-E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</p:spPr>
        <p:txBody>
          <a:bodyPr/>
          <a:lstStyle>
            <a:lvl1pPr>
              <a:defRPr sz="1500"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>
              <a:defRPr sz="1350"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>
              <a:defRPr sz="1200"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>
              <a:defRPr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>
              <a:defRPr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80649" y="907629"/>
            <a:ext cx="455495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smtClean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78" y="-2920"/>
            <a:ext cx="1179422" cy="6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18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parencia solo 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2032" y="472038"/>
            <a:ext cx="7746305" cy="428157"/>
          </a:xfrm>
        </p:spPr>
        <p:txBody>
          <a:bodyPr/>
          <a:lstStyle>
            <a:lvl1pPr marL="0" indent="0">
              <a:buClr>
                <a:schemeClr val="bg1">
                  <a:lumMod val="95000"/>
                </a:schemeClr>
              </a:buClr>
              <a:buFont typeface="Courier New" charset="0"/>
              <a:buNone/>
              <a:defRPr>
                <a:solidFill>
                  <a:srgbClr val="00485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30"/>
            <a:ext cx="1180893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fld id="{39E54AAF-AF18-4E3C-9D87-542D12B0BB32}" type="datetimeFigureOut">
              <a:rPr lang="es-ES" smtClean="0"/>
              <a:t>08/01/2020</a:t>
            </a:fld>
            <a:endParaRPr lang="es-E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5" y="6460530"/>
            <a:ext cx="4777367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8"/>
            <a:ext cx="1170509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fld id="{94B125A5-1AF3-4642-BC65-2F3E0AE68399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Rounded Rectangle 11"/>
          <p:cNvSpPr/>
          <p:nvPr/>
        </p:nvSpPr>
        <p:spPr>
          <a:xfrm>
            <a:off x="480649" y="907629"/>
            <a:ext cx="455495" cy="76622"/>
          </a:xfrm>
          <a:prstGeom prst="roundRect">
            <a:avLst>
              <a:gd name="adj" fmla="val 50000"/>
            </a:avLst>
          </a:prstGeom>
          <a:solidFill>
            <a:srgbClr val="00A3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smtClean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78" y="-2920"/>
            <a:ext cx="1179422" cy="6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5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1"/>
          <p:cNvSpPr>
            <a:spLocks noGrp="1"/>
          </p:cNvSpPr>
          <p:nvPr>
            <p:ph type="pic" sz="quarter" idx="40"/>
          </p:nvPr>
        </p:nvSpPr>
        <p:spPr>
          <a:xfrm>
            <a:off x="4604239" y="1268361"/>
            <a:ext cx="4117730" cy="468408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22031" y="2041177"/>
            <a:ext cx="3987692" cy="3958968"/>
          </a:xfrm>
        </p:spPr>
        <p:txBody>
          <a:bodyPr/>
          <a:lstStyle>
            <a:lvl1pPr>
              <a:defRPr sz="1500"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>
              <a:defRPr sz="1350"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>
              <a:defRPr sz="1200"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>
              <a:defRPr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>
              <a:defRPr b="0" i="0">
                <a:solidFill>
                  <a:srgbClr val="004851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30"/>
            <a:ext cx="1180893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fld id="{39E54AAF-AF18-4E3C-9D87-542D12B0BB32}" type="datetimeFigureOut">
              <a:rPr lang="es-ES" smtClean="0"/>
              <a:t>08/01/2020</a:t>
            </a:fld>
            <a:endParaRPr lang="es-E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5" y="6460530"/>
            <a:ext cx="4777367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endParaRPr lang="es-E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8"/>
            <a:ext cx="1170509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fld id="{94B125A5-1AF3-4642-BC65-2F3E0AE68399}" type="slidenum">
              <a:rPr lang="es-ES" smtClean="0"/>
              <a:t>‹Nº›</a:t>
            </a:fld>
            <a:endParaRPr lang="es-ES"/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411450" y="1268363"/>
            <a:ext cx="3998273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 i="0">
                <a:latin typeface="Arial Nova" charset="0"/>
                <a:ea typeface="Arial Nova" charset="0"/>
                <a:cs typeface="Arial Nova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78" y="-2920"/>
            <a:ext cx="1179422" cy="6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77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78" y="-2920"/>
            <a:ext cx="1179422" cy="6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2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3" y="472038"/>
            <a:ext cx="8299937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22031" y="1357393"/>
            <a:ext cx="8299939" cy="4717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57168" marR="0" lvl="0" indent="-257168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s-E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 charset="0"/>
              </a:rPr>
              <a:t>Editar el estilo de texto del patrón</a:t>
            </a:r>
          </a:p>
          <a:p>
            <a:pPr marL="257168" marR="0" lvl="1" indent="-257168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s-E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 charset="0"/>
              </a:rPr>
              <a:t>Segundo nivel</a:t>
            </a:r>
          </a:p>
          <a:p>
            <a:pPr marL="257168" marR="0" lvl="2" indent="-257168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s-E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 charset="0"/>
              </a:rPr>
              <a:t>Tercer nivel</a:t>
            </a:r>
          </a:p>
          <a:p>
            <a:pPr marL="257168" marR="0" lvl="3" indent="-257168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s-E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 charset="0"/>
              </a:rPr>
              <a:t>Cuarto nivel</a:t>
            </a:r>
          </a:p>
          <a:p>
            <a:pPr marL="257168" marR="0" lvl="4" indent="-257168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/>
            </a:pPr>
            <a:r>
              <a:rPr kumimoji="0" lang="es-E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 charset="0"/>
              </a:rPr>
              <a:t>Quinto nivel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 Light" charset="0"/>
              <a:ea typeface="Arial Nova Light" charset="0"/>
              <a:cs typeface="Arial Nova Light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9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>
                    <a:tint val="75000"/>
                  </a:schemeClr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</a:lstStyle>
          <a:p>
            <a:fld id="{39E54AAF-AF18-4E3C-9D87-542D12B0BB32}" type="datetimeFigureOut">
              <a:rPr lang="es-ES" smtClean="0"/>
              <a:t>08/01/2020</a:t>
            </a:fld>
            <a:endParaRPr lang="es-E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9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 b="0" i="0">
                <a:solidFill>
                  <a:schemeClr val="tx1">
                    <a:tint val="75000"/>
                  </a:schemeClr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</a:lstStyle>
          <a:p>
            <a:endParaRPr lang="es-E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60" y="6460528"/>
            <a:ext cx="1170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>
                    <a:tint val="75000"/>
                  </a:schemeClr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</a:lstStyle>
          <a:p>
            <a:fld id="{94B125A5-1AF3-4642-BC65-2F3E0AE683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38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2100" b="1" i="0" kern="1200">
          <a:solidFill>
            <a:srgbClr val="00485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257168" marR="0" indent="-257168" algn="l" defTabSz="3428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050" b="0" kern="1200" noProof="0" dirty="0" smtClean="0">
          <a:solidFill>
            <a:srgbClr val="004851"/>
          </a:solidFill>
          <a:latin typeface="Arial Nova" charset="0"/>
          <a:ea typeface="Arial Nova" charset="0"/>
          <a:cs typeface="Arial Nova" charset="0"/>
        </a:defRPr>
      </a:lvl1pPr>
      <a:lvl2pPr marL="557199" marR="0" indent="-214308" algn="l" defTabSz="3428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050" b="0" kern="1200" noProof="0" dirty="0" smtClean="0">
          <a:solidFill>
            <a:srgbClr val="004851"/>
          </a:solidFill>
          <a:latin typeface="Arial Nova" charset="0"/>
          <a:ea typeface="Arial Nova" charset="0"/>
          <a:cs typeface="Arial Nova" charset="0"/>
        </a:defRPr>
      </a:lvl2pPr>
      <a:lvl3pPr marL="857228" marR="0" indent="-171446" algn="l" defTabSz="3428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050" kern="1200" noProof="0" dirty="0" smtClean="0">
          <a:solidFill>
            <a:srgbClr val="004851"/>
          </a:solidFill>
          <a:latin typeface="Arial Nova" charset="0"/>
          <a:ea typeface="Arial Nova" charset="0"/>
          <a:cs typeface="Arial Nova" charset="0"/>
        </a:defRPr>
      </a:lvl3pPr>
      <a:lvl4pPr marL="1200120" marR="0" indent="-171446" algn="l" defTabSz="3428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050" kern="1200" noProof="0" dirty="0" smtClean="0">
          <a:solidFill>
            <a:srgbClr val="004851"/>
          </a:solidFill>
          <a:latin typeface="Arial Nova" charset="0"/>
          <a:ea typeface="Arial Nova" charset="0"/>
          <a:cs typeface="Arial Nova" charset="0"/>
        </a:defRPr>
      </a:lvl4pPr>
      <a:lvl5pPr marL="1543012" marR="0" indent="-171446" algn="l" defTabSz="3428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»"/>
        <a:tabLst/>
        <a:defRPr lang="en-US" sz="1050" b="1" kern="1200" noProof="0" dirty="0">
          <a:solidFill>
            <a:srgbClr val="004851"/>
          </a:solidFill>
          <a:latin typeface="Arial Nova" charset="0"/>
          <a:ea typeface="Arial Nova" charset="0"/>
          <a:cs typeface="Arial Nova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199942" y="3354770"/>
            <a:ext cx="5686757" cy="1369629"/>
          </a:xfrm>
        </p:spPr>
        <p:txBody>
          <a:bodyPr anchor="ctr">
            <a:noAutofit/>
          </a:bodyPr>
          <a:lstStyle/>
          <a:p>
            <a:pPr algn="ctr"/>
            <a:r>
              <a:rPr lang="es-ES" sz="2800" b="1" dirty="0" err="1" smtClean="0"/>
              <a:t>Variability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Modeling</a:t>
            </a:r>
            <a:r>
              <a:rPr lang="es-ES" sz="2800" b="1" dirty="0" smtClean="0"/>
              <a:t> of MATLAB/</a:t>
            </a:r>
            <a:r>
              <a:rPr lang="es-ES" sz="2800" b="1" dirty="0" err="1" smtClean="0"/>
              <a:t>Simulink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models</a:t>
            </a:r>
            <a:r>
              <a:rPr lang="es-ES" sz="2800" b="1" dirty="0" smtClean="0"/>
              <a:t/>
            </a:r>
            <a:br>
              <a:rPr lang="es-ES" sz="2800" b="1" dirty="0" smtClean="0"/>
            </a:br>
            <a:r>
              <a:rPr lang="es-ES" sz="2800" b="1" dirty="0"/>
              <a:t/>
            </a:r>
            <a:br>
              <a:rPr lang="es-ES" sz="2800" b="1" dirty="0"/>
            </a:br>
            <a:r>
              <a:rPr lang="es-ES" sz="2000" dirty="0" smtClean="0"/>
              <a:t>Aitor Arrieta Marcos</a:t>
            </a:r>
            <a:endParaRPr lang="es-ES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662999" y="4591213"/>
            <a:ext cx="3295109" cy="88820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SPLC 20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2535"/>
            <a:ext cx="1414308" cy="95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1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structure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Introduction </a:t>
            </a:r>
          </a:p>
          <a:p>
            <a:pPr lvl="1"/>
            <a:r>
              <a:rPr lang="en-US" sz="1450" dirty="0" smtClean="0"/>
              <a:t>Presentation</a:t>
            </a:r>
          </a:p>
          <a:p>
            <a:pPr lvl="1"/>
            <a:r>
              <a:rPr lang="en-US" sz="1450" dirty="0" smtClean="0"/>
              <a:t>Motivation</a:t>
            </a:r>
          </a:p>
          <a:p>
            <a:pPr lvl="1"/>
            <a:r>
              <a:rPr lang="en-US" sz="1450" dirty="0" smtClean="0"/>
              <a:t>Introduction to MATLAB/Simulink</a:t>
            </a:r>
          </a:p>
          <a:p>
            <a:r>
              <a:rPr lang="en-US" sz="1600" dirty="0" smtClean="0"/>
              <a:t>Introduction to variability management</a:t>
            </a:r>
          </a:p>
          <a:p>
            <a:r>
              <a:rPr lang="en-US" sz="1600" dirty="0" smtClean="0"/>
              <a:t>Variability Modeling Alternatives</a:t>
            </a:r>
          </a:p>
          <a:p>
            <a:pPr lvl="1"/>
            <a:r>
              <a:rPr lang="en-US" sz="1450" dirty="0" smtClean="0"/>
              <a:t>The variant subsystem</a:t>
            </a:r>
          </a:p>
          <a:p>
            <a:pPr lvl="1"/>
            <a:r>
              <a:rPr lang="en-US" sz="1450" dirty="0" smtClean="0"/>
              <a:t>Uniform variability in MATLAB/Simulink</a:t>
            </a:r>
          </a:p>
          <a:p>
            <a:pPr lvl="1"/>
            <a:r>
              <a:rPr lang="en-US" sz="1450" dirty="0" smtClean="0"/>
              <a:t>Negative variability in MATLAB/Simulink</a:t>
            </a:r>
          </a:p>
          <a:p>
            <a:pPr lvl="1"/>
            <a:r>
              <a:rPr lang="es-ES" sz="1450" strike="sngStrike" dirty="0" smtClean="0">
                <a:solidFill>
                  <a:srgbClr val="FF0000"/>
                </a:solidFill>
              </a:rPr>
              <a:t>Delta </a:t>
            </a:r>
            <a:r>
              <a:rPr lang="es-ES" sz="1450" strike="sngStrike" dirty="0" err="1" smtClean="0">
                <a:solidFill>
                  <a:srgbClr val="FF0000"/>
                </a:solidFill>
              </a:rPr>
              <a:t>Simulink</a:t>
            </a:r>
            <a:endParaRPr lang="en-US" sz="1450" strike="sngStrike" dirty="0" smtClean="0">
              <a:solidFill>
                <a:srgbClr val="FF0000"/>
              </a:solidFill>
            </a:endParaRPr>
          </a:p>
          <a:p>
            <a:pPr lvl="1"/>
            <a:endParaRPr lang="en-US" sz="1450" dirty="0" smtClean="0"/>
          </a:p>
          <a:p>
            <a:r>
              <a:rPr lang="en-US" sz="1600" dirty="0" smtClean="0"/>
              <a:t>Resources</a:t>
            </a:r>
          </a:p>
          <a:p>
            <a:pPr lvl="1"/>
            <a:r>
              <a:rPr lang="en-US" sz="1450" dirty="0" smtClean="0"/>
              <a:t>MATLAB/Simulink</a:t>
            </a:r>
          </a:p>
          <a:p>
            <a:pPr lvl="1"/>
            <a:r>
              <a:rPr lang="en-US" sz="1450" dirty="0" err="1" smtClean="0"/>
              <a:t>FeatureIDE</a:t>
            </a:r>
            <a:endParaRPr lang="en-US" sz="1450" dirty="0" smtClean="0"/>
          </a:p>
          <a:p>
            <a:pPr lvl="1"/>
            <a:r>
              <a:rPr lang="en-US" sz="1450" dirty="0" smtClean="0"/>
              <a:t>Material can be downloaded from: https://github.com/aitorarrietamarcos</a:t>
            </a:r>
            <a:endParaRPr lang="en-US" sz="1450" dirty="0"/>
          </a:p>
        </p:txBody>
      </p:sp>
    </p:spTree>
    <p:extLst>
      <p:ext uri="{BB962C8B-B14F-4D97-AF65-F5344CB8AC3E}">
        <p14:creationId xmlns:p14="http://schemas.microsoft.com/office/powerpoint/2010/main" val="28918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Aitor </a:t>
            </a:r>
            <a:r>
              <a:rPr lang="en-US" sz="1800" dirty="0" err="1" smtClean="0"/>
              <a:t>Arrieta</a:t>
            </a:r>
            <a:endParaRPr lang="en-US" sz="1800" dirty="0" smtClean="0"/>
          </a:p>
          <a:p>
            <a:pPr lvl="1"/>
            <a:r>
              <a:rPr lang="en-US" sz="1650" dirty="0" smtClean="0"/>
              <a:t>Ph.D. in Computer Science (2017)</a:t>
            </a:r>
          </a:p>
          <a:p>
            <a:pPr lvl="1"/>
            <a:r>
              <a:rPr lang="en-US" sz="1650" dirty="0" smtClean="0"/>
              <a:t>MSc. in Embedded Systems (2014)</a:t>
            </a:r>
          </a:p>
          <a:p>
            <a:r>
              <a:rPr lang="en-US" sz="1800" dirty="0" smtClean="0"/>
              <a:t>Current position: Lecturer and Researcher at Mondragon University</a:t>
            </a:r>
          </a:p>
          <a:p>
            <a:r>
              <a:rPr lang="en-US" sz="1800" dirty="0" smtClean="0"/>
              <a:t>Main research field</a:t>
            </a:r>
          </a:p>
          <a:p>
            <a:pPr lvl="1"/>
            <a:r>
              <a:rPr lang="en-US" sz="1600" dirty="0" smtClean="0"/>
              <a:t>Cyber-Physical Systems</a:t>
            </a:r>
          </a:p>
          <a:p>
            <a:pPr lvl="1"/>
            <a:r>
              <a:rPr lang="en-US" sz="1600" dirty="0" smtClean="0"/>
              <a:t>Testing</a:t>
            </a:r>
          </a:p>
          <a:p>
            <a:pPr lvl="2"/>
            <a:r>
              <a:rPr lang="en-US" sz="1600" dirty="0" smtClean="0"/>
              <a:t>Simulation-based testing</a:t>
            </a:r>
          </a:p>
          <a:p>
            <a:pPr lvl="2"/>
            <a:r>
              <a:rPr lang="en-US" sz="1600" dirty="0" smtClean="0"/>
              <a:t>Automated Software Testing</a:t>
            </a:r>
          </a:p>
          <a:p>
            <a:pPr lvl="2"/>
            <a:r>
              <a:rPr lang="en-US" sz="1600" dirty="0" smtClean="0"/>
              <a:t>Search-based Testing</a:t>
            </a:r>
          </a:p>
          <a:p>
            <a:r>
              <a:rPr lang="en-US" sz="1900" dirty="0" smtClean="0"/>
              <a:t>Experience with industry</a:t>
            </a:r>
          </a:p>
          <a:p>
            <a:pPr lvl="1"/>
            <a:r>
              <a:rPr lang="en-US" sz="1600" dirty="0" smtClean="0"/>
              <a:t>Elevation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ym typeface="Wingdings" panose="05000000000000000000" pitchFamily="2" charset="2"/>
              </a:rPr>
              <a:t>Orona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Automotive  </a:t>
            </a:r>
            <a:r>
              <a:rPr lang="en-US" sz="1600" dirty="0" err="1" smtClean="0">
                <a:sym typeface="Wingdings" panose="05000000000000000000" pitchFamily="2" charset="2"/>
              </a:rPr>
              <a:t>dSPACE</a:t>
            </a:r>
            <a:r>
              <a:rPr lang="en-US" sz="1600" dirty="0" smtClean="0">
                <a:sym typeface="Wingdings" panose="05000000000000000000" pitchFamily="2" charset="2"/>
              </a:rPr>
              <a:t>, FEV, YASA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438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MATLAB/Simulink – An introduction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 smtClean="0"/>
              <a:t>MATLAB vs </a:t>
            </a:r>
            <a:r>
              <a:rPr lang="es-ES" sz="1800" dirty="0" err="1" smtClean="0"/>
              <a:t>Simulink</a:t>
            </a:r>
            <a:endParaRPr lang="es-ES" sz="1800" dirty="0" smtClean="0"/>
          </a:p>
          <a:p>
            <a:r>
              <a:rPr lang="en-US" sz="1800" dirty="0" smtClean="0"/>
              <a:t>Simulink</a:t>
            </a:r>
          </a:p>
          <a:p>
            <a:pPr lvl="1"/>
            <a:r>
              <a:rPr lang="en-US" sz="1600" dirty="0" smtClean="0"/>
              <a:t>Blocks (inputs/outputs)</a:t>
            </a:r>
          </a:p>
          <a:p>
            <a:pPr lvl="1"/>
            <a:r>
              <a:rPr lang="en-US" sz="1600" dirty="0" smtClean="0"/>
              <a:t>Signals</a:t>
            </a:r>
          </a:p>
          <a:p>
            <a:pPr lvl="1"/>
            <a:r>
              <a:rPr lang="en-US" sz="1600" dirty="0" smtClean="0"/>
              <a:t>Subsystems</a:t>
            </a:r>
          </a:p>
          <a:p>
            <a:pPr lvl="1"/>
            <a:r>
              <a:rPr lang="en-US" sz="1600" dirty="0" smtClean="0"/>
              <a:t>Scopes</a:t>
            </a:r>
          </a:p>
          <a:p>
            <a:pPr lvl="1"/>
            <a:r>
              <a:rPr lang="en-US" sz="1600" dirty="0" smtClean="0"/>
              <a:t>Simulation configuration options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Variability</a:t>
            </a:r>
            <a:r>
              <a:rPr lang="es-ES" dirty="0" smtClean="0"/>
              <a:t> </a:t>
            </a:r>
            <a:r>
              <a:rPr lang="es-ES" dirty="0" err="1" smtClean="0"/>
              <a:t>modeling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Introduction</a:t>
            </a:r>
            <a:r>
              <a:rPr lang="es-ES" dirty="0" smtClean="0"/>
              <a:t> to </a:t>
            </a:r>
            <a:r>
              <a:rPr lang="es-ES" dirty="0" err="1" smtClean="0"/>
              <a:t>FeatureIDE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Variability</a:t>
            </a:r>
            <a:r>
              <a:rPr lang="es-ES" dirty="0" smtClean="0"/>
              <a:t> </a:t>
            </a:r>
            <a:r>
              <a:rPr lang="es-ES" dirty="0" err="1" smtClean="0"/>
              <a:t>modeling</a:t>
            </a:r>
            <a:r>
              <a:rPr lang="es-ES" dirty="0" smtClean="0"/>
              <a:t> of </a:t>
            </a:r>
            <a:r>
              <a:rPr lang="es-ES" dirty="0" err="1" smtClean="0"/>
              <a:t>Simulink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Variant</a:t>
            </a:r>
            <a:r>
              <a:rPr lang="es-ES" dirty="0" smtClean="0"/>
              <a:t> </a:t>
            </a:r>
            <a:r>
              <a:rPr lang="es-ES" dirty="0" err="1" smtClean="0"/>
              <a:t>subsystem</a:t>
            </a:r>
            <a:endParaRPr lang="es-ES" dirty="0" smtClean="0"/>
          </a:p>
          <a:p>
            <a:r>
              <a:rPr lang="es-ES" dirty="0" err="1" smtClean="0"/>
              <a:t>Uniform</a:t>
            </a:r>
            <a:r>
              <a:rPr lang="es-ES" dirty="0" smtClean="0"/>
              <a:t> </a:t>
            </a:r>
            <a:r>
              <a:rPr lang="es-ES" dirty="0" err="1" smtClean="0"/>
              <a:t>variability</a:t>
            </a:r>
            <a:r>
              <a:rPr lang="es-ES" dirty="0" smtClean="0"/>
              <a:t> </a:t>
            </a:r>
            <a:r>
              <a:rPr lang="es-ES" dirty="0" err="1" smtClean="0"/>
              <a:t>modeling</a:t>
            </a:r>
            <a:endParaRPr lang="es-ES" dirty="0" smtClean="0"/>
          </a:p>
          <a:p>
            <a:r>
              <a:rPr lang="es-ES" dirty="0" err="1" smtClean="0"/>
              <a:t>Negative</a:t>
            </a:r>
            <a:r>
              <a:rPr lang="es-ES" dirty="0" smtClean="0"/>
              <a:t> </a:t>
            </a:r>
            <a:r>
              <a:rPr lang="es-ES" dirty="0" err="1" smtClean="0"/>
              <a:t>Variability</a:t>
            </a:r>
            <a:r>
              <a:rPr lang="es-ES" dirty="0" smtClean="0"/>
              <a:t> </a:t>
            </a:r>
            <a:r>
              <a:rPr lang="es-ES" dirty="0" err="1" smtClean="0"/>
              <a:t>modeling</a:t>
            </a:r>
            <a:endParaRPr lang="es-ES" dirty="0" smtClean="0"/>
          </a:p>
          <a:p>
            <a:r>
              <a:rPr lang="es-ES" strike="sngStrike" dirty="0" smtClean="0">
                <a:solidFill>
                  <a:srgbClr val="FF0000"/>
                </a:solidFill>
              </a:rPr>
              <a:t>Delta </a:t>
            </a:r>
            <a:r>
              <a:rPr lang="es-ES" strike="sngStrike" dirty="0" err="1" smtClean="0">
                <a:solidFill>
                  <a:srgbClr val="FF0000"/>
                </a:solidFill>
              </a:rPr>
              <a:t>Simulink</a:t>
            </a:r>
            <a:endParaRPr lang="es-ES" strike="sngStrike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Hands-on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2774" y="4611952"/>
            <a:ext cx="1635386" cy="1234608"/>
          </a:xfrm>
        </p:spPr>
        <p:txBody>
          <a:bodyPr/>
          <a:lstStyle/>
          <a:p>
            <a:pPr lvl="0"/>
            <a:r>
              <a:rPr lang="es-ES" sz="1800" b="1" dirty="0" smtClean="0"/>
              <a:t>Aitor Arrieta</a:t>
            </a:r>
            <a:endParaRPr lang="es-ES" sz="1200" dirty="0"/>
          </a:p>
        </p:txBody>
      </p:sp>
      <p:sp>
        <p:nvSpPr>
          <p:cNvPr id="4" name="Marcador de contenido 1"/>
          <p:cNvSpPr txBox="1">
            <a:spLocks/>
          </p:cNvSpPr>
          <p:nvPr/>
        </p:nvSpPr>
        <p:spPr>
          <a:xfrm>
            <a:off x="3584440" y="2843755"/>
            <a:ext cx="2171702" cy="86301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800" dirty="0" err="1"/>
              <a:t>Eskerrik</a:t>
            </a:r>
            <a:r>
              <a:rPr lang="es-ES" sz="1800" dirty="0"/>
              <a:t> </a:t>
            </a:r>
            <a:r>
              <a:rPr lang="es-ES" sz="1800" dirty="0" err="1"/>
              <a:t>asko</a:t>
            </a:r>
            <a:endParaRPr lang="es-ES" sz="1800" dirty="0"/>
          </a:p>
          <a:p>
            <a:pPr algn="ctr"/>
            <a:r>
              <a:rPr lang="es-ES" sz="1800" dirty="0"/>
              <a:t>Muchas gracias</a:t>
            </a:r>
          </a:p>
          <a:p>
            <a:pPr algn="ctr"/>
            <a:r>
              <a:rPr lang="es-ES" sz="1800" dirty="0" err="1"/>
              <a:t>Thank</a:t>
            </a:r>
            <a:r>
              <a:rPr lang="es-ES" sz="1800" dirty="0"/>
              <a:t> </a:t>
            </a:r>
            <a:r>
              <a:rPr lang="es-ES" sz="1800" dirty="0" err="1"/>
              <a:t>you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9141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 Them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9296</TotalTime>
  <Words>146</Words>
  <Application>Microsoft Office PowerPoint</Application>
  <PresentationFormat>Presentación en pantalla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Arial Nova</vt:lpstr>
      <vt:lpstr>Arial Nova Light</vt:lpstr>
      <vt:lpstr>Calibri</vt:lpstr>
      <vt:lpstr>Courier New</vt:lpstr>
      <vt:lpstr>Wingdings</vt:lpstr>
      <vt:lpstr>MU Theme</vt:lpstr>
      <vt:lpstr>Variability Modeling of MATLAB/Simulink models  Aitor Arrieta Marcos</vt:lpstr>
      <vt:lpstr>Tutorial structure</vt:lpstr>
      <vt:lpstr>Presenter</vt:lpstr>
      <vt:lpstr>MATLAB/Simulink – An introduction</vt:lpstr>
      <vt:lpstr>Variability modeling</vt:lpstr>
      <vt:lpstr>Variability modeling of Simulink models </vt:lpstr>
      <vt:lpstr>Hands-on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dependability in CPSs using Reflective Statecharts based SW Components</dc:title>
  <dc:creator>Illarramendi, Miren</dc:creator>
  <cp:lastModifiedBy>Aitor Arrieta</cp:lastModifiedBy>
  <cp:revision>111</cp:revision>
  <dcterms:created xsi:type="dcterms:W3CDTF">2018-01-31T14:14:30Z</dcterms:created>
  <dcterms:modified xsi:type="dcterms:W3CDTF">2020-01-08T16:42:45Z</dcterms:modified>
</cp:coreProperties>
</file>