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7B9B6-6733-413D-A089-CED5B8DFB332}">
  <a:tblStyle styleId="{4ED7B9B6-6733-413D-A089-CED5B8DFB33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23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555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46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9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20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52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22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408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13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76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8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98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84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58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7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9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11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826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assigning-password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4862513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3 </a:t>
            </a:r>
            <a:r xmlns:a="http://schemas.openxmlformats.org/drawingml/2006/main"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Database Design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xmlns:a="http://schemas.openxmlformats.org/drawingml/2006/main"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00063" y="1268413"/>
            <a:ext cx="8015287" cy="369411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an account: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delete an account the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USER statement can be used.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of DROP USER is: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DROP USER account;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DROP USER 'JORGE'@'PC05';</a:t>
            </a:r>
            <a:endParaRPr xmlns:a="http://schemas.openxmlformats.org/drawingml/2006/main"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83" name="Google Shape;183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00063" y="1268413"/>
            <a:ext cx="8015287" cy="563231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SYNTAX: Granting privileges so that users can use database objects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GRANT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private_type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[(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column_list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)] [,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……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] ON {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| * | *.* |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database.*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} TO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[IDENTIFIED BY [PASSWORD] '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'] [,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[IDENTIFIED BY [PASSWORD] '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']] ... [WITH [GRANT OPTION | MAX_QUERIES_PER_HOUR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| MAX_UPDATES_PER_HOUR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| MAX_CONNECTIONS_PER_HOUR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| MAX_USER_CONNECTIONS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xmlns:a="http://schemas.openxmlformats.org/drawingml/2006/main" sz="1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privileges can be granted in the same statement by separating them with commas. The following slide lists the types of privileges that can be used.</a:t>
            </a:r>
            <a:endParaRPr xmlns:a="http://schemas.openxmlformats.org/drawingml/2006/main"/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privilege affects columns of a table, their names will be written, after the type of privilege, in parentheses and separated with commas.</a:t>
            </a:r>
            <a:endParaRPr xmlns:a="http://schemas.openxmlformats.org/drawingml/2006/main"/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clause {table | * | *.* | database_data.*}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allows you to grant privileges at global, database or table levels.</a:t>
            </a:r>
            <a:endParaRPr xmlns:a="http://schemas.openxmlformats.org/drawingml/2006/main"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93" name="Google Shape;193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31800" y="839788"/>
            <a:ext cx="8015288" cy="36988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PRIVILEGES:</a:t>
            </a:r>
            <a:endParaRPr xmlns:a="http://schemas.openxmlformats.org/drawingml/2006/main"/>
          </a:p>
        </p:txBody>
      </p:sp>
      <p:graphicFrame>
        <p:nvGraphicFramePr>
          <p:cNvPr id="198" name="Google Shape;198;p24"/>
          <p:cNvGraphicFramePr/>
          <p:nvPr/>
        </p:nvGraphicFramePr>
        <p:xfrm>
          <a:off x="431800" y="1438275"/>
          <a:ext cx="8286750" cy="4786475"/>
        </p:xfrm>
        <a:graphic>
          <a:graphicData uri="http://schemas.openxmlformats.org/drawingml/2006/table">
            <a:tbl>
              <a:tblPr>
                <a:noFill/>
                <a:tableStyleId>{4ED7B9B6-6733-413D-A089-CED5B8DFB332}</a:tableStyleId>
              </a:tblPr>
              <a:tblGrid>
                <a:gridCol w="1804175"/>
                <a:gridCol w="6482575"/>
              </a:tblGrid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Privilege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Meaning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 [PRIVILEGES]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Activate all privileges except GRANT OPTION.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ALTER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ALTER TABLE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CREATE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CREATE TABLE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CREATE ROUTINE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Create stored routines.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DELETE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DELETE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DROP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DROP TABLE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EXECUTE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user to execute stored procedures.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INDEX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CREATE INDEX </a:t>
                      </a:r>
                      <a:r xmlns:a="http://schemas.openxmlformats.org/drawingml/2006/main">
                        <a:rPr lang="en" sz="1600" u="none" strike="noStrike" cap="none"/>
                        <a:t>and </a:t>
                      </a:r>
                      <a:r xmlns:a="http://schemas.openxmlformats.org/drawingml/2006/main">
                        <a:rPr lang="en" sz="1600" u="sng" strike="noStrike" cap="none"/>
                        <a:t>DROP INDEX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INSERT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INSERT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SELECT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SELECT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UPDATE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the use of </a:t>
                      </a:r>
                      <a:r xmlns:a="http://schemas.openxmlformats.org/drawingml/2006/main">
                        <a:rPr lang="en" sz="1600" u="sng" strike="noStrike" cap="none"/>
                        <a:t>UPDATE </a:t>
                      </a:r>
                      <a:r xmlns:a="http://schemas.openxmlformats.org/drawingml/2006/main">
                        <a:rPr lang="en" sz="1600" u="none" strike="noStrike" cap="none"/>
                        <a:t>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3365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USAGE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Synonym of "without privileges."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  <a:tr h="41132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GRANT OPTION</a:t>
                      </a:r>
                      <a:endParaRPr xmlns:a="http://schemas.openxmlformats.org/drawingml/2006/main"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 xmlns:a="http://schemas.openxmlformats.org/drawingml/2006/main">
                        <a:rPr lang="en" sz="1600" u="none" strike="noStrike" cap="none"/>
                        <a:t>Allows you to grant privileges.</a:t>
                      </a:r>
                      <a:endParaRPr xmlns:a="http://schemas.openxmlformats.org/drawingml/2006/main"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204" name="Google Shape;204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00063" y="1268413"/>
            <a:ext cx="8015287" cy="53562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PRIVILEGES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table, the privileges that can be used are SELECT, INSERT, UPDATE, DELETE, CREATE, DROP, GRANT OPTION, INDEX, and ALTER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columns, the privileges that can be used are SELECT and UPDATE.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ALL is used in the privilege type, the existing privileges for the level in question are assigned (global, database, table). You cannot set ALL on columns.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privilege is assigned globally, it cannot be removed or removed individually. For example, if the SELECT privilege is given globally, it cannot be removed for a database, neither for a table nor for a column. If a SELECT privilege is given for a table, it cannot be removed for a column in that table.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WITH GRANT OPTION clause grants the corresponding user the ability to grant the received permissions to other users.</a:t>
            </a:r>
            <a:endParaRPr xmlns:a="http://schemas.openxmlformats.org/drawingml/2006/main"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214" name="Google Shape;214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460375" y="1258888"/>
            <a:ext cx="8358188" cy="4246562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Establish that the account that authorizes </a:t>
            </a:r>
            <a:r xmlns:a="http://schemas.openxmlformats.org/drawingml/2006/main">
              <a:rPr lang="en" sz="1800" b="1" dirty="0" smtClean="0">
                <a:solidFill>
                  <a:schemeClr val="dk1"/>
                </a:solidFill>
              </a:rPr>
              <a:t>Pedro to access </a:t>
            </a:r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computers whose name begins with PC has privileges to perform queries on all CUSTOMERS columns and to modify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first name and last name in the CUSTOMERS table.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account </a:t>
            </a:r>
            <a:r xmlns:a="http://schemas.openxmlformats.org/drawingml/2006/main">
              <a:rPr lang="en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 xmlns:a="http://schemas.openxmlformats.org/drawingml/2006/main">
              <a:rPr lang="en" sz="1800" dirty="0" err="1" smtClean="0">
                <a:solidFill>
                  <a:schemeClr val="dk1"/>
                </a:solidFill>
              </a:rPr>
              <a:t>pedro </a:t>
            </a:r>
            <a:r xmlns:a="http://schemas.openxmlformats.org/drawingml/2006/main">
              <a:rPr lang="en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@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'pc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%' does not exist, the account is created when the statement is executed.</a:t>
            </a:r>
            <a:endParaRPr xmlns:a="http://schemas.openxmlformats.org/drawingml/2006/main" dirty="0"/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642938" y="2997200"/>
            <a:ext cx="7715250" cy="646113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C0C0C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ID, name, surname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rentals.clientes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 xmlns:a="http://schemas.openxmlformats.org/drawingml/2006/main">
              <a:rPr lang="en" sz="1800" b="1" dirty="0" err="1" smtClean="0">
                <a:solidFill>
                  <a:schemeClr val="dk1"/>
                </a:solidFill>
              </a:rPr>
              <a:t>pedro </a:t>
            </a:r>
            <a:r xmlns:a="http://schemas.openxmlformats.org/drawingml/2006/main">
              <a:rPr lang="en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'@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'pc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%' IDENTIFIED BY '1234';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225" name="Google Shape;225;p2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322263" y="981075"/>
            <a:ext cx="8356600" cy="4524375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Establish in the previous account a global query privilege, a privilege to perform any operation in the COURSE database, and a privilege to create and delete tables in the test database, being able to assign this privilege.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34988" y="3124200"/>
            <a:ext cx="7715250" cy="1754188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C0C0C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</a:rPr>
              <a:t>*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.* TO </a:t>
            </a:r>
            <a:r xmlns:a="http://schemas.openxmlformats.org/drawingml/2006/main">
              <a:rPr lang="en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pedro'@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'pc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%' IDENTIFIED BY '1234';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course.* TO </a:t>
            </a:r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 xmlns:a="http://schemas.openxmlformats.org/drawingml/2006/main">
              <a:rPr lang="en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pedro'@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'pc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%' 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test.* TO </a:t>
            </a:r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 xmlns:a="http://schemas.openxmlformats.org/drawingml/2006/main">
              <a:rPr lang="en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pedro'@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'pc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%' WITH GRANT OPTION;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236" name="Google Shape;236;p2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322263" y="1008063"/>
            <a:ext cx="8356600" cy="45243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REVOKE SYNTAX: Withdrawal of privileges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privileges that have been granted directly can be withdrawn. To remove all privileges from a user:</a:t>
            </a:r>
            <a:endParaRPr xmlns:a="http://schemas.openxmlformats.org/drawingml/2006/main"/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460375" y="2133600"/>
            <a:ext cx="7715250" cy="646113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C0C0C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REVOKE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priv_type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[(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)] [,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priv_type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[(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)]] ... ON {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* | *.* |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.*} FROM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[,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...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642938" y="4292600"/>
            <a:ext cx="7715250" cy="369888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C0C0C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REVOKE ALL PRIVILEGES, GRANT OPTION FROM </a:t>
            </a: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user;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248" name="Google Shape;248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60375" y="1262063"/>
            <a:ext cx="8358188" cy="42465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GRANTS SYNTAX: Show account privileges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Show the privileges of the previously used account:</a:t>
            </a:r>
            <a:endParaRPr xmlns:a="http://schemas.openxmlformats.org/drawingml/2006/main"/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674688" y="2435225"/>
            <a:ext cx="7715250" cy="369888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C0C0C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GRANTS FOR user;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674688" y="4430713"/>
            <a:ext cx="7715250" cy="369887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C0C0C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GRANTS FOR </a:t>
            </a:r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 xmlns:a="http://schemas.openxmlformats.org/drawingml/2006/main">
              <a:rPr lang="en" sz="1800" b="1" dirty="0" err="1" smtClean="0">
                <a:solidFill>
                  <a:schemeClr val="dk1"/>
                </a:solidFill>
              </a:rPr>
              <a:t>pedro </a:t>
            </a:r>
            <a:r xmlns:a="http://schemas.openxmlformats.org/drawingml/2006/main">
              <a:rPr lang="en" sz="18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'@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'pc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%';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23850" y="620713"/>
            <a:ext cx="84645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3238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3: PHYSICAL DESIGN OF DATABASES</a:t>
            </a:r>
            <a:endParaRPr xmlns:a="http://schemas.openxmlformats.org/drawingml/2006/main"/>
          </a:p>
          <a:p>
            <a:pPr marL="0" marR="0" lvl="0" indent="32385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32385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characteristics of database storage</a:t>
            </a:r>
            <a:endParaRPr xmlns:a="http://schemas.openxmlformats.org/drawingml/2006/main"/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tools for database implementation.</a:t>
            </a:r>
            <a:endParaRPr xmlns:a="http://schemas.openxmlformats.org/drawingml/2006/main"/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definition language.</a:t>
            </a:r>
            <a:endParaRPr xmlns:a="http://schemas.openxmlformats.org/drawingml/2006/main"/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Creation, modification and deletion of databases.</a:t>
            </a:r>
            <a:endParaRPr xmlns:a="http://schemas.openxmlformats.org/drawingml/2006/main"/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data. Values. Operators</a:t>
            </a:r>
            <a:endParaRPr xmlns:a="http://schemas.openxmlformats.org/drawingml/2006/main"/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management</a:t>
            </a:r>
            <a:endParaRPr xmlns:a="http://schemas.openxmlformats.org/drawingml/2006/main"/>
          </a:p>
          <a:p>
            <a:pPr xmlns:a="http://schemas.openxmlformats.org/drawingml/2006/main" marL="0" marR="0" lvl="0" indent="3238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 Syntax of the CREATE TABLE statement</a:t>
            </a:r>
            <a:endParaRPr xmlns:a="http://schemas.openxmlformats.org/drawingml/2006/main"/>
          </a:p>
          <a:p>
            <a:pPr xmlns:a="http://schemas.openxmlformats.org/drawingml/2006/main" marL="0" marR="0" lvl="0" indent="3238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 Table properties</a:t>
            </a:r>
            <a:endParaRPr xmlns:a="http://schemas.openxmlformats.org/drawingml/2006/main"/>
          </a:p>
          <a:p>
            <a:pPr xmlns:a="http://schemas.openxmlformats.org/drawingml/2006/main" marL="0" marR="0" lvl="0" indent="3238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 Modification of tables</a:t>
            </a:r>
            <a:endParaRPr xmlns:a="http://schemas.openxmlformats.org/drawingml/2006/main"/>
          </a:p>
          <a:p>
            <a:pPr xmlns:a="http://schemas.openxmlformats.org/drawingml/2006/main" marL="0" marR="0" lvl="0" indent="3238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6.4 Deleting tables</a:t>
            </a:r>
            <a:endParaRPr xmlns:a="http://schemas.openxmlformats.org/drawingml/2006/main"/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xmlns:a="http://schemas.openxmlformats.org/drawingml/2006/main"/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 xmlns:a="http://schemas.openxmlformats.org/drawingml/2006/main" xmlns:r="http://schemas.openxmlformats.org/officeDocument/2006/relationships">
              <a:rPr lang="en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/>
              </a:rPr>
              <a:t>The data control language</a:t>
            </a:r>
            <a:endParaRPr xmlns:a="http://schemas.openxmlformats.org/drawingml/2006/main"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2385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7"/>
            </a:pPr>
            <a:r xmlns:a="http://schemas.openxmlformats.org/drawingml/2006/main" xmlns:r="http://schemas.openxmlformats.org/officeDocument/2006/relationships">
              <a:rPr lang="en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/>
              </a:rPr>
              <a:t>Users and privileges</a:t>
            </a:r>
            <a:endParaRPr xmlns:a="http://schemas.openxmlformats.org/drawingml/2006/main"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8. The DCL language</a:t>
            </a:r>
            <a:endParaRPr xmlns:a="http://schemas.openxmlformats.org/drawingml/2006/main"/>
          </a:p>
        </p:txBody>
      </p:sp>
      <p:sp>
        <p:nvSpPr>
          <p:cNvPr id="102" name="Google Shape;102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60375" y="1052513"/>
            <a:ext cx="7904163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DCL language is the subset of SQL statements dedicated to data control, fundamentally to control access to it. Some of these instructions are: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and privilege management:</a:t>
            </a:r>
            <a:endParaRPr xmlns:a="http://schemas.openxmlformats.org/drawingml/2006/main"/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USER</a:t>
            </a:r>
            <a:endParaRPr xmlns:a="http://schemas.openxmlformats.org/drawingml/2006/main"/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USER</a:t>
            </a:r>
            <a:endParaRPr xmlns:a="http://schemas.openxmlformats.org/drawingml/2006/main"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</a:t>
            </a:r>
            <a:endParaRPr xmlns:a="http://schemas.openxmlformats.org/drawingml/2006/main"/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management:</a:t>
            </a:r>
            <a:endParaRPr xmlns:a="http://schemas.openxmlformats.org/drawingml/2006/main"/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 LOCAL INFILE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Carrying out safe operations:</a:t>
            </a:r>
            <a:endParaRPr xmlns:a="http://schemas.openxmlformats.org/drawingml/2006/main"/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TABLES</a:t>
            </a:r>
            <a:endParaRPr xmlns:a="http://schemas.openxmlformats.org/drawingml/2006/main"/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UNLOCK TABLES</a:t>
            </a:r>
            <a:endParaRPr xmlns:a="http://schemas.openxmlformats.org/drawingml/2006/main" sz="18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60375" y="1052513"/>
            <a:ext cx="7904163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MySQL server has an administration database called </a:t>
            </a: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mounted </a:t>
            </a: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that database there are several tables related to user access control. Of them the most important are: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xmlns:a="http://schemas.openxmlformats.org/drawingml/2006/main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xmlns:a="http://schemas.openxmlformats.org/drawingml/2006/main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</a:t>
            </a:r>
            <a:endParaRPr xmlns:a="http://schemas.openxmlformats.org/drawingml/2006/main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columns_priv</a:t>
            </a:r>
            <a:endParaRPr xmlns:a="http://schemas.openxmlformats.org/drawingml/2006/main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tables_priv</a:t>
            </a:r>
            <a:endParaRPr xmlns:a="http://schemas.openxmlformats.org/drawingml/2006/main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procs_priv</a:t>
            </a:r>
            <a:endParaRPr xmlns:a="http://schemas.openxmlformats.org/drawingml/2006/main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manage user access control we could appropriately modify the content of these tables, but we are not going to do it this way but through commands or instructions.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22" name="Google Shape;122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60375" y="1052513"/>
            <a:ext cx="79041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some of the columns in the </a:t>
            </a:r>
            <a:r xmlns:a="http://schemas.openxmlformats.org/drawingml/2006/main"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and db tables: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l="34424" t="52734" r="21515" b="18945"/>
          <a:stretch/>
        </p:blipFill>
        <p:spPr>
          <a:xfrm>
            <a:off x="1239460" y="1553164"/>
            <a:ext cx="5717522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60375" y="1125538"/>
            <a:ext cx="8358188" cy="48006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MySQL user account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defined in terms of a username and the computer or computers from which the user can connect to the server. The account also has a password. It gives access to the objects of the databases mounted on the server according to a privilege system.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Accounts can be added in three ways: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354013" marR="0" lvl="0" indent="-354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command</a:t>
            </a:r>
            <a:endParaRPr xmlns:a="http://schemas.openxmlformats.org/drawingml/2006/main"/>
          </a:p>
          <a:p>
            <a:pPr marL="354013" marR="0" lvl="0" indent="-2397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354013" marR="0" lvl="0" indent="-354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administration database.</a:t>
            </a:r>
            <a:endParaRPr xmlns:a="http://schemas.openxmlformats.org/drawingml/2006/main"/>
          </a:p>
          <a:p>
            <a:pPr marL="354013" marR="0" lvl="0" indent="-2397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354013" marR="0" lvl="0" indent="-3540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USER command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43" name="Google Shape;143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00063" y="1268413"/>
            <a:ext cx="8015287" cy="45243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USER SYNTAX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CREATE USER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account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[IDENTIFIED BY </a:t>
            </a:r>
            <a:r xmlns:a="http://schemas.openxmlformats.org/drawingml/2006/main">
              <a:rPr lang="en" sz="1800" b="1" i="1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 xmlns:a="http://schemas.openxmlformats.org/drawingml/2006/main" sz="1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account name must contain the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, the '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 '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computer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which you are authorized to connect to the account. For example, a valid account name that you have been working with in all sessions is:</a:t>
            </a:r>
            <a:endParaRPr xmlns:a="http://schemas.openxmlformats.org/drawingml/2006/main"/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'root'@'localhost'</a:t>
            </a:r>
            <a:endParaRPr xmlns:a="http://schemas.openxmlformats.org/drawingml/2006/main"/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specify a password.</a:t>
            </a:r>
            <a:endParaRPr xmlns:a="http://schemas.openxmlformats.org/drawingml/2006/main"/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accounts can correspond to one username.</a:t>
            </a:r>
            <a:endParaRPr xmlns:a="http://schemas.openxmlformats.org/drawingml/2006/main"/>
          </a:p>
          <a:p>
            <a:pPr marL="265113" marR="0" lvl="0" indent="-1508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create an account with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USER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account does not have any privileges except to establish a connection. The privileges will have to be granted later with the </a:t>
            </a: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GRANT command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60375" y="1124754"/>
            <a:ext cx="8015287" cy="397031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user account Jorge to connect from PC05, another to connect from all computers on the 10.0.13.0/24 network and another account for Ana to connect from any computer.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CREATE USER 'jorge'@'pc05' IDENTIFIED BY '1234';</a:t>
            </a:r>
            <a:endParaRPr xmlns:a="http://schemas.openxmlformats.org/drawingml/2006/main"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CREATE USER 'jorge'@'10.0.13.%' IDENTIFIED BY '1234';</a:t>
            </a:r>
            <a:endParaRPr xmlns:a="http://schemas.openxmlformats.org/drawingml/2006/main"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CREATE USER 'ana'@'%';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 The '%' character is a wildcard that represents any set of characters. You can also use the '_' character as a wildcard that replaces a single character.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250825" y="207963"/>
            <a:ext cx="4249738" cy="41592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9. Users and privileges</a:t>
            </a:r>
            <a:endParaRPr xmlns:a="http://schemas.openxmlformats.org/drawingml/2006/main"/>
          </a:p>
        </p:txBody>
      </p:sp>
      <p:sp>
        <p:nvSpPr>
          <p:cNvPr id="163" name="Google Shape;163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500063" y="1268413"/>
            <a:ext cx="8015287" cy="452431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user password: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modify a user's password, 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mysqladmin client program can be used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UPDATE command can also be used to modify 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column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table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mysqladmin program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do many other things. In particular, to allow modification of a user account, the following must be used: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Mysqladmin </a:t>
            </a:r>
            <a:r xmlns:a="http://schemas.openxmlformats.org/drawingml/2006/main">
              <a:rPr lang="en" sz="180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–u </a:t>
            </a:r>
            <a:r xmlns:a="http://schemas.openxmlformats.org/drawingml/2006/main">
              <a:rPr lang="en" sz="18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 xmlns:a="http://schemas.openxmlformats.org/drawingml/2006/main">
              <a:rPr lang="en" sz="180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 xmlns:a="http://schemas.openxmlformats.org/drawingml/2006/main">
              <a:rPr lang="en" sz="1800" b="1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 xmlns:a="http://schemas.openxmlformats.org/drawingml/2006/main">
              <a:rPr lang="en" sz="180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 xmlns:a="http://schemas.openxmlformats.org/drawingml/2006/main">
              <a:rPr lang="en" sz="1800" b="0" i="1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 xmlns:a="http://schemas.openxmlformats.org/drawingml/2006/main">
              <a:rPr lang="en" sz="1800" b="1" i="1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 xmlns:a="http://schemas.openxmlformats.org/drawingml/2006/main">
              <a:rPr lang="en" sz="1800" b="0" i="1" u="none" strike="noStrike" cap="none" dirty="0" err="1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 xmlns:a="http://schemas.openxmlformats.org/drawingml/2006/main" lang="es-ES" sz="1800" b="0" i="1" u="none" strike="noStrike" cap="none" dirty="0" smtClean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0" i="1" u="none" strike="noStrike" cap="none" dirty="0" smtClean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lvl="0"/>
            <a:r xmlns:a="http://schemas.openxmlformats.org/drawingml/2006/main">
              <a:rPr lang="en" sz="1800" dirty="0" err="1"/>
              <a:t>mysqladmin </a:t>
            </a:r>
            <a:r xmlns:a="http://schemas.openxmlformats.org/drawingml/2006/main">
              <a:rPr lang="en" sz="1800" dirty="0"/>
              <a:t>-u </a:t>
            </a:r>
            <a:r xmlns:a="http://schemas.openxmlformats.org/drawingml/2006/main">
              <a:rPr lang="en" sz="1800" i="1" dirty="0" err="1"/>
              <a:t>user_name </a:t>
            </a:r>
            <a:r xmlns:a="http://schemas.openxmlformats.org/drawingml/2006/main">
              <a:rPr lang="en" sz="1800" dirty="0"/>
              <a:t>-h </a:t>
            </a:r>
            <a:r xmlns:a="http://schemas.openxmlformats.org/drawingml/2006/main">
              <a:rPr lang="en" sz="1800" i="1" dirty="0" err="1"/>
              <a:t>host_name</a:t>
            </a:r>
            <a:r xmlns:a="http://schemas.openxmlformats.org/drawingml/2006/main">
              <a:rPr lang="en" sz="1800" dirty="0"/>
              <a:t> </a:t>
            </a:r>
            <a:r xmlns:a="http://schemas.openxmlformats.org/drawingml/2006/main">
              <a:rPr lang="en" sz="1800" dirty="0" err="1"/>
              <a:t>password </a:t>
            </a:r>
            <a:r xmlns:a="http://schemas.openxmlformats.org/drawingml/2006/main">
              <a:rPr lang="en" sz="1800" dirty="0"/>
              <a:t>" </a:t>
            </a:r>
            <a:r xmlns:a="http://schemas.openxmlformats.org/drawingml/2006/main">
              <a:rPr lang="en" sz="1800" i="1" dirty="0" err="1"/>
              <a:t>password </a:t>
            </a:r>
            <a:r xmlns:a="http://schemas.openxmlformats.org/drawingml/2006/main">
              <a:rPr lang="en" sz="1800" dirty="0"/>
              <a:t>"</a:t>
            </a:r>
            <a:endParaRPr xmlns:a="http://schemas.openxmlformats.org/drawingml/2006/main" sz="18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execute something like this: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 xmlns:a="http://schemas.openxmlformats.org/drawingml/2006/main">
              <a:rPr lang="en" sz="1800" b="1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 xmlns:a="http://schemas.openxmlformats.org/drawingml/2006/main">
              <a:rPr lang="en" sz="1800" b="1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password </a:t>
            </a:r>
            <a:r xmlns:a="http://schemas.openxmlformats.org/drawingml/2006/main">
              <a:rPr lang="en" sz="180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=PASSWORD('4444dddda') WHERE </a:t>
            </a:r>
            <a:r xmlns:a="http://schemas.openxmlformats.org/drawingml/2006/main">
              <a:rPr lang="en" sz="1800" b="1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1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=' </a:t>
            </a:r>
            <a:r xmlns:a="http://schemas.openxmlformats.org/drawingml/2006/main">
              <a:rPr lang="en" sz="1800" b="1" i="1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root </a:t>
            </a:r>
            <a:r xmlns:a="http://schemas.openxmlformats.org/drawingml/2006/main">
              <a:rPr lang="en" sz="1800" b="1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';</a:t>
            </a:r>
          </a:p>
          <a:p>
            <a:pPr xmlns:a="http://schemas.openxmlformats.org/drawingml/2006/main" lvl="0"/>
            <a:r xmlns:a="http://schemas.openxmlformats.org/drawingml/2006/main">
              <a:rPr lang="en" sz="1800" dirty="0"/>
              <a:t>ALTER USER ' </a:t>
            </a:r>
            <a:r xmlns:a="http://schemas.openxmlformats.org/drawingml/2006/main">
              <a:rPr lang="en" sz="1800" dirty="0" err="1"/>
              <a:t>jeffrey </a:t>
            </a:r>
            <a:r xmlns:a="http://schemas.openxmlformats.org/drawingml/2006/main">
              <a:rPr lang="en" sz="1800" dirty="0"/>
              <a:t>'@'localhost' IDENTIFIED BY ' </a:t>
            </a:r>
            <a:r xmlns:a="http://schemas.openxmlformats.org/drawingml/2006/main">
              <a:rPr lang="en" sz="1800" i="1" dirty="0"/>
              <a:t>password </a:t>
            </a:r>
            <a:r xmlns:a="http://schemas.openxmlformats.org/drawingml/2006/main">
              <a:rPr lang="en" sz="1800" dirty="0" smtClean="0"/>
              <a:t>';</a:t>
            </a:r>
          </a:p>
          <a:p>
            <a:pPr lvl="0"/>
            <a:endParaRPr lang="en-US" sz="1800" dirty="0" smtClean="0"/>
          </a:p>
          <a:p>
            <a:pPr xmlns:a="http://schemas.openxmlformats.org/drawingml/2006/main" lvl="0"/>
            <a:r xmlns:a="http://schemas.openxmlformats.org/drawingml/2006/main" xmlns:r="http://schemas.openxmlformats.org/officeDocument/2006/relationships">
              <a:rPr lang="en" sz="1800" dirty="0">
                <a:solidFill>
                  <a:srgbClr val="C00000"/>
                </a:solidFill>
                <a:hlinkClick r:id="rId3"/>
              </a:rPr>
              <a:t>https://dev.mysql.com/doc/refman/5.7/en/assigning-passwords.html </a:t>
            </a:r>
            <a:r xmlns:a="http://schemas.openxmlformats.org/drawingml/2006/main" xmlns:r="http://schemas.openxmlformats.org/officeDocument/2006/relationships">
              <a:rPr lang="en" sz="1800" dirty="0" smtClean="0">
                <a:solidFill>
                  <a:srgbClr val="C00000"/>
                </a:solidFill>
                <a:hlinkClick r:id="rId3"/>
              </a:rPr>
              <a:t>_</a:t>
            </a:r>
            <a:r xmlns:a="http://schemas.openxmlformats.org/drawingml/2006/main">
              <a:rPr lang="en" sz="1800" dirty="0" smtClean="0">
                <a:solidFill>
                  <a:srgbClr val="C00000"/>
                </a:solidFill>
              </a:rPr>
              <a:t> </a:t>
            </a:r>
            <a:endParaRPr xmlns:a="http://schemas.openxmlformats.org/drawingml/2006/main" sz="18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1363</Words>
  <Application>Microsoft Office PowerPoint</Application>
  <PresentationFormat>Presentación en pantalla (4:3)</PresentationFormat>
  <Paragraphs>248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Pérez Q</dc:creator>
  <cp:lastModifiedBy>Pedro Pérez Q</cp:lastModifiedBy>
  <cp:revision>6</cp:revision>
  <dcterms:modified xsi:type="dcterms:W3CDTF">2020-12-18T13:38:54Z</dcterms:modified>
</cp:coreProperties>
</file>