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046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218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010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8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40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91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9154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901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380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791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354638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5 </a:t>
            </a:r>
            <a:r xmlns:a="http://schemas.openxmlformats.org/drawingml/2006/main"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xmlns:a="http://schemas.openxmlformats.org/drawingml/2006/main"/>
          </a:p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Performing advanced queries</a:t>
            </a:r>
            <a:endParaRPr xmlns:a="http://schemas.openxmlformats.org/drawingml/2006/main"/>
          </a:p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6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xmlns:a="http://schemas.openxmlformats.org/drawingml/2006/main"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259632" y="2780928"/>
            <a:ext cx="60486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FUNCTIONS</a:t>
            </a:r>
            <a:endParaRPr xmlns:a="http://schemas.openxmlformats.org/drawingml/2006/ma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714375" y="614363"/>
            <a:ext cx="7786800" cy="57246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DBMSs include a set of functions that can be used to easily obtain certain results.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DBMS includes its own set of functions. Functions are not part of the SQL language.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call to a function can be made in the SELECT, INSERT, UPDATE and DELETE statements.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function returns a value and operates with received data or parameters.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call a function the syntax is always used:</a:t>
            </a:r>
            <a:endParaRPr xmlns:a="http://schemas.openxmlformats.org/drawingml/2006/main"/>
          </a:p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Function_name(param1, param1,…)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values, column names, calls to other functions and operations among the above can be given as parameters.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42938" y="54292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Functions in MySQL 5.7</a:t>
            </a:r>
            <a:endParaRPr xmlns:a="http://schemas.openxmlformats.org/drawingml/2006/main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457950" y="5899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714375" y="461963"/>
            <a:ext cx="7786800" cy="39702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functions can be classified based on the types of data they work with or the type of operation they perform on: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Mathematical or numerical functions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string functions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and time functions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search functions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control functions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functions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or grouping functions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functions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42938" y="39052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Functions in MySQL 5.7</a:t>
            </a:r>
            <a:endParaRPr xmlns:a="http://schemas.openxmlformats.org/drawingml/2006/main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714375" y="614363"/>
            <a:ext cx="7786800" cy="56322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MATHEMATICAL FUNCTIONS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(X,Y) : Returns the result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raised to Y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 : Returns the square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X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ceil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 : Rounds up to the nearest integer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floor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(X): Rounds down to the nearest integer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round(X) : Rounds to the nearest integer.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round(X,D) : Rounds to the nearest number using D decimals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(X,D): Gets the number X truncated to D decimals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rand()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Returns a random floating point number greater than or equal to zero and less than 1.0.</a:t>
            </a:r>
            <a:endParaRPr xmlns:a="http://schemas.openxmlformats.org/drawingml/2006/main" dirty="0"/>
          </a:p>
        </p:txBody>
      </p:sp>
      <p:sp>
        <p:nvSpPr>
          <p:cNvPr id="116" name="Google Shape;116;p17"/>
          <p:cNvSpPr txBox="1"/>
          <p:nvPr/>
        </p:nvSpPr>
        <p:spPr>
          <a:xfrm>
            <a:off x="642938" y="54292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Functions in MySQL 5.7</a:t>
            </a:r>
            <a:endParaRPr xmlns:a="http://schemas.openxmlformats.org/drawingml/2006/main"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6457950" y="5899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571500" y="538163"/>
            <a:ext cx="7786800" cy="53553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STRING FUNCTIONS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char_length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(string) :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number of characters in the content of the string.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(cad1, cad2,…) :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string resulting from concatenating all the passed strings. Other types of data can be passed in which case it treats them as strings.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N) :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first N characters of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N) :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last N characters of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(string,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length,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new_string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result of replacing the string characters expressed in length from the indicated position with the new string.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42938" y="46672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Functions in MySQL 5.7</a:t>
            </a:r>
            <a:endParaRPr xmlns:a="http://schemas.openxmlformats.org/drawingml/2006/main"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6457950" y="58229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71500" y="461963"/>
            <a:ext cx="7816800" cy="53553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STRING FUNCTIONS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Get the first and last names of all customers in a single column with the format last name, first name.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(lastname,", ",firstname) AS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fullname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customers;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Assuming that the CLIENTS location column incorrectly contains SANTRDER for all Santander students, do what is necessary </a:t>
            </a:r>
            <a:r xmlns:a="http://schemas.openxmlformats.org/drawingml/2006/main">
              <a:rPr lang="en" sz="18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modify </a:t>
            </a:r>
            <a:r xmlns:a="http://schemas.openxmlformats.org/drawingml/2006/main">
              <a:rPr lang="en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that column using the </a:t>
            </a:r>
            <a:r xmlns:a="http://schemas.openxmlformats.org/drawingml/2006/main">
              <a:rPr lang="en" sz="1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function </a:t>
            </a:r>
            <a:r xmlns:a="http://schemas.openxmlformats.org/drawingml/2006/main">
              <a:rPr lang="en" sz="18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 xmlns:a="http://schemas.openxmlformats.org/drawingml/2006/main"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1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SQL_SAFE_UPDATES </a:t>
            </a:r>
            <a:r xmlns:a="http://schemas.openxmlformats.org/drawingml/2006/main"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 </a:t>
            </a:r>
            <a:r xmlns:a="http://schemas.openxmlformats.org/drawingml/2006/main">
              <a:rPr lang="en" sz="11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# This statement disables safe mode for UPDATES and allows updating values without using a key</a:t>
            </a:r>
            <a:endParaRPr xmlns:a="http://schemas.openxmlformats.org/drawingml/2006/main" lang="es-ES"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lvl="0"/>
            <a:r xmlns:a="http://schemas.openxmlformats.org/drawingml/2006/main">
              <a:rPr lang="e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SET locality=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(locality, 5, 1,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'AN')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locality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'SANTRDER';</a:t>
            </a:r>
            <a:endParaRPr xmlns:a="http://schemas.openxmlformats.org/drawingml/2006/ma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lvl="0"/>
            <a:r xmlns:a="http://schemas.openxmlformats.org/drawingml/2006/main">
              <a:rPr lang="en" sz="11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SQL_SAFE_UPDATES = 1 </a:t>
            </a:r>
            <a:r xmlns:a="http://schemas.openxmlformats.org/drawingml/2006/main">
              <a:rPr lang="en" sz="11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 xmlns:a="http://schemas.openxmlformats.org/drawingml/2006/main"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This instruction </a:t>
            </a:r>
            <a:r xmlns:a="http://schemas.openxmlformats.org/drawingml/2006/main">
              <a:rPr lang="en" sz="11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reactivates </a:t>
            </a:r>
            <a:r xmlns:a="http://schemas.openxmlformats.org/drawingml/2006/main"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 mode for UPDATES</a:t>
            </a:r>
            <a:endParaRPr xmlns:a="http://schemas.openxmlformats.org/drawingml/2006/main" lang="es-ES" sz="11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logically, anyone would do this like this:</a:t>
            </a:r>
            <a:endParaRPr xmlns:a="http://schemas.openxmlformats.org/drawingml/2006/main" dirty="0"/>
          </a:p>
          <a:p>
            <a:pPr xmlns:a="http://schemas.openxmlformats.org/drawingml/2006/main" lvl="0"/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clients SET locality= 'SANTANDER' WHERE locality='SANTRDER';</a:t>
            </a:r>
            <a:endParaRPr xmlns:a="http://schemas.openxmlformats.org/drawingml/2006/ma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42938" y="39052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Functions in MySQL 5.7</a:t>
            </a:r>
            <a:endParaRPr xmlns:a="http://schemas.openxmlformats.org/drawingml/2006/main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6457950" y="5746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571500" y="396874"/>
            <a:ext cx="7786800" cy="5417999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STRING FUNCTIONS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 </a:t>
            </a: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substring,string </a:t>
            </a: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 xmlns:a="http://schemas.openxmlformats.org/drawingml/2006/main"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position from which </a:t>
            </a:r>
            <a:r xmlns:a="http://schemas.openxmlformats.org/drawingml/2006/main">
              <a:rPr lang="en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 is found </a:t>
            </a:r>
            <a:r xmlns:a="http://schemas.openxmlformats.org/drawingml/2006/main"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string, zero if not found.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 </a:t>
            </a: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 </a:t>
            </a: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string, pos): </a:t>
            </a:r>
            <a:r xmlns:a="http://schemas.openxmlformats.org/drawingml/2006/main"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as above searching from position pos.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lcase </a:t>
            </a: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(string): </a:t>
            </a:r>
            <a:r xmlns:a="http://schemas.openxmlformats.org/drawingml/2006/main"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lowercase string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ucase(string): </a:t>
            </a:r>
            <a:r xmlns:a="http://schemas.openxmlformats.org/drawingml/2006/main"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uppercase string.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lpad </a:t>
            </a: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string,N,substring </a:t>
            </a: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 xmlns:a="http://schemas.openxmlformats.org/drawingml/2006/main"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string occupying N characters, padded on the left with </a:t>
            </a:r>
            <a:r xmlns:a="http://schemas.openxmlformats.org/drawingml/2006/main">
              <a:rPr lang="en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 </a:t>
            </a:r>
            <a:r xmlns:a="http://schemas.openxmlformats.org/drawingml/2006/main"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necessary.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rpad </a:t>
            </a: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string,N,substring </a:t>
            </a: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 xmlns:a="http://schemas.openxmlformats.org/drawingml/2006/main"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as above on the right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ltrim </a:t>
            </a: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(string): </a:t>
            </a:r>
            <a:r xmlns:a="http://schemas.openxmlformats.org/drawingml/2006/main"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string after removing the spaces on the left if any.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rtrim </a:t>
            </a: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(string): </a:t>
            </a:r>
            <a:r xmlns:a="http://schemas.openxmlformats.org/drawingml/2006/main"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as the previous one on the right.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 </a:t>
            </a: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 </a:t>
            </a:r>
            <a:r xmlns:a="http://schemas.openxmlformats.org/drawingml/2006/main">
              <a:rPr lang="en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string): Returns the string after removing the </a:t>
            </a:r>
            <a:r xmlns:a="http://schemas.openxmlformats.org/drawingml/2006/main"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and right </a:t>
            </a:r>
            <a:r xmlns:a="http://schemas.openxmlformats.org/drawingml/2006/main">
              <a:rPr lang="en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 </a:t>
            </a:r>
            <a:r xmlns:a="http://schemas.openxmlformats.org/drawingml/2006/main"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occurrences . </a:t>
            </a:r>
            <a:r xmlns:a="http://schemas.openxmlformats.org/drawingml/2006/main">
              <a:rPr lang="en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function supports other syntaxes </a:t>
            </a:r>
            <a:r xmlns:a="http://schemas.openxmlformats.org/drawingml/2006/main">
              <a:rPr lang="en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xmlns:a="http://schemas.openxmlformats.org/drawingml/2006/main" lvl="0"/>
            <a:r xmlns:a="http://schemas.openxmlformats.org/drawingml/2006/main">
              <a:rPr lang="en" sz="1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</a:t>
            </a:r>
            <a:r xmlns:a="http://schemas.openxmlformats.org/drawingml/2006/main">
              <a:rPr lang="en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(string, </a:t>
            </a:r>
            <a:r xmlns:a="http://schemas.openxmlformats.org/drawingml/2006/main">
              <a:rPr lang="en" sz="1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 </a:t>
            </a:r>
            <a:r xmlns:a="http://schemas.openxmlformats.org/drawingml/2006/main">
              <a:rPr lang="en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replace, </a:t>
            </a:r>
            <a:r xmlns:a="http://schemas.openxmlformats.org/drawingml/2006/main">
              <a:rPr lang="en" sz="1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substring </a:t>
            </a:r>
            <a:r xmlns:a="http://schemas.openxmlformats.org/drawingml/2006/main">
              <a:rPr lang="en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include): </a:t>
            </a:r>
            <a:r xmlns:a="http://schemas.openxmlformats.org/drawingml/2006/main">
              <a:rPr lang="en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Replaces one string of characters </a:t>
            </a:r>
            <a:r xmlns:a="http://schemas.openxmlformats.org/drawingml/2006/main"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 xmlns:a="http://schemas.openxmlformats.org/drawingml/2006/main">
              <a:rPr lang="en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another.</a:t>
            </a:r>
            <a:endParaRPr xmlns:a="http://schemas.openxmlformats.org/drawingml/2006/main" sz="16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71500" y="39687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Functions in MySQL 5.7</a:t>
            </a:r>
            <a:endParaRPr xmlns:a="http://schemas.openxmlformats.org/drawingml/2006/main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571500" y="614362"/>
            <a:ext cx="7786800" cy="4658973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STRING FUNCTIONS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Obtain the street where each client lives. There is no need to write other address information.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LEFT(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address,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(',',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)-1) FROM clients;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Obtain the license plates and prices of the cars so that the prices occupy 20 positions, filling in the remainder with '+.'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license plate,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LPAD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(price, 20, '+.') FROM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lvl="0"/>
            <a:endParaRPr lang="es-ES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lvl="0"/>
            <a:r xmlns:a="http://schemas.openxmlformats.org/drawingml/2006/main">
              <a:rPr lang="en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Replace two blank spaces with one</a:t>
            </a:r>
          </a:p>
          <a:p>
            <a:pPr xmlns:a="http://schemas.openxmlformats.org/drawingml/2006/main" lvl="0"/>
            <a:r xmlns:a="http://schemas.openxmlformats.org/drawingml/2006/main">
              <a:rPr lang="e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' </a:t>
            </a:r>
            <a:r xmlns:a="http://schemas.openxmlformats.org/drawingml/2006/main">
              <a:rPr lang="e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</a:t>
            </a:r>
            <a:r xmlns:a="http://schemas.openxmlformats.org/drawingml/2006/main">
              <a:rPr lang="en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') </a:t>
            </a:r>
            <a:r xmlns:a="http://schemas.openxmlformats.org/drawingml/2006/main"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customers;</a:t>
            </a:r>
            <a:endParaRPr xmlns:a="http://schemas.openxmlformats.org/drawingml/2006/ma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42938" y="54292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Functions in MySQL 5.7</a:t>
            </a:r>
            <a:endParaRPr xmlns:a="http://schemas.openxmlformats.org/drawingml/2006/main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805</Words>
  <Application>Microsoft Office PowerPoint</Application>
  <PresentationFormat>Presentación en pantalla (4:3)</PresentationFormat>
  <Paragraphs>138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Pérez Q</dc:creator>
  <cp:lastModifiedBy>Pedro Pérez Q</cp:lastModifiedBy>
  <cp:revision>9</cp:revision>
  <dcterms:modified xsi:type="dcterms:W3CDTF">2021-02-06T20:10:17Z</dcterms:modified>
</cp:coreProperties>
</file>