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90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77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92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22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839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8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9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8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06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3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6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Realización de consultas avanzadas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76263" y="1196975"/>
            <a:ext cx="799147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En una base de datos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nba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tenemos una tabla equipos. En la tabla equipos, entre otros datos, se tiene el nombre del equipo y la división en la que participa. Obtener todos los enfrentamientos o partidos posibles entre equipos de la división central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sin usar la tabla partidos, buscando los distintos cruces.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a.nombre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b.nombre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AS visitante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equipos AS a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INNER JOIN 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equipos AS b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a.nombre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&lt;&gt; 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b.nombre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a.division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='central'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b.division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='central'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5856" y="3600052"/>
            <a:ext cx="1800200" cy="1976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576300" y="5709950"/>
            <a:ext cx="79914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Explicación: Tenemos una INNER JOIN entre dos tablas que son la misma. A la primera la renombramos como tabla a y la segunda como tabla b, pero las dos son equipos.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76263" y="1196975"/>
            <a:ext cx="799147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nombre y apellidos de los clientes que han contratado automóviles de la marca </a:t>
            </a:r>
            <a:r>
              <a:rPr lang="es-ES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DISTINCT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nombre,apellidos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FROM (contratos INNER JOIN 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 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contratos.matricula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 = 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automoviles.matricula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 INNER JOIN clientes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 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WHERE marca='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nombre, apellidos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clientes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contratos as con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clientes.dni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con.dnicliente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con.matricula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automoviles.matricula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marca='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4" descr="Imagen que contiene captura de pantalla&#10;&#10;Descripción generada con confianza muy alta"/>
          <p:cNvPicPr preferRelativeResize="0"/>
          <p:nvPr/>
        </p:nvPicPr>
        <p:blipFill rotWithShape="1">
          <a:blip r:embed="rId3">
            <a:alphaModFix/>
          </a:blip>
          <a:srcRect l="23792" t="42066" r="59307" b="42066"/>
          <a:stretch/>
        </p:blipFill>
        <p:spPr>
          <a:xfrm>
            <a:off x="2466975" y="4783736"/>
            <a:ext cx="3231802" cy="18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Consultas sobre tablas combinadas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ahora únicamente hemos visto consultas realizadas sobre una única tabla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muy frecuente y necesario tener que realizar consultas sobre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combinaciones de tablas</a:t>
            </a: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dado que necesitamos obtener datos en la consulta de varias tablas y/o tener condiciones aplicadas a datos de varias tablas.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en la base de datos de alquileres, para obtener el nombre y apellidos de los clientes que han alquilado coches en enero, necesitamos usar o combinar dos tablas en la consulta: 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y contratos.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MySQL podemos usar las siguientes operaciones de combinación de tablas: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cartesiano o CROSS JOIN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INNER JOIN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LEFT JOIN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RIGHT JOIN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331640" y="1700808"/>
            <a:ext cx="6048672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Combinación de tablas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reunión interna. INNER JOIN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60375" y="879125"/>
            <a:ext cx="7991475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emparejar filas de dos tablas a través de una relación entre una columna de una tabla y otra columna de otra tabla.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normal es que sean la clave principal de una tabla y la correspondiente clave ajena relacionada en la otra tabla, aunque pueden ser columnas que no tienen relación de clave ajena establecida.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consulta de este tipo, para cada fila de una de las tablas se busca en la otra tabla la fila o filas que cumplen la condición de relación que se quiera entre las dos columnas (normalmente se busca igualdad entre clave principal y clave ajena).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 descr="Resultado de imagen de inner jo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3425208"/>
            <a:ext cx="3960440" cy="329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76263" y="1196975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sintaxis de esta operación dentro de una SELECT es:</a:t>
            </a:r>
            <a:endParaRPr lang="es-E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......  FROM   tabla1  INNER JOIN  tabla2  ON   columna1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condicion_relacion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columna2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1 y tabla 2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podrían ser incluso la misma tabla si hay alguna relación entre una columna de la tabla y la clave principal de la misma tabla. En este caso, al menos uno de los nombres de tabla tendría que ser un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Columna1 y columna2 son las columnas que se emparejan o relacionan y deben tener el mismo tipo de datos o datos compatibles.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Condicion_relacion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epresenta cualquier operación relacional, aunque normalmente se usa la igualdad. Se pueden combinar más de dos tablas usando varios INNER JOIN.  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76263" y="1196975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......  FROM   tabla1  INNER JOIN  tabla2  ON   columna1 condicion_relacion columna2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coincida el nombre de las dos columnas relacionadas, tendremos que escribir nombres cualificados, escribiendo el nombre de la tabla a la que pertenecen, un punto y el nombre de la columna. En ese caso, también se puede usar y es más adecuada esta sintaxis: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  ......  FROM   tabla1  INNER JOIN  tabla2  USING (columna);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76263" y="1196975"/>
            <a:ext cx="799147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número de contrato y la matrícula, marca y modelo de todos los automóviles que están contratados actualmente por algún cliente.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numcontrato,automoviles.matricula,marca,modelo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FROM contratos INNER JOIN 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contratos.matricula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automoviles.matricula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s-ES" sz="1800" b="1" i="0" u="none" strike="noStrike" cap="none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IS NULL;</a:t>
            </a:r>
            <a:endParaRPr sz="1800" b="0" i="0" u="none" strike="noStrike" cap="none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4660" y="3356992"/>
            <a:ext cx="3703290" cy="167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76263" y="1196975"/>
            <a:ext cx="799147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el número de contrato y el nombre y apellidos de todos los clientes que tienen actualmente contrato algún automóvil.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numcontrato,nombre,apellidos </a:t>
            </a:r>
            <a:r>
              <a:rPr lang="es-ES" sz="1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FROM clientes INNER JOIN contratos</a:t>
            </a: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dnicliente=dni </a:t>
            </a:r>
            <a:r>
              <a:rPr lang="es-ES" sz="1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WHERE ffin IS NULL;</a:t>
            </a:r>
            <a:endParaRPr sz="18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3212976"/>
            <a:ext cx="3024336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Reunión Interna. INNER JOIN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76263" y="1196975"/>
            <a:ext cx="799147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De todos los contratos finalizados, obtener la matricula, marca y modelo de cada coche contratado, el nombre y apellidos del cliente que hizo cada contrato y los kilómetros recorridos por el coche en el contrato.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numcontrato,automoviles.matricula,marca,modelo,nombre,apellidos,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kfin-kini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FROM (contratos INNER JOIN 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contratos.matricula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automoviles.matricula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 INNER JOIN clientes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dnicliente</a:t>
            </a:r>
            <a:r>
              <a:rPr lang="es-ES" sz="1800" b="1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i="0" u="none" strike="noStrike" cap="none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s-ES" sz="18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ffin</a:t>
            </a:r>
            <a:r>
              <a:rPr lang="es-ES" sz="18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IS NOT NULL;</a:t>
            </a:r>
            <a:endParaRPr sz="1800" b="0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3796099"/>
            <a:ext cx="5427340" cy="172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907</Words>
  <Application>Microsoft Office PowerPoint</Application>
  <PresentationFormat>Presentación en pantalla (4:3)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Quesada</cp:lastModifiedBy>
  <cp:revision>6</cp:revision>
  <dcterms:modified xsi:type="dcterms:W3CDTF">2021-01-22T16:46:53Z</dcterms:modified>
</cp:coreProperties>
</file>