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6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3" y="333375"/>
            <a:ext cx="8286750" cy="5354638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5</a:t>
            </a:r>
            <a:r>
              <a:rPr lang="es-E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Realización de consultas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Sesión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8" y="839788"/>
            <a:ext cx="8001000" cy="2428875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de Datos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Producto cartesiano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576263" y="1196975"/>
            <a:ext cx="7991475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En una base de datos nba tenemos una tabla equipos. En la tabla equipos, entre otros datos, se tiene el nombre del equipo y la división en la que participa. Obtener todos los enfrentamientos o partidos posibles entre equipos de la división central. Habrá que combinar la tabla equipos consigo misma evitando que el equipo local y el visitante sea el mismo.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a.nombre AS local,b.nombre AS visitante FROM equipos AS a, equipos AS b WHERE a.division='central' AND b.division='central' AND a.nombre &lt;&gt; b.nombre;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5896" y="4005064"/>
            <a:ext cx="1240155" cy="211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Producto cartesiano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576262" y="1124744"/>
            <a:ext cx="7991475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 producto cartesiano debe evitarse, siempre y cuando la consulta se pueda realizar con otra operación de combinación, cuando las tablas que se combinan tienen muchas filas.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 combinación produce el producto del número de filas combinadas y eso pueden ser muchísimas filas (y muchas columnas también). Todo eso se almacena temporalmente en RAM y ocupa mucho espacio.</a:t>
            </a:r>
            <a:endParaRPr sz="1800" b="1" i="1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consultas de los ejemplos de las diapositivas </a:t>
            </a: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1</a:t>
            </a: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 casos de una buena utilización del producto cartesiano ya que ahí si que queremos combinar todas las filas de una tabla con todas las de la otra.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embargo, los otros ejemplos de este apartado se podrían realizar más óptimamente con otras operaciones de combinación.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Producto cartesiano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76263" y="1196975"/>
            <a:ext cx="7991475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producto cartesiano de dos tablas permite obtener una tabla con las columnas de la primera tabla y las columnas de la segunda tabla (aunque tengan nombres iguales).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filas de la hoja de resultados resultante son todas las posibles combinaciones entre filas de la primera tabla y filas de la segunda tabla. Así, si una tabla tiene 6 filas y la otra tiene 8, el resultado del producto cartesiano es una tabla de 48 filas.  Pero si una tabla tiene 6000 filas y otras 8000, se crea en memoria una tabla de 48 millones de filas, cada una de las cuales contiene varios bytes. Eso supone crear mucho espacio en memoria y puede ser un GRAVE PROBLEMA.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 descr="http://3.bp.blogspot.com/-ZSPJdlgzIdk/TjWoqNQC-DI/AAAAAAAAACg/T8Xv0CehuG0/s1600/ejemplo_composicio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7744" y="3924103"/>
            <a:ext cx="3672408" cy="270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Producto cartesiano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576263" y="1196975"/>
            <a:ext cx="7991475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obtener el producto cartesiano total entre dos tablas se escribe * (todas las columnas) después de SELECT y los nombres de las dos tablas separadas con coma después de FROM. No es muy normal tener que obtener el producto cartesiano total entre dos o más tablas.  Lo normal es que sobre el resultado de un producto cartesiano apliquemos condiciones para extraer los datos combinados que queremos.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ejemplo, si ejecutamos: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automoviles,contratos;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4113410"/>
            <a:ext cx="6768752" cy="2483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Producto cartesiano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576263" y="1196975"/>
            <a:ext cx="7991475" cy="575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Vemos que en el resultado vemos múltiples filas para el contrato 1. Vemos que ese contrato corresponde a la matrícula 12434JMY. Pero ese contrato se ha combinado con cada uno de los automóviles, es decir, se ha combinado con automóviles de matrículas distintas a las del contrato. Lo lógico es que, para cada contrato, relacionemos el contrato con los datos del automóvil que corresponda. Eso hay que hacerlo con una condición WHERE.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automoviles,contratos WHERE automoviles.matricula = contratos.matricula;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Aunque ahora veamos en el resultado una fila por cada contrato, realmente se ha creado en memoria una tabla intermedia con el producto cartesiano completo.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898" y="891152"/>
            <a:ext cx="6768752" cy="2483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Producto cartesiano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76263" y="1196975"/>
            <a:ext cx="7991475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a ver varios ejemplos en los que se realizan consultas en las que se puede usar el producto cartesiano. Se aplica la combinación producto cartesiano y se establecen condiciones de selección WHERE y se indican las columnas o expresiones que se quieren consultar.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la matricula, marca, modelo, fecha inicial y fecha final del contrato número 1 </a:t>
            </a: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(habrá que establecer la condición WHERE para que el contrato sea el número 1 y para que la matrícula del automóvil coincida con la del contrato).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s-E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contratos.matricula</a:t>
            </a: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,marca,modelo,fini,ffin FROM automoviles,contratos WHERE </a:t>
            </a:r>
            <a:r>
              <a:rPr lang="es-E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numcontrato=1 </a:t>
            </a: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s-E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contratos.matricula=automoviles.matricula;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Vemos que en la instrucción se deben usar </a:t>
            </a: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cualificadores de tabla</a:t>
            </a: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columnas que tienen el mismo nombre en las dos tablas.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1720" y="4581800"/>
            <a:ext cx="4536504" cy="604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Producto cartesiano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576263" y="1196975"/>
            <a:ext cx="799147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se combinan tablas puede ser útil a veces renombrarlas. Por ejemplo, la instrucción usada en la anterior diapositiva: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contratos.matricula,marca,modelo,fini,ffin FROM automoviles,contratos WHERE numcontrato=1 AND contratos.matricula=automoviles.matricula;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Sería equivalente a esta que usa renombrado de tablas: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 c.matricula,marca,modelo,fini,ffin </a:t>
            </a: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s-ES" sz="1800" b="1" i="0" u="none" strike="noStrike" cap="non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automoviles AS a</a:t>
            </a: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s-ES" sz="1800" b="1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contratos AS c</a:t>
            </a: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WHERE numcontrato=1 AND c.matricula=a.matricula;</a:t>
            </a:r>
            <a:endParaRPr sz="1800" b="0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Producto cartesiano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576262" y="908720"/>
            <a:ext cx="7991475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Suponiendo que tenemos en una base de datos una tabla con los módulos de un curso y otra tabla con los alumnos del curso, realizar una consulta que obtiene todas las posibles combinaciones de códigos o números de alumnos con todos los códigos de módulos del curso DAM1.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numalumn,codmodulo FROM alumnos,modulos ORDER BY codmodulo;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3">
            <a:alphaModFix/>
          </a:blip>
          <a:srcRect r="13897"/>
          <a:stretch/>
        </p:blipFill>
        <p:spPr>
          <a:xfrm>
            <a:off x="1203297" y="2244115"/>
            <a:ext cx="2576615" cy="735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4">
            <a:alphaModFix/>
          </a:blip>
          <a:srcRect r="16209"/>
          <a:stretch/>
        </p:blipFill>
        <p:spPr>
          <a:xfrm>
            <a:off x="5508104" y="1989978"/>
            <a:ext cx="2304256" cy="1243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35896" y="3830637"/>
            <a:ext cx="17621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Producto cartesiano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576263" y="1196975"/>
            <a:ext cx="7991475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En la base de datos alquileres obtener la marca y modelo (sin repetir)</a:t>
            </a: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todos los automóviles contratados alguna vez en diciembre de 2017.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DISTINCT marca,modelo FROM automoviles,contratos WHERE automoviles.matricula=contratos.matricula AND fini LIKE ‘2017-12%';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5455" y="3555622"/>
            <a:ext cx="2142808" cy="224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Producto cartesiano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576263" y="1196975"/>
            <a:ext cx="799147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Del contrato de alquiler de coches número 10, obtener el cliente que hizo el contrato, la matrícula, marca y modelo del coche y la duración del contrato.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apellidos, nombre, contratos.matricula, marca, modelo, fini, ffin FROM automoviles, contratos,clientes WHERE automoviles.matricula = contratos.matricula AND contratos.dnicliente=clientes.dni AND numcontrato=10;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9672" y="4293096"/>
            <a:ext cx="5400040" cy="49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</Words>
  <Application>Microsoft Office PowerPoint</Application>
  <PresentationFormat>Presentación en pantalla (4:3)</PresentationFormat>
  <Paragraphs>118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Pedro Pérez Quesada</cp:lastModifiedBy>
  <cp:revision>1</cp:revision>
  <dcterms:modified xsi:type="dcterms:W3CDTF">2021-01-19T10:50:52Z</dcterms:modified>
</cp:coreProperties>
</file>