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rotWithShape="0" algn="ctr" dir="5400000" dist="50800">
              <a:srgbClr val="E1EFD8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</a:t>
            </a: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Realización de consultas avanzadas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4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460375" y="1158565"/>
            <a:ext cx="79914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el nombre y apellidos de los clientes que han realizado contratos a partir del 24 de diciembre de 2017. Los resultados deben estar ordenados ascendentemente por apellidos, nombre.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nombre,apellidos FROM clientes INNER JOIN contratos ON dnicliente=dni WHERE fini &gt;=‘2017-12-24' GROUP BY </a:t>
            </a:r>
            <a:r>
              <a:rPr b="1" i="0" lang="es-E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BY apellidos,nombre;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80" name="Google Shape;180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81" name="Google Shape;181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272" y="3501008"/>
            <a:ext cx="1981776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60375" y="1158565"/>
            <a:ext cx="799147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cálculos sobre grupos de registros o filas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realizan agrupamientos en una SELECT, podemos obtener cálculos sobre cada grupo con las funciones de resumen o agregado que hemos visto.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cuantos automóviles hay de cada marca usando la función count. Hay que agrupar por marca en una consulta sobre la tabla automoviles.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marca,count(*) FROM automoviles GROUP BY marca;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91" name="Google Shape;191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92" name="Google Shape;192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816" y="4031786"/>
            <a:ext cx="1296144" cy="184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460375" y="1158565"/>
            <a:ext cx="799147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el nombre y apellidos de los clientes que han realizado contratos a partir del 24 de diciembre de 2017 y cuantos contratos han realizado desde esa fecha. Los resultados deben estar ordenados ascendentemente por apellidos, nombre.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nombre,apellidos,count(*) FROM clientes INNER JOIN contratos ON dnicliente=dni WHERE fini &gt;='2016-12-27' GROUP BY dnicliente ORDER BY apellidos,nombre;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202" name="Google Shape;202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203" name="Google Shape;203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3717032"/>
            <a:ext cx="29051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460375" y="1158565"/>
            <a:ext cx="79914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el precio medio, precio máximo y precio mínimo de los coches de cada marca ordenados por precio medio descendentemente.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marca,avg(precio)AS medio ,max(precio),min(precio) FROM automoviles GROUP BY marca ORDER BY medio DESC;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213" name="Google Shape;213;p2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214" name="Google Shape;214;p2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562" y="3429000"/>
            <a:ext cx="3039541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60375" y="1158565"/>
            <a:ext cx="799147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el precio medio, precio máximo y precio mínimo de los coches de la marca SEAT.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avg(precio),max(precio),min(precio) FROM automoviles WHERE marca='SEAT'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224" name="Google Shape;224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225" name="Google Shape;225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3228657"/>
            <a:ext cx="2676882" cy="63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460375" y="1158565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Poner condiciones sobre resultados de funciones de  agrupamiento. Cláusula HAVING: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consulta se pueden seleccionar filas que cumplan condiciones relativas al resultado de una función de agrupamiento.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Detrás de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ha de escribir una condición de selección.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condición de selección sólo se pueden usar funciones de agrupamiento o resumen, columnas de agrupación (las que se utilicen con GROUP BY) o cualquier expresión basada en estas columnas o en las funciones de agrupamiento.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el número de clientes de cada localidad siempre que en la localidad haya más de tres clientes.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localidad,count(*) FROM clientes GROUP BY localidad </a:t>
            </a:r>
            <a:r>
              <a:rPr b="1" i="0" lang="es-E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HAVING count(*)&gt;3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235" name="Google Shape;235;p2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236" name="Google Shape;236;p2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60375" y="1158565"/>
            <a:ext cx="799147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las marcas de coches cuyo precio medio de alquiler sea inferior a 105 Euros.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marca FROM automoviles GROUP BY marca HAVING avg(precio)&lt;105;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245" name="Google Shape;245;p2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246" name="Google Shape;246;p2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0" l="0" r="58963" t="0"/>
          <a:stretch/>
        </p:blipFill>
        <p:spPr>
          <a:xfrm>
            <a:off x="3491880" y="3154362"/>
            <a:ext cx="648072" cy="85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60375" y="1158565"/>
            <a:ext cx="799147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las marcas de coches y su precio medio de alquiler siempre que se cumpla que ese precio medio está comprendido entre 75 y 100 euros.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marca,avg(precio) AS media FROM automoviles GROUP BY marca </a:t>
            </a:r>
            <a:r>
              <a:rPr b="1" i="0" lang="es-E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HAVING media &gt;=75 AND media&lt;=100;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256" name="Google Shape;256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257" name="Google Shape;257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3154362"/>
            <a:ext cx="1723246" cy="99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331640" y="1700808"/>
            <a:ext cx="604867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Consultas de resumen o agregado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Agrupamiento de registros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Consultas de resumen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60375" y="1158565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consultas de resumen o de agregado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permiten realizar cálculos de resumen o de grupo sobre las filas que tienen un valor igual en una o varias columnas.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estos cálculos se usan las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agregado.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Count(expresión o columna):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cuantas filas hay con la expresión o columna que no estén a valor nulo. Si en el argumento de la función escribimos *, se cuentan cuantas filas hay en la consulta. Si la expresión o columna vale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null,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cuenta.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Sum(</a:t>
            </a: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expresión o columna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 la suma de los valores numéricos indicados en el argumento. Si en la expresión o columna hay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null,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tiene en cuenta para la suma.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</a:t>
            </a: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expresión o columna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Obtiene el valor mínimo del argumento indicado.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expresión o columna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Obtiene el valor máximo del argumento indicado.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Avg(</a:t>
            </a: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expresión o columna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Obtiene la media aritmética del argumento indicado. No considera los valores nulos para el cálculo de la media.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Group_concat(</a:t>
            </a: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expresión o columna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Obtiene la concatenación de todos los valores que se obtendrían en la consulta. No considera los valores nulos para la concatenación.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05" name="Google Shape;105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06" name="Google Shape;106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Consultas de resumen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60375" y="1158565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cuantos contratos se han realizado: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count(*) FROM contratos;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cuantos contratos realizados han finalizado.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count(ffin) FROM contratos;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cuantos automóviles hay.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count(*) FROM automoviles;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de cuantas marcas hay coches.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count(DISTINCT marca) FROM automoviles;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DISTINCT saldría cuantos automóviles hay en la tabla AUTOMOVILES (cuantas filas tienen la columna marca a valores no nulos). Con DISTINCT no se cuentan filas repetidas de una misma marca. Por cada marca se cuenta uno más.</a:t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15" name="Google Shape;115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16" name="Google Shape;116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Consultas de resumen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60375" y="1158565"/>
            <a:ext cx="7991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 media de kilómetros realizados en los contratos finalizados, el máximo kilometraje realizado y el mínimo.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avg(kfin-kini), max(kfin-kini),min(kfin-kini) FROM contratos;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25" name="Google Shape;125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26" name="Google Shape;126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776" y="2934926"/>
            <a:ext cx="3159606" cy="804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Consultas de resumen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60375" y="1158565"/>
            <a:ext cx="79914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una cadena de caracteres concatenación de los nombres de todos los clientes de Toledo.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group_concat(nombre) FROM clientes WHERE localidad='toledo';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36" name="Google Shape;136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37" name="Google Shape;137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3197224"/>
            <a:ext cx="2725648" cy="80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Consultas de resumen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60375" y="1158565"/>
            <a:ext cx="799147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 suma total de kilómetros realizados en contratos finalizados por clientes de Madrid.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sum(kfin-kini) FROM contratos INNER JOIN clientes ON dnicliente=dni WHERE localidad='madrid';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47" name="Google Shape;147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48" name="Google Shape;148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3225482"/>
            <a:ext cx="1597516" cy="106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60375" y="1158565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cláusula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agrupar varias filas de una consulta por una o varias expresiones. Todos los valores repetidos de las expresiones agrupadas, se mostrarán en una sola fila.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 marca y modelo (sin repetir) de todos los automóviles que fueron contratados y cuya fecha de finalización de contrato está dentro del año 2018.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marca,modelo FROM automoviles INNER JOIN contratos ON contratos.matricula = automoviles.matricula WHERE year(ffin)=2018 GROUP BY marca,modelo;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58" name="Google Shape;158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59" name="Google Shape;159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4102100"/>
            <a:ext cx="23717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Agrupamiento de registros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60375" y="1158565"/>
            <a:ext cx="799147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las localidades en las que se tienen clientes.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localidad FROM clientes GROUP BY localidad;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69" name="Google Shape;169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70" name="Google Shape;170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3068960"/>
            <a:ext cx="1005830" cy="125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