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046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21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010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8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40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91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15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01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380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91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 5</a:t>
            </a:r>
            <a:r>
              <a:rPr lang="es-E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Realización de consultas avanzadas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Bases de Datos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259632" y="2780928"/>
            <a:ext cx="60486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MYSQL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714375" y="614363"/>
            <a:ext cx="7786800" cy="57246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los SGBD incluyen un conjunto de funciones que pueden ser usadas para obtener fácilmente determinados resultados.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SGBD incluye un conjunto propio de funciones. Las funciones no forman parte del lenguaje SQL.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llamada a una función puede realizarse en las sentencias SELECT, INSERT, UPDATE y DELETE.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 función devuelve un valor y opera con unos datos recibidos o parámetros.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llamar a una función siempre se usa la sintáxis: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Nombre_funcion(param1, param1,…)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parámetros pueden darse valores constantes, nombres de columnas, llamadas a otras funciones y operaciones entre los anteriores.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42938" y="5429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457950" y="5899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14375" y="461963"/>
            <a:ext cx="7786800" cy="39702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MySQL pueden clasificarse en función de los tipos de datos con los que trabajan o del tipo de operación que realizan en: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matemáticas o numéricas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cadena de caracteres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fecha y hora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busqueda de texto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control de flujo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conversión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agregado o agrupación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funciones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42938" y="3905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714375" y="614363"/>
            <a:ext cx="7786800" cy="56322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MATEMÁTICAS PRINCIPALES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(X,Y) : Devuelve el resultado 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elevado a 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sqrt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 : Devuelve la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raiz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cuadrada de 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ceil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 : Redondea al entero más cercano por arriba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floor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(X): Redondea al entero más cercano por abajo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round(X) : Redondea al entero más cercano.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round(X,D) : Redondea al número más cercano usando D decimales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(X,D): Obtiene el número X truncado a D decimales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rand()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Devuelve un número coma flotante aleatorio mayor o igual que cero y menor que 1.0.</a:t>
            </a:r>
            <a:endParaRPr dirty="0"/>
          </a:p>
        </p:txBody>
      </p:sp>
      <p:sp>
        <p:nvSpPr>
          <p:cNvPr id="116" name="Google Shape;116;p17"/>
          <p:cNvSpPr txBox="1"/>
          <p:nvPr/>
        </p:nvSpPr>
        <p:spPr>
          <a:xfrm>
            <a:off x="642938" y="5429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6457950" y="58991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571500" y="538163"/>
            <a:ext cx="7786800" cy="53553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CADENA DE CARACTERES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char_length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(cadena) :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el número de caracteres que tiene el contenido de la cadena.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(cad1, cad2,…) :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la cadena resultado de concatenar todas las cadenas pasadas. Se pueden pasar otros tipos de datos en cuyo caso los trata como cadenas de caracteres.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N) :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los N primeros caracteres de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N) :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los N últimos caracteres de </a:t>
            </a:r>
            <a:r>
              <a:rPr lang="es-E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(cadena,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posicion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longitud,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nueva_cadena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el resultado de sustituir con la nueva cadena los caracteres de cadena expresados en longitud desde la posición indicada.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42938" y="4667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6457950" y="58229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71500" y="461963"/>
            <a:ext cx="7816800" cy="5355300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CADENA DE CARACTERES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los nombres y apellidos de todos los clientes en una sola columna con el formato apellidos, nombre.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(apellidos,", ",nombre) AS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nombrecompleto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clientes;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Suponiendo que la columna localidad de CLIENTES contiene erróneamente SANTRDER para todos los alumnos de Santander, hacer lo necesario </a:t>
            </a:r>
            <a:r>
              <a:rPr lang="es-ES" sz="18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</a:t>
            </a:r>
            <a:r>
              <a:rPr lang="es-E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valor de esa columna usando la función </a:t>
            </a:r>
            <a:r>
              <a:rPr lang="es-ES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es-ES" sz="18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s-E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s-ES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SQL_SAFE_UPDATES </a:t>
            </a:r>
            <a:r>
              <a:rPr lang="es-E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es-ES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# Esta instrucción desactiva el modo seguro para UPDATES y permite actualizar valores sin usar clave</a:t>
            </a:r>
            <a:endParaRPr lang="es-ES"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 SET localidad=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(localidad, 5, 1, 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'AN')  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s-E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localidad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'SANTRDER';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s-E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SQL_SAFE_UPDATES = 1</a:t>
            </a:r>
            <a:r>
              <a:rPr lang="es-ES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s-E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Esta instrucción </a:t>
            </a:r>
            <a:r>
              <a:rPr lang="es-ES" sz="11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reactiva </a:t>
            </a:r>
            <a:r>
              <a:rPr lang="es-E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modo seguro para UPDATES </a:t>
            </a:r>
            <a:endParaRPr lang="es-ES" sz="11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1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Aunque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por lógica, esto cualquiera lo haría así:</a:t>
            </a:r>
            <a:endParaRPr dirty="0"/>
          </a:p>
          <a:p>
            <a:pPr lvl="0"/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clientes SET localidad= 'SANTANDER' WHERE localidad='SANTRDER';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42938" y="3905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6457950" y="5746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571500" y="396874"/>
            <a:ext cx="7786800" cy="5417999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CADENA DE CARACTERES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subcadena,cadena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la posición a partir de la cual se encuentra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subcadena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cadena, cero si no la encuentra.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subcadena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cadena, pos):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igual que la anterior buscando a partir de la posición pos.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lcase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(cadena):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la cadena en minúsculas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ucase(cadena):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cadena en mayúsculas.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lpad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cadena,N,subcadena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cadena ocupando N caracteres, rellenando por la izquierda con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subcadena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 fuese necesario.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rpad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cadena,N,subcadena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igual que la anterior por la derecha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ltrim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(cadena):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cadena tras eliminarle los espacios por la izquierda si los tuviera.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rtrim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(cadena):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igual que la anterior por la derecha.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subcadena</a:t>
            </a:r>
            <a:r>
              <a:rPr lang="es-E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 cadena): 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 la cadena tras eliminarle las apariciones de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subcadena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la izquierda y por la derecha. Esta función admite otras sintaxis</a:t>
            </a:r>
            <a:r>
              <a:rPr lang="es-E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r>
              <a:rPr lang="es-ES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es-E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(cadena, </a:t>
            </a:r>
            <a:r>
              <a:rPr lang="es-ES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subcadena</a:t>
            </a:r>
            <a:r>
              <a:rPr lang="es-E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sustituir, </a:t>
            </a:r>
            <a:r>
              <a:rPr lang="es-ES" sz="16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subcadena</a:t>
            </a:r>
            <a:r>
              <a:rPr lang="es-ES" sz="1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incluir):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Sustituye una cadena de caracteres </a:t>
            </a: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s-E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otra.</a:t>
            </a:r>
            <a:endParaRPr sz="16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71500" y="39687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571500" y="614362"/>
            <a:ext cx="7786800" cy="4658973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CADENA DE CARACTERES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la calle en la que vive cada cliente. No hay que escribir otros datos de la dirección.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LEFT(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direccion,</a:t>
            </a:r>
            <a:r>
              <a:rPr lang="es-E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(',',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direccion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)-1) FROM clientes;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Obtener las matrículas y precios de los automóviles de forma que los precios ocupen 20 posiciones rellenando las sobrantes con ‘+.’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matricula, 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LPAD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(precio, 20, '+.') FROM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automoviles</a:t>
            </a:r>
            <a:r>
              <a:rPr lang="es-E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/>
            <a:endParaRPr lang="es-ES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ES" sz="1800" b="1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Sustituir dos espacios en blanco por uno solo</a:t>
            </a:r>
          </a:p>
          <a:p>
            <a:pPr lvl="0"/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s-E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direccion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' 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', 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s-E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') </a:t>
            </a:r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clientes;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42938" y="542925"/>
            <a:ext cx="3071700" cy="369900"/>
          </a:xfrm>
          <a:prstGeom prst="rect">
            <a:avLst/>
          </a:prstGeom>
          <a:solidFill>
            <a:srgbClr val="ECE44A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Funciones en MySQL 5.7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805</Words>
  <Application>Microsoft Office PowerPoint</Application>
  <PresentationFormat>Presentación en pantalla (4:3)</PresentationFormat>
  <Paragraphs>138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Pérez Q</dc:creator>
  <cp:lastModifiedBy>Pedro Pérez Q</cp:lastModifiedBy>
  <cp:revision>9</cp:revision>
  <dcterms:modified xsi:type="dcterms:W3CDTF">2021-02-06T20:10:17Z</dcterms:modified>
</cp:coreProperties>
</file>