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468313" y="333375"/>
            <a:ext cx="8286750" cy="5847755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50800" dist="50800" dir="5400000" algn="ctr" rotWithShape="0">
              <a:srgbClr val="E1EFD8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 7 </a:t>
            </a:r>
            <a:r xmlns:a="http://schemas.openxmlformats.org/drawingml/2006/main"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xmlns:a="http://schemas.openxmlformats.org/drawingml/2006/main"/>
          </a:p>
          <a:p>
            <a:pPr xmlns:a="http://schemas.openxmlformats.org/drawingml/2006/main"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Advanced data editing. DELETE</a:t>
            </a:r>
            <a:endParaRPr xmlns:a="http://schemas.openxmlformats.org/drawingml/2006/main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611188" y="839788"/>
            <a:ext cx="8001000" cy="2428875"/>
          </a:xfrm>
          <a:prstGeom prst="roundRect">
            <a:avLst>
              <a:gd name="adj" fmla="val 16667"/>
            </a:avLst>
          </a:prstGeom>
          <a:solidFill>
            <a:srgbClr val="2F549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xmlns:a="http://schemas.openxmlformats.org/drawingml/2006/main"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Databases</a:t>
            </a:r>
            <a:endParaRPr xmlns:a="http://schemas.openxmlformats.org/drawingml/2006/main" sz="3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Deletion or deletion of rows. DELETE</a:t>
            </a:r>
            <a:endParaRPr xmlns:a="http://schemas.openxmlformats.org/drawingml/2006/main"/>
          </a:p>
        </p:txBody>
      </p:sp>
      <p:sp>
        <p:nvSpPr>
          <p:cNvPr id="96" name="Google Shape;96;p1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576263" y="1196975"/>
            <a:ext cx="7991475" cy="4801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DELETE statement supports a table join in its syntax to indicate the table from which rows are deleted and the related tables that determine which rows are deleted. The syntax to use a table join is:</a:t>
            </a:r>
            <a:endParaRPr xmlns:a="http://schemas.openxmlformats.org/drawingml/2006/main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DELETE [IGNORE] table FROM table_join [WHERE condition]</a:t>
            </a:r>
            <a:endParaRPr xmlns:a="http://schemas.openxmlformats.org/drawingml/2006/main" sz="1800" b="0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 xmlns:a="http://schemas.openxmlformats.org/drawingml/2006/main"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 xmlns:a="http://schemas.openxmlformats.org/drawingml/2006/main">
              <a:rPr lang="en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</a:t>
            </a:r>
            <a:r xmlns:a="http://schemas.openxmlformats.org/drawingml/2006/main"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table from which the rows are deleted.</a:t>
            </a:r>
            <a:endParaRPr xmlns:a="http://schemas.openxmlformats.org/drawingml/2006/main"/>
          </a:p>
          <a:p>
            <a:pPr xmlns:a="http://schemas.openxmlformats.org/drawingml/2006/main"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 xmlns:a="http://schemas.openxmlformats.org/drawingml/2006/main"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combination of tables it is mandatory that </a:t>
            </a:r>
            <a:r xmlns:a="http://schemas.openxmlformats.org/drawingml/2006/main">
              <a:rPr lang="en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table be included.</a:t>
            </a:r>
            <a:endParaRPr xmlns:a="http://schemas.openxmlformats.org/drawingml/2006/main"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IMPORTANT: Remember that between DELETE and FROM no table is written when rows are deleted in a table for which the elimination conditions are also established:</a:t>
            </a:r>
            <a:endParaRPr xmlns:a="http://schemas.openxmlformats.org/drawingml/2006/main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DELETE [IGNORE] FROM table [WHERE condition]</a:t>
            </a:r>
            <a:endParaRPr xmlns:a="http://schemas.openxmlformats.org/drawingml/2006/main" sz="1800" b="0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Deletion or deletion of rows. DELETE</a:t>
            </a:r>
            <a:endParaRPr xmlns:a="http://schemas.openxmlformats.org/drawingml/2006/main"/>
          </a:p>
        </p:txBody>
      </p:sp>
      <p:sp>
        <p:nvSpPr>
          <p:cNvPr id="106" name="Google Shape;106;p1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576262" y="935837"/>
            <a:ext cx="7991475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DELETE contracts FROM autos INNER JOIN contracts ON contactos.matricula=automoviles.matricula</a:t>
            </a:r>
            <a:endParaRPr xmlns:a="http://schemas.openxmlformats.org/drawingml/2006/main" sz="1800" b="0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WHERE brand='seat' AND model='leon';</a:t>
            </a:r>
            <a:endParaRPr xmlns:a="http://schemas.openxmlformats.org/drawingml/2006/main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Result of </a:t>
            </a:r>
            <a:r xmlns:a="http://schemas.openxmlformats.org/drawingml/2006/main">
              <a:rPr lang="en" sz="14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automobiles INNER JOIN contracts ONtrabajos.matricula=automoviles.matricula</a:t>
            </a:r>
            <a:endParaRPr xmlns:a="http://schemas.openxmlformats.org/drawingml/2006/main" sz="1400" b="1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5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576" y="2780928"/>
            <a:ext cx="7308304" cy="250631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/>
          <p:nvPr/>
        </p:nvSpPr>
        <p:spPr>
          <a:xfrm>
            <a:off x="737320" y="2837926"/>
            <a:ext cx="3672408" cy="2448272"/>
          </a:xfrm>
          <a:prstGeom prst="rect">
            <a:avLst/>
          </a:prstGeom>
          <a:solidFill>
            <a:srgbClr val="CDFE76">
              <a:alpha val="29803"/>
            </a:srgbClr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4427984" y="2780928"/>
            <a:ext cx="3672408" cy="2448272"/>
          </a:xfrm>
          <a:prstGeom prst="rect">
            <a:avLst/>
          </a:prstGeom>
          <a:solidFill>
            <a:srgbClr val="FFC000">
              <a:alpha val="29803"/>
            </a:srgbClr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1187624" y="3717032"/>
            <a:ext cx="1007913" cy="188907"/>
          </a:xfrm>
          <a:prstGeom prst="rect">
            <a:avLst/>
          </a:prstGeom>
          <a:noFill/>
          <a:ln w="222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1224136" y="4581128"/>
            <a:ext cx="971402" cy="648072"/>
          </a:xfrm>
          <a:prstGeom prst="rect">
            <a:avLst/>
          </a:prstGeom>
          <a:noFill/>
          <a:ln w="222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15"/>
          <p:cNvCxnSpPr/>
          <p:nvPr/>
        </p:nvCxnSpPr>
        <p:spPr>
          <a:xfrm rot="10800000" flipH="1">
            <a:off x="3980893" y="3811486"/>
            <a:ext cx="591106" cy="2074171"/>
          </a:xfrm>
          <a:prstGeom prst="straightConnector1">
            <a:avLst/>
          </a:prstGeom>
          <a:noFill/>
          <a:ln w="222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7" name="Google Shape;117;p15"/>
          <p:cNvCxnSpPr/>
          <p:nvPr/>
        </p:nvCxnSpPr>
        <p:spPr>
          <a:xfrm rot="10800000" flipH="1">
            <a:off x="4076328" y="4701763"/>
            <a:ext cx="494692" cy="1183894"/>
          </a:xfrm>
          <a:prstGeom prst="straightConnector1">
            <a:avLst/>
          </a:prstGeom>
          <a:noFill/>
          <a:ln w="222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8" name="Google Shape;118;p15"/>
          <p:cNvCxnSpPr/>
          <p:nvPr/>
        </p:nvCxnSpPr>
        <p:spPr>
          <a:xfrm rot="10800000" flipH="1">
            <a:off x="4166339" y="4947878"/>
            <a:ext cx="548189" cy="974286"/>
          </a:xfrm>
          <a:prstGeom prst="straightConnector1">
            <a:avLst/>
          </a:prstGeom>
          <a:noFill/>
          <a:ln w="222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9" name="Google Shape;119;p15"/>
          <p:cNvCxnSpPr/>
          <p:nvPr/>
        </p:nvCxnSpPr>
        <p:spPr>
          <a:xfrm rot="10800000" flipH="1">
            <a:off x="4247474" y="5157192"/>
            <a:ext cx="664069" cy="764972"/>
          </a:xfrm>
          <a:prstGeom prst="straightConnector1">
            <a:avLst/>
          </a:prstGeom>
          <a:noFill/>
          <a:ln w="222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0" name="Google Shape;120;p15"/>
          <p:cNvSpPr txBox="1"/>
          <p:nvPr/>
        </p:nvSpPr>
        <p:spPr>
          <a:xfrm>
            <a:off x="2456148" y="5922163"/>
            <a:ext cx="32403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Deleted rows or contracts</a:t>
            </a:r>
            <a:endParaRPr xmlns:a="http://schemas.openxmlformats.org/drawingml/2006/ma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600" b="1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Deletion or deletion of rows. DELETE</a:t>
            </a:r>
            <a:endParaRPr xmlns:a="http://schemas.openxmlformats.org/drawingml/2006/main"/>
          </a:p>
        </p:txBody>
      </p:sp>
      <p:sp>
        <p:nvSpPr>
          <p:cNvPr id="126" name="Google Shape;126;p1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28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576262" y="1196752"/>
            <a:ext cx="7991475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1: Delete all clients that have not made contracts.</a:t>
            </a:r>
            <a:endParaRPr xmlns:a="http://schemas.openxmlformats.org/drawingml/2006/main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DELETE clients</a:t>
            </a:r>
            <a:endParaRPr xmlns:a="http://schemas.openxmlformats.org/drawingml/2006/main"/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FROM clients LEFT JOIN contracts ON dni=dniclient</a:t>
            </a:r>
            <a:endParaRPr xmlns:a="http://schemas.openxmlformats.org/drawingml/2006/main"/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WHERE contractnum IS NULL;</a:t>
            </a:r>
            <a:endParaRPr xmlns:a="http://schemas.openxmlformats.org/drawingml/2006/main"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2: Eliminate the contracts made by Mariano Dorado.</a:t>
            </a:r>
            <a:endParaRPr xmlns:a="http://schemas.openxmlformats.org/drawingml/2006/main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DELETE contracts</a:t>
            </a:r>
            <a:endParaRPr xmlns:a="http://schemas.openxmlformats.org/drawingml/2006/main"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FROM clients INNER JOIN contracts ON dni=dniclient</a:t>
            </a:r>
            <a:endParaRPr xmlns:a="http://schemas.openxmlformats.org/drawingml/2006/main"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WHERE first name='Mariano' AND last name='Golden';</a:t>
            </a:r>
            <a:endParaRPr xmlns:a="http://schemas.openxmlformats.org/drawingml/2006/main"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6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6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600" b="1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Deletion or deletion of rows. DELETE</a:t>
            </a:r>
            <a:endParaRPr xmlns:a="http://schemas.openxmlformats.org/drawingml/2006/main"/>
          </a:p>
        </p:txBody>
      </p:sp>
      <p:sp>
        <p:nvSpPr>
          <p:cNvPr id="136" name="Google Shape;136;p1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28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576262" y="1196752"/>
            <a:ext cx="7991475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previous example we had:</a:t>
            </a:r>
            <a:endParaRPr xmlns:a="http://schemas.openxmlformats.org/drawingml/2006/main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DELETE contracts</a:t>
            </a:r>
            <a:endParaRPr xmlns:a="http://schemas.openxmlformats.org/drawingml/2006/main"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FROM clients INNER JOIN contracts ON dni=dniclient</a:t>
            </a:r>
            <a:endParaRPr xmlns:a="http://schemas.openxmlformats.org/drawingml/2006/main"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WHERE first name='Mariano' AND last name='Golden';</a:t>
            </a:r>
            <a:endParaRPr xmlns:a="http://schemas.openxmlformats.org/drawingml/2006/main"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executed, the same contracts as those returned by the SELECT that obtain the contracts made by Mariano Dorado will be deleted:</a:t>
            </a:r>
            <a:endParaRPr xmlns:a="http://schemas.openxmlformats.org/drawingml/2006/main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SELECT contracts.*</a:t>
            </a:r>
            <a:endParaRPr xmlns:a="http://schemas.openxmlformats.org/drawingml/2006/main"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FROM clients INNER JOIN contracts ON dni=dniclient</a:t>
            </a:r>
            <a:endParaRPr xmlns:a="http://schemas.openxmlformats.org/drawingml/2006/main"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WHERE first name='Mariano' AND last name='Golden';</a:t>
            </a:r>
            <a:endParaRPr xmlns:a="http://schemas.openxmlformats.org/drawingml/2006/main"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7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7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9672" y="4698365"/>
            <a:ext cx="5400040" cy="1657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600" b="1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Deletion or deletion of rows. DELETE</a:t>
            </a:r>
            <a:endParaRPr xmlns:a="http://schemas.openxmlformats.org/drawingml/2006/main"/>
          </a:p>
        </p:txBody>
      </p:sp>
      <p:sp>
        <p:nvSpPr>
          <p:cNvPr id="147" name="Google Shape;147;p18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28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576263" y="1196975"/>
            <a:ext cx="7991475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Within a DELETE statement we can also use subqueries:</a:t>
            </a:r>
            <a:endParaRPr xmlns:a="http://schemas.openxmlformats.org/drawingml/2006/main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 xmlns:a="http://schemas.openxmlformats.org/drawingml/2006/main"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Inside the WHERE clause (the usual).</a:t>
            </a:r>
            <a:endParaRPr xmlns:a="http://schemas.openxmlformats.org/drawingml/2006/main"/>
          </a:p>
          <a:p>
            <a:pPr xmlns:a="http://schemas.openxmlformats.org/drawingml/2006/main"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 xmlns:a="http://schemas.openxmlformats.org/drawingml/2006/main"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Within the FROM clause, renaming the subquery to a table (in very exceptional cases that cannot be resolved in any other way).</a:t>
            </a:r>
            <a:endParaRPr xmlns:a="http://schemas.openxmlformats.org/drawingml/2006/main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3: Delete all customers who have not made any contracts. Do it by obtaining in a subquery the DNIs of clients who have made contracts.</a:t>
            </a:r>
            <a:endParaRPr xmlns:a="http://schemas.openxmlformats.org/drawingml/2006/main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DELETE FROM clients</a:t>
            </a:r>
            <a:endParaRPr xmlns:a="http://schemas.openxmlformats.org/drawingml/2006/main"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WHERE ID NOT IN</a:t>
            </a:r>
            <a:endParaRPr xmlns:a="http://schemas.openxmlformats.org/drawingml/2006/main"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(SELECT DISTINCT dniclient FROM contracts) </a:t>
            </a:r>
            <a:r xmlns:a="http://schemas.openxmlformats.org/drawingml/2006/main">
              <a:rPr lang="en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xmlns:a="http://schemas.openxmlformats.org/drawingml/2006/main"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8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8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600" b="1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Deletion or deletion of rows. DELETE</a:t>
            </a:r>
            <a:endParaRPr xmlns:a="http://schemas.openxmlformats.org/drawingml/2006/main"/>
          </a:p>
        </p:txBody>
      </p:sp>
      <p:sp>
        <p:nvSpPr>
          <p:cNvPr id="157" name="Google Shape;157;p19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28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9"/>
          <p:cNvSpPr txBox="1"/>
          <p:nvPr/>
        </p:nvSpPr>
        <p:spPr>
          <a:xfrm>
            <a:off x="576263" y="1196975"/>
            <a:ext cx="7991475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</a:t>
            </a:r>
            <a:r xmlns:a="http://schemas.openxmlformats.org/drawingml/2006/main">
              <a:rPr lang="en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4: </a:t>
            </a:r>
            <a:r xmlns:a="http://schemas.openxmlformats.org/drawingml/2006/main">
              <a:rPr lang="en" sz="18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r xmlns:a="http://schemas.openxmlformats.org/drawingml/2006/main">
              <a:rPr lang="en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</a:t>
            </a:r>
            <a:r xmlns:a="http://schemas.openxmlformats.org/drawingml/2006/main">
              <a:rPr lang="en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cars </a:t>
            </a:r>
            <a:r xmlns:a="http://schemas.openxmlformats.org/drawingml/2006/main">
              <a:rPr lang="en" sz="18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 xmlns:a="http://schemas.openxmlformats.org/drawingml/2006/main">
              <a:rPr lang="en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</a:t>
            </a:r>
            <a:r xmlns:a="http://schemas.openxmlformats.org/drawingml/2006/main">
              <a:rPr lang="en" sz="18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no</a:t>
            </a:r>
            <a:r xmlns:a="http://schemas.openxmlformats.org/drawingml/2006/main">
              <a:rPr lang="en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initiated</a:t>
            </a:r>
            <a:r xmlns:a="http://schemas.openxmlformats.org/drawingml/2006/main">
              <a:rPr lang="en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contracts</a:t>
            </a:r>
            <a:r xmlns:a="http://schemas.openxmlformats.org/drawingml/2006/main">
              <a:rPr lang="en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</a:t>
            </a:r>
            <a:r xmlns:a="http://schemas.openxmlformats.org/drawingml/2006/main">
              <a:rPr lang="en" sz="18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 </a:t>
            </a:r>
            <a:r xmlns:a="http://schemas.openxmlformats.org/drawingml/2006/main">
              <a:rPr lang="en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</a:t>
            </a:r>
            <a:r xmlns:a="http://schemas.openxmlformats.org/drawingml/2006/main">
              <a:rPr lang="en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months </a:t>
            </a:r>
            <a:r xmlns:a="http://schemas.openxmlformats.org/drawingml/2006/main">
              <a:rPr lang="en" sz="18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except </a:t>
            </a:r>
            <a:r xmlns:a="http://schemas.openxmlformats.org/drawingml/2006/main">
              <a:rPr lang="en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those who </a:t>
            </a:r>
            <a:r xmlns:a="http://schemas.openxmlformats.org/drawingml/2006/main">
              <a:rPr lang="en" sz="18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</a:t>
            </a:r>
            <a:r xmlns:a="http://schemas.openxmlformats.org/drawingml/2006/main">
              <a:rPr lang="en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contracts</a:t>
            </a:r>
            <a:r xmlns:a="http://schemas.openxmlformats.org/drawingml/2006/main">
              <a:rPr lang="en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further</a:t>
            </a:r>
            <a:r xmlns:a="http://schemas.openxmlformats.org/drawingml/2006/main">
              <a:rPr lang="en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unfinished </a:t>
            </a:r>
            <a:r xmlns:a="http://schemas.openxmlformats.org/drawingml/2006/main">
              <a:rPr lang="en" sz="18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ancients </a:t>
            </a:r>
            <a:r xmlns:a="http://schemas.openxmlformats.org/drawingml/2006/main">
              <a:rPr lang="en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(for </a:t>
            </a:r>
            <a:r xmlns:a="http://schemas.openxmlformats.org/drawingml/2006/main">
              <a:rPr lang="en" sz="18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</a:t>
            </a:r>
            <a:r xmlns:a="http://schemas.openxmlformats.org/drawingml/2006/main">
              <a:rPr lang="en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 xmlns:a="http://schemas.openxmlformats.org/drawingml/2006/main">
              <a:rPr lang="en" sz="18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those </a:t>
            </a:r>
            <a:r xmlns:a="http://schemas.openxmlformats.org/drawingml/2006/main">
              <a:rPr lang="en" sz="18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initiated</a:t>
            </a:r>
            <a:r xmlns:a="http://schemas.openxmlformats.org/drawingml/2006/main">
              <a:rPr lang="en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</a:t>
            </a:r>
            <a:r xmlns:a="http://schemas.openxmlformats.org/drawingml/2006/main">
              <a:rPr lang="en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</a:t>
            </a:r>
            <a:r xmlns:a="http://schemas.openxmlformats.org/drawingml/2006/main">
              <a:rPr lang="en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 2 months, </a:t>
            </a:r>
            <a:r xmlns:a="http://schemas.openxmlformats.org/drawingml/2006/main">
              <a:rPr lang="en" sz="18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 if </a:t>
            </a:r>
            <a:r xmlns:a="http://schemas.openxmlformats.org/drawingml/2006/main">
              <a:rPr lang="en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have not </a:t>
            </a:r>
            <a:r xmlns:a="http://schemas.openxmlformats.org/drawingml/2006/main">
              <a:rPr lang="en" sz="18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been</a:t>
            </a:r>
            <a:r xmlns:a="http://schemas.openxmlformats.org/drawingml/2006/main">
              <a:rPr lang="en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finished </a:t>
            </a:r>
            <a:r xmlns:a="http://schemas.openxmlformats.org/drawingml/2006/main">
              <a:rPr lang="en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xmlns:a="http://schemas.openxmlformats.org/drawingml/2006/main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DELETE FROM </a:t>
            </a:r>
            <a:r xmlns:a="http://schemas.openxmlformats.org/drawingml/2006/main">
              <a:rPr lang="en" sz="1800" b="1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automobiles</a:t>
            </a:r>
            <a:r xmlns:a="http://schemas.openxmlformats.org/drawingml/2006/main">
              <a:rPr lang="en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xmlns:a="http://schemas.openxmlformats.org/drawingml/2006/main" sz="18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WHERE registration NOT IN</a:t>
            </a:r>
            <a:endParaRPr xmlns:a="http://schemas.openxmlformats.org/drawingml/2006/main" sz="18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(SELECT DISTINCT enrollment FROM </a:t>
            </a:r>
            <a:r xmlns:a="http://schemas.openxmlformats.org/drawingml/2006/main">
              <a:rPr lang="en" sz="18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contracts </a:t>
            </a:r>
            <a:r xmlns:a="http://schemas.openxmlformats.org/drawingml/2006/main">
              <a:rPr lang="en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 xmlns:a="http://schemas.openxmlformats.org/drawingml/2006/main">
              <a:rPr lang="en" sz="18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ffin </a:t>
            </a:r>
            <a:r xmlns:a="http://schemas.openxmlformats.org/drawingml/2006/main">
              <a:rPr lang="en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IS NULL OR </a:t>
            </a:r>
            <a:r xmlns:a="http://schemas.openxmlformats.org/drawingml/2006/main">
              <a:rPr lang="en" sz="18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fini </a:t>
            </a:r>
            <a:r xmlns:a="http://schemas.openxmlformats.org/drawingml/2006/main">
              <a:rPr lang="en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 xmlns:a="http://schemas.openxmlformats.org/drawingml/2006/main">
              <a:rPr lang="en" sz="18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date_sub </a:t>
            </a:r>
            <a:r xmlns:a="http://schemas.openxmlformats.org/drawingml/2006/main">
              <a:rPr lang="en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 </a:t>
            </a:r>
            <a:r xmlns:a="http://schemas.openxmlformats.org/drawingml/2006/main">
              <a:rPr lang="en" sz="18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curdate </a:t>
            </a:r>
            <a:r xmlns:a="http://schemas.openxmlformats.org/drawingml/2006/main">
              <a:rPr lang="en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(),INTERVAL 2 MONTH)) </a:t>
            </a:r>
            <a:r xmlns:a="http://schemas.openxmlformats.org/drawingml/2006/main">
              <a:rPr lang="en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xmlns:a="http://schemas.openxmlformats.org/drawingml/2006/main" sz="18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xmlns:a="http://schemas.openxmlformats.org/drawingml/2006/main" dirty="0"/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 xmlns:a="http://schemas.openxmlformats.org/drawingml/2006/main"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 xmlns:a="http://schemas.openxmlformats.org/drawingml/2006/main">
              <a:rPr lang="e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subquery</a:t>
            </a:r>
            <a:r xmlns:a="http://schemas.openxmlformats.org/drawingml/2006/main"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take out</a:t>
            </a:r>
            <a:r xmlns:a="http://schemas.openxmlformats.org/drawingml/2006/main"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license plates </a:t>
            </a:r>
            <a:r xmlns:a="http://schemas.openxmlformats.org/drawingml/2006/main"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those who </a:t>
            </a:r>
            <a:r xmlns:a="http://schemas.openxmlformats.org/drawingml/2006/main">
              <a:rPr lang="e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not</a:t>
            </a:r>
            <a:r xmlns:a="http://schemas.openxmlformats.org/drawingml/2006/main"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completed </a:t>
            </a:r>
            <a:r xmlns:a="http://schemas.openxmlformats.org/drawingml/2006/main"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 xmlns:a="http://schemas.openxmlformats.org/drawingml/2006/main">
              <a:rPr lang="e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</a:t>
            </a:r>
            <a:r xmlns:a="http://schemas.openxmlformats.org/drawingml/2006/main"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those </a:t>
            </a:r>
            <a:r xmlns:a="http://schemas.openxmlformats.org/drawingml/2006/main">
              <a:rPr lang="e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carried out</a:t>
            </a:r>
            <a:r xmlns:a="http://schemas.openxmlformats.org/drawingml/2006/main"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 xmlns:a="http://schemas.openxmlformats.org/drawingml/2006/main"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 xmlns:a="http://schemas.openxmlformats.org/drawingml/2006/main">
              <a:rPr lang="e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 </a:t>
            </a:r>
            <a:r xmlns:a="http://schemas.openxmlformats.org/drawingml/2006/main"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months.</a:t>
            </a:r>
            <a:endParaRPr xmlns:a="http://schemas.openxmlformats.org/drawingml/2006/main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</a:t>
            </a:r>
            <a:r xmlns:a="http://schemas.openxmlformats.org/drawingml/2006/main">
              <a:rPr lang="en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5: </a:t>
            </a:r>
            <a:r xmlns:a="http://schemas.openxmlformats.org/drawingml/2006/main">
              <a:rPr lang="en" sz="18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</a:t>
            </a:r>
            <a:r xmlns:a="http://schemas.openxmlformats.org/drawingml/2006/main">
              <a:rPr lang="en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</a:t>
            </a:r>
            <a:r xmlns:a="http://schemas.openxmlformats.org/drawingml/2006/main">
              <a:rPr lang="en" sz="18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</a:t>
            </a:r>
            <a:r xmlns:a="http://schemas.openxmlformats.org/drawingml/2006/main">
              <a:rPr lang="en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contracts</a:t>
            </a:r>
            <a:r xmlns:a="http://schemas.openxmlformats.org/drawingml/2006/main">
              <a:rPr lang="en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</a:t>
            </a:r>
            <a:r xmlns:a="http://schemas.openxmlformats.org/drawingml/2006/main">
              <a:rPr lang="en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contracts </a:t>
            </a:r>
            <a:r xmlns:a="http://schemas.openxmlformats.org/drawingml/2006/main">
              <a:rPr lang="en" sz="18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</a:t>
            </a:r>
            <a:r xmlns:a="http://schemas.openxmlformats.org/drawingml/2006/main">
              <a:rPr lang="en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made </a:t>
            </a:r>
            <a:r xmlns:a="http://schemas.openxmlformats.org/drawingml/2006/main">
              <a:rPr lang="en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Jorge Perez </a:t>
            </a:r>
            <a:r xmlns:a="http://schemas.openxmlformats.org/drawingml/2006/main">
              <a:rPr lang="en" sz="18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Perez </a:t>
            </a:r>
            <a:r xmlns:a="http://schemas.openxmlformats.org/drawingml/2006/main">
              <a:rPr lang="en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xmlns:a="http://schemas.openxmlformats.org/drawingml/2006/main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DELETE FROM </a:t>
            </a:r>
            <a:r xmlns:a="http://schemas.openxmlformats.org/drawingml/2006/main">
              <a:rPr lang="en" sz="1800" b="1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contracts</a:t>
            </a:r>
            <a:r xmlns:a="http://schemas.openxmlformats.org/drawingml/2006/main">
              <a:rPr lang="en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xmlns:a="http://schemas.openxmlformats.org/drawingml/2006/main" dirty="0"/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 xmlns:a="http://schemas.openxmlformats.org/drawingml/2006/main">
              <a:rPr lang="en" sz="1800" b="1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dniclient </a:t>
            </a:r>
            <a:r xmlns:a="http://schemas.openxmlformats.org/drawingml/2006/main">
              <a:rPr lang="en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xmlns:a="http://schemas.openxmlformats.org/drawingml/2006/main" dirty="0"/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(SELECT </a:t>
            </a:r>
            <a:r xmlns:a="http://schemas.openxmlformats.org/drawingml/2006/main">
              <a:rPr lang="en" sz="18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ID </a:t>
            </a:r>
            <a:r xmlns:a="http://schemas.openxmlformats.org/drawingml/2006/main">
              <a:rPr lang="en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FROM </a:t>
            </a:r>
            <a:r xmlns:a="http://schemas.openxmlformats.org/drawingml/2006/main">
              <a:rPr lang="en" sz="18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clients </a:t>
            </a:r>
            <a:r xmlns:a="http://schemas.openxmlformats.org/drawingml/2006/main">
              <a:rPr lang="en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 xmlns:a="http://schemas.openxmlformats.org/drawingml/2006/main">
              <a:rPr lang="en" sz="18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name </a:t>
            </a:r>
            <a:r xmlns:a="http://schemas.openxmlformats.org/drawingml/2006/main">
              <a:rPr lang="en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='Jorge' AND </a:t>
            </a:r>
            <a:r xmlns:a="http://schemas.openxmlformats.org/drawingml/2006/main">
              <a:rPr lang="en" sz="18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surname </a:t>
            </a:r>
            <a:r xmlns:a="http://schemas.openxmlformats.org/drawingml/2006/main">
              <a:rPr lang="en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='Perez Perez') </a:t>
            </a:r>
            <a:r xmlns:a="http://schemas.openxmlformats.org/drawingml/2006/main">
              <a:rPr lang="en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xmlns:a="http://schemas.openxmlformats.org/drawingml/2006/main" sz="18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9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9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600" b="1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Deletion or deletion of rows. DELETE</a:t>
            </a:r>
            <a:endParaRPr xmlns:a="http://schemas.openxmlformats.org/drawingml/2006/main"/>
          </a:p>
        </p:txBody>
      </p:sp>
      <p:sp>
        <p:nvSpPr>
          <p:cNvPr id="167" name="Google Shape;167;p20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28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0"/>
          <p:cNvSpPr txBox="1"/>
          <p:nvPr/>
        </p:nvSpPr>
        <p:spPr>
          <a:xfrm>
            <a:off x="576263" y="1196975"/>
            <a:ext cx="7991475" cy="5632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</a:t>
            </a:r>
            <a:r xmlns:a="http://schemas.openxmlformats.org/drawingml/2006/main"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6: </a:t>
            </a:r>
            <a:r xmlns:a="http://schemas.openxmlformats.org/drawingml/2006/main">
              <a:rPr lang="en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r xmlns:a="http://schemas.openxmlformats.org/drawingml/2006/main"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</a:t>
            </a:r>
            <a:r xmlns:a="http://schemas.openxmlformats.org/drawingml/2006/main"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contracts </a:t>
            </a:r>
            <a:r xmlns:a="http://schemas.openxmlformats.org/drawingml/2006/main">
              <a:rPr lang="en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</a:t>
            </a:r>
            <a:r xmlns:a="http://schemas.openxmlformats.org/drawingml/2006/main"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carried out </a:t>
            </a:r>
            <a:r xmlns:a="http://schemas.openxmlformats.org/drawingml/2006/main"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the </a:t>
            </a:r>
            <a:r xmlns:a="http://schemas.openxmlformats.org/drawingml/2006/main">
              <a:rPr lang="en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day as the </a:t>
            </a:r>
            <a:r xmlns:a="http://schemas.openxmlformats.org/drawingml/2006/main">
              <a:rPr lang="en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</a:t>
            </a:r>
            <a:r xmlns:a="http://schemas.openxmlformats.org/drawingml/2006/main"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 </a:t>
            </a:r>
            <a:r xmlns:a="http://schemas.openxmlformats.org/drawingml/2006/main"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the </a:t>
            </a:r>
            <a:r xmlns:a="http://schemas.openxmlformats.org/drawingml/2006/main">
              <a:rPr lang="en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</a:t>
            </a:r>
            <a:r xmlns:a="http://schemas.openxmlformats.org/drawingml/2006/main"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</a:t>
            </a:r>
            <a:r xmlns:a="http://schemas.openxmlformats.org/drawingml/2006/main">
              <a:rPr lang="en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 </a:t>
            </a:r>
            <a:r xmlns:a="http://schemas.openxmlformats.org/drawingml/2006/main"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</a:t>
            </a:r>
            <a:r xmlns:a="http://schemas.openxmlformats.org/drawingml/2006/main">
              <a:rPr lang="en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</a:t>
            </a:r>
            <a:r xmlns:a="http://schemas.openxmlformats.org/drawingml/2006/main">
              <a:rPr lang="en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03549358G </a:t>
            </a:r>
            <a:r xmlns:a="http://schemas.openxmlformats.org/drawingml/2006/main"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xmlns:a="http://schemas.openxmlformats.org/drawingml/2006/main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FROM </a:t>
            </a:r>
            <a:r xmlns:a="http://schemas.openxmlformats.org/drawingml/2006/main">
              <a:rPr lang="en" sz="18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contracts</a:t>
            </a:r>
            <a:r xmlns:a="http://schemas.openxmlformats.org/drawingml/2006/main"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xmlns:a="http://schemas.openxmlformats.org/drawingml/2006/main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 xmlns:a="http://schemas.openxmlformats.org/drawingml/2006/main">
              <a:rPr lang="en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fini </a:t>
            </a:r>
            <a:r xmlns:a="http://schemas.openxmlformats.org/drawingml/2006/main"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xmlns:a="http://schemas.openxmlformats.org/drawingml/2006/main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(SELECT </a:t>
            </a:r>
            <a:r xmlns:a="http://schemas.openxmlformats.org/drawingml/2006/main">
              <a:rPr lang="en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fini </a:t>
            </a:r>
            <a:r xmlns:a="http://schemas.openxmlformats.org/drawingml/2006/main"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</a:t>
            </a:r>
            <a:r xmlns:a="http://schemas.openxmlformats.org/drawingml/2006/main">
              <a:rPr lang="en" sz="18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contracts</a:t>
            </a:r>
            <a:r xmlns:a="http://schemas.openxmlformats.org/drawingml/2006/main"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xmlns:a="http://schemas.openxmlformats.org/drawingml/2006/main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 xmlns:a="http://schemas.openxmlformats.org/drawingml/2006/main">
              <a:rPr lang="en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dniclient </a:t>
            </a:r>
            <a:r xmlns:a="http://schemas.openxmlformats.org/drawingml/2006/main"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'03549358G'</a:t>
            </a:r>
            <a:endParaRPr xmlns:a="http://schemas.openxmlformats.org/drawingml/2006/main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BY </a:t>
            </a:r>
            <a:r xmlns:a="http://schemas.openxmlformats.org/drawingml/2006/main">
              <a:rPr lang="en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contractnum </a:t>
            </a:r>
            <a:r xmlns:a="http://schemas.openxmlformats.org/drawingml/2006/main"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 LIMIT 1);</a:t>
            </a:r>
            <a:endParaRPr xmlns:a="http://schemas.openxmlformats.org/drawingml/2006/main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ERROR: Cannot </a:t>
            </a:r>
            <a:r xmlns:a="http://schemas.openxmlformats.org/drawingml/2006/main">
              <a:rPr lang="en" sz="1800" i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be </a:t>
            </a:r>
            <a:r xmlns:a="http://schemas.openxmlformats.org/drawingml/2006/main">
              <a:rPr lang="en" sz="1800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used </a:t>
            </a:r>
            <a:r xmlns:a="http://schemas.openxmlformats.org/drawingml/2006/main">
              <a:rPr lang="en" sz="1800" i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 xmlns:a="http://schemas.openxmlformats.org/drawingml/2006/main">
              <a:rPr lang="en" sz="1800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 xmlns:a="http://schemas.openxmlformats.org/drawingml/2006/main">
              <a:rPr lang="en" sz="1800" i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subquery</a:t>
            </a:r>
            <a:r xmlns:a="http://schemas.openxmlformats.org/drawingml/2006/main">
              <a:rPr lang="en" sz="1800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i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any </a:t>
            </a:r>
            <a:r xmlns:a="http://schemas.openxmlformats.org/drawingml/2006/main">
              <a:rPr lang="en" sz="1800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of the </a:t>
            </a:r>
            <a:r xmlns:a="http://schemas.openxmlformats.org/drawingml/2006/main">
              <a:rPr lang="en" sz="1800" i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tables </a:t>
            </a:r>
            <a:r xmlns:a="http://schemas.openxmlformats.org/drawingml/2006/main">
              <a:rPr lang="en" sz="1800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inside DELETE FROM.</a:t>
            </a:r>
            <a:endParaRPr xmlns:a="http://schemas.openxmlformats.org/drawingml/2006/main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SOLUTION: </a:t>
            </a:r>
            <a:r xmlns:a="http://schemas.openxmlformats.org/drawingml/2006/main">
              <a:rPr lang="en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Subquery</a:t>
            </a:r>
            <a:r xmlns:a="http://schemas.openxmlformats.org/drawingml/2006/main"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renamed </a:t>
            </a:r>
            <a:r xmlns:a="http://schemas.openxmlformats.org/drawingml/2006/main"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 xmlns:a="http://schemas.openxmlformats.org/drawingml/2006/main">
              <a:rPr lang="en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</a:t>
            </a:r>
            <a:endParaRPr xmlns:a="http://schemas.openxmlformats.org/drawingml/2006/main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DELETE FROM </a:t>
            </a:r>
            <a:r xmlns:a="http://schemas.openxmlformats.org/drawingml/2006/main">
              <a:rPr lang="en" sz="1800" b="1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contracts</a:t>
            </a:r>
            <a:r xmlns:a="http://schemas.openxmlformats.org/drawingml/2006/main">
              <a:rPr lang="en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xmlns:a="http://schemas.openxmlformats.org/drawingml/2006/main" lang="en-US" sz="18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 xmlns:a="http://schemas.openxmlformats.org/drawingml/2006/main">
              <a:rPr lang="en" sz="1800" b="1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fini </a:t>
            </a:r>
            <a:r xmlns:a="http://schemas.openxmlformats.org/drawingml/2006/main">
              <a:rPr lang="en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xmlns:a="http://schemas.openxmlformats.org/drawingml/2006/main" lang="en-US" sz="18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(SELECT </a:t>
            </a:r>
            <a:r xmlns:a="http://schemas.openxmlformats.org/drawingml/2006/main">
              <a:rPr lang="en" sz="1800" b="1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a.fini </a:t>
            </a:r>
            <a:r xmlns:a="http://schemas.openxmlformats.org/drawingml/2006/main">
              <a:rPr lang="en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FROM </a:t>
            </a:r>
            <a:r xmlns:a="http://schemas.openxmlformats.org/drawingml/2006/main">
              <a:rPr lang="en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(SELECT * FROM </a:t>
            </a:r>
            <a:r xmlns:a="http://schemas.openxmlformats.org/drawingml/2006/main">
              <a:rPr lang="en" sz="18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contracts </a:t>
            </a:r>
            <a:r xmlns:a="http://schemas.openxmlformats.org/drawingml/2006/main">
              <a:rPr lang="en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 AS a</a:t>
            </a:r>
            <a:endParaRPr xmlns:a="http://schemas.openxmlformats.org/drawingml/2006/main" lang="en-US" sz="1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 xmlns:a="http://schemas.openxmlformats.org/drawingml/2006/main">
              <a:rPr lang="en" sz="1800" b="1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a.dniclient </a:t>
            </a:r>
            <a:r xmlns:a="http://schemas.openxmlformats.org/drawingml/2006/main">
              <a:rPr lang="en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 '03549358G'</a:t>
            </a:r>
            <a:endParaRPr xmlns:a="http://schemas.openxmlformats.org/drawingml/2006/main" lang="en-US" sz="18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ORDER BY </a:t>
            </a:r>
            <a:r xmlns:a="http://schemas.openxmlformats.org/drawingml/2006/main">
              <a:rPr lang="en" sz="1800" b="1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a.contractnum </a:t>
            </a:r>
            <a:r xmlns:a="http://schemas.openxmlformats.org/drawingml/2006/main">
              <a:rPr lang="en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DESC LIMIT 1);</a:t>
            </a:r>
            <a:endParaRPr xmlns:a="http://schemas.openxmlformats.org/drawingml/2006/main" lang="en-US" sz="18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0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0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600" b="1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Deletion or deletion of rows. DELETE</a:t>
            </a:r>
            <a:endParaRPr xmlns:a="http://schemas.openxmlformats.org/drawingml/2006/main"/>
          </a:p>
        </p:txBody>
      </p:sp>
      <p:sp>
        <p:nvSpPr>
          <p:cNvPr id="177" name="Google Shape;177;p2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28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576263" y="1196975"/>
            <a:ext cx="7991475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</a:t>
            </a:r>
            <a:r xmlns:a="http://schemas.openxmlformats.org/drawingml/2006/main"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7: </a:t>
            </a:r>
            <a:r xmlns:a="http://schemas.openxmlformats.org/drawingml/2006/main">
              <a:rPr lang="en" sz="18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</a:t>
            </a:r>
            <a:r xmlns:a="http://schemas.openxmlformats.org/drawingml/2006/main">
              <a:rPr lang="en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</a:t>
            </a:r>
            <a:r xmlns:a="http://schemas.openxmlformats.org/drawingml/2006/main">
              <a:rPr lang="en" sz="18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</a:t>
            </a:r>
            <a:r xmlns:a="http://schemas.openxmlformats.org/drawingml/2006/main">
              <a:rPr lang="en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contracts</a:t>
            </a:r>
            <a:r xmlns:a="http://schemas.openxmlformats.org/drawingml/2006/main">
              <a:rPr lang="en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</a:t>
            </a:r>
            <a:r xmlns:a="http://schemas.openxmlformats.org/drawingml/2006/main">
              <a:rPr lang="en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contracts </a:t>
            </a:r>
            <a:r xmlns:a="http://schemas.openxmlformats.org/drawingml/2006/main">
              <a:rPr lang="en" sz="18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</a:t>
            </a:r>
            <a:r xmlns:a="http://schemas.openxmlformats.org/drawingml/2006/main">
              <a:rPr lang="en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made</a:t>
            </a:r>
            <a:r xmlns:a="http://schemas.openxmlformats.org/drawingml/2006/main">
              <a:rPr lang="en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 xmlns:a="http://schemas.openxmlformats.org/drawingml/2006/main">
              <a:rPr lang="en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 xmlns:a="http://schemas.openxmlformats.org/drawingml/2006/main">
              <a:rPr lang="en" sz="18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year </a:t>
            </a:r>
            <a:r xmlns:a="http://schemas.openxmlformats.org/drawingml/2006/main">
              <a:rPr lang="en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 to the current one and </a:t>
            </a:r>
            <a:r xmlns:a="http://schemas.openxmlformats.org/drawingml/2006/main">
              <a:rPr lang="en" sz="18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 </a:t>
            </a:r>
            <a:r xmlns:a="http://schemas.openxmlformats.org/drawingml/2006/main">
              <a:rPr lang="en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the first </a:t>
            </a:r>
            <a:r xmlns:a="http://schemas.openxmlformats.org/drawingml/2006/main">
              <a:rPr lang="en" sz="18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</a:t>
            </a:r>
            <a:r xmlns:a="http://schemas.openxmlformats.org/drawingml/2006/main">
              <a:rPr lang="en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made </a:t>
            </a:r>
            <a:r xmlns:a="http://schemas.openxmlformats.org/drawingml/2006/main">
              <a:rPr lang="en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</a:t>
            </a:r>
            <a:r xmlns:a="http://schemas.openxmlformats.org/drawingml/2006/main">
              <a:rPr lang="en" sz="18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year </a:t>
            </a:r>
            <a:r xmlns:a="http://schemas.openxmlformats.org/drawingml/2006/main">
              <a:rPr lang="en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</a:t>
            </a:r>
            <a:r xmlns:a="http://schemas.openxmlformats.org/drawingml/2006/main">
              <a:rPr lang="en" sz="18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</a:t>
            </a:r>
            <a:r xmlns:a="http://schemas.openxmlformats.org/drawingml/2006/main">
              <a:rPr lang="en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Reyes Sanz Lopez.</a:t>
            </a:r>
            <a:endParaRPr xmlns:a="http://schemas.openxmlformats.org/drawingml/2006/main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DELETE FROM </a:t>
            </a:r>
            <a:r xmlns:a="http://schemas.openxmlformats.org/drawingml/2006/main">
              <a:rPr lang="en" sz="1800" b="1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contracts</a:t>
            </a:r>
            <a:r xmlns:a="http://schemas.openxmlformats.org/drawingml/2006/main">
              <a:rPr lang="en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xmlns:a="http://schemas.openxmlformats.org/drawingml/2006/main" sz="1800" b="1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WHERE year( </a:t>
            </a:r>
            <a:r xmlns:a="http://schemas.openxmlformats.org/drawingml/2006/main">
              <a:rPr lang="en" sz="1800" b="1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fini </a:t>
            </a:r>
            <a:r xmlns:a="http://schemas.openxmlformats.org/drawingml/2006/main">
              <a:rPr lang="en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)=year( </a:t>
            </a:r>
            <a:r xmlns:a="http://schemas.openxmlformats.org/drawingml/2006/main">
              <a:rPr lang="en" sz="1800" b="1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curdate </a:t>
            </a:r>
            <a:r xmlns:a="http://schemas.openxmlformats.org/drawingml/2006/main">
              <a:rPr lang="en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())-1</a:t>
            </a:r>
            <a:endParaRPr xmlns:a="http://schemas.openxmlformats.org/drawingml/2006/main" sz="1800" b="1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 xmlns:a="http://schemas.openxmlformats.org/drawingml/2006/main">
              <a:rPr lang="en" sz="1800" b="1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fini </a:t>
            </a:r>
            <a:r xmlns:a="http://schemas.openxmlformats.org/drawingml/2006/main">
              <a:rPr lang="en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 xmlns:a="http://schemas.openxmlformats.org/drawingml/2006/main"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(SELECT </a:t>
            </a:r>
            <a:r xmlns:a="http://schemas.openxmlformats.org/drawingml/2006/main">
              <a:rPr lang="en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a.fini </a:t>
            </a:r>
            <a:r xmlns:a="http://schemas.openxmlformats.org/drawingml/2006/main"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endParaRPr xmlns:a="http://schemas.openxmlformats.org/drawingml/2006/main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(SELECT * FROM </a:t>
            </a:r>
            <a:r xmlns:a="http://schemas.openxmlformats.org/drawingml/2006/main">
              <a:rPr lang="en" sz="18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contracts </a:t>
            </a:r>
            <a:r xmlns:a="http://schemas.openxmlformats.org/drawingml/2006/main">
              <a:rPr lang="en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INNER JOIN </a:t>
            </a:r>
            <a:r xmlns:a="http://schemas.openxmlformats.org/drawingml/2006/main">
              <a:rPr lang="en" sz="18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clients </a:t>
            </a:r>
            <a:r xmlns:a="http://schemas.openxmlformats.org/drawingml/2006/main">
              <a:rPr lang="en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ON </a:t>
            </a:r>
            <a:r xmlns:a="http://schemas.openxmlformats.org/drawingml/2006/main">
              <a:rPr lang="en" sz="18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dniclient </a:t>
            </a:r>
            <a:r xmlns:a="http://schemas.openxmlformats.org/drawingml/2006/main">
              <a:rPr lang="en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 xmlns:a="http://schemas.openxmlformats.org/drawingml/2006/main">
              <a:rPr lang="en" sz="18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dni </a:t>
            </a:r>
            <a:r xmlns:a="http://schemas.openxmlformats.org/drawingml/2006/main">
              <a:rPr lang="en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 AS a</a:t>
            </a:r>
            <a:endParaRPr xmlns:a="http://schemas.openxmlformats.org/drawingml/2006/main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 xmlns:a="http://schemas.openxmlformats.org/drawingml/2006/main">
              <a:rPr lang="en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a.name </a:t>
            </a:r>
            <a:r xmlns:a="http://schemas.openxmlformats.org/drawingml/2006/main"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='Reyes' AND </a:t>
            </a:r>
            <a:r xmlns:a="http://schemas.openxmlformats.org/drawingml/2006/main">
              <a:rPr lang="en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a.surname </a:t>
            </a:r>
            <a:r xmlns:a="http://schemas.openxmlformats.org/drawingml/2006/main"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='Sanz Lopez'</a:t>
            </a:r>
            <a:endParaRPr xmlns:a="http://schemas.openxmlformats.org/drawingml/2006/main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year( </a:t>
            </a:r>
            <a:r xmlns:a="http://schemas.openxmlformats.org/drawingml/2006/main">
              <a:rPr lang="en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a.fini </a:t>
            </a:r>
            <a:r xmlns:a="http://schemas.openxmlformats.org/drawingml/2006/main"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year( </a:t>
            </a:r>
            <a:r xmlns:a="http://schemas.openxmlformats.org/drawingml/2006/main">
              <a:rPr lang="en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curdate </a:t>
            </a:r>
            <a:r xmlns:a="http://schemas.openxmlformats.org/drawingml/2006/main"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())-1</a:t>
            </a:r>
            <a:endParaRPr xmlns:a="http://schemas.openxmlformats.org/drawingml/2006/main" dirty="0"/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BY </a:t>
            </a:r>
            <a:r xmlns:a="http://schemas.openxmlformats.org/drawingml/2006/main">
              <a:rPr lang="en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contractnum </a:t>
            </a:r>
            <a:r xmlns:a="http://schemas.openxmlformats.org/drawingml/2006/main"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 1);</a:t>
            </a:r>
            <a:endParaRPr xmlns:a="http://schemas.openxmlformats.org/drawingml/2006/main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1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1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815</Words>
  <Application>Microsoft Office PowerPoint</Application>
  <PresentationFormat>Presentación en pantalla (4:3)</PresentationFormat>
  <Paragraphs>126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Pedro Pérez Quesada</cp:lastModifiedBy>
  <cp:revision>4</cp:revision>
  <cp:lastPrinted>2021-04-27T13:19:42Z</cp:lastPrinted>
  <dcterms:modified xsi:type="dcterms:W3CDTF">2021-04-27T14:42:04Z</dcterms:modified>
</cp:coreProperties>
</file>