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7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706828b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5706828b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4bea29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64bea29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4bea297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64bea297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847755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7 </a:t>
            </a:r>
            <a:r xmlns:a="http://schemas.openxmlformats.org/drawingml/2006/main"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data editing. UPDATE</a:t>
            </a:r>
            <a:endParaRPr xmlns:a="http://schemas.openxmlformats.org/drawingml/2006/main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xmlns:a="http://schemas.openxmlformats.org/drawingml/2006/main"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xmlns:a="http://schemas.openxmlformats.org/drawingml/2006/main"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76" name="Google Shape;176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76263" y="1196975"/>
            <a:ext cx="7991475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To prevent the above from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happening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kilometers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contain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kilometers 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is: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kilometers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(SELECT max(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FROMtrabajos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 NULL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ANDtrabajos.matricula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automoviles.matricula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registration IN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enrollment 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NOT NULL);</a:t>
            </a:r>
            <a:endParaRPr xmlns:a="http://schemas.openxmlformats.org/drawingml/2006/main"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maybe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complicated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to use 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INNER JOIN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matricula,max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kfin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AS m 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NOT NULL GROUP BY matricula) AS c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c.matricula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automobiles.matricula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kilometer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86" name="Google Shape;186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549345" y="889843"/>
            <a:ext cx="7991475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 has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himself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(SELECT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=4)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=26;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gives us an error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they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Code: 1093. You can't specify target table '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 for update in FROM clause</a:t>
            </a:r>
            <a:endParaRPr xmlns:a="http://schemas.openxmlformats.org/drawingml/2006/main"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 this you have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endParaRPr xmlns:a="http://schemas.openxmlformats.org/drawingml/2006/main" dirty="0"/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dniclient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6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a.dniclient </a:t>
            </a:r>
            <a:r xmlns:a="http://schemas.openxmlformats.org/drawingml/2006/main">
              <a:rPr lang="en" sz="1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(SELECT * FROM </a:t>
            </a:r>
            <a:r xmlns:a="http://schemas.openxmlformats.org/drawingml/2006/main">
              <a:rPr lang="en" sz="16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6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=4) AS a)</a:t>
            </a:r>
            <a:endParaRPr xmlns:a="http://schemas.openxmlformats.org/drawingml/2006/main" sz="16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=26;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96" name="Google Shape;196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49345" y="889843"/>
            <a:ext cx="799147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NUMCONTRACTS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to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 made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NUMCONTRACTS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Mariano Dorado.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count(*) 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dnicliente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first 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='Mariano' AND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last 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='Golden';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establish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it be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Mariano Dorado.</a:t>
            </a:r>
            <a:endParaRPr xmlns:a="http://schemas.openxmlformats.org/drawingml/2006/main" dirty="0"/>
          </a:p>
          <a:p>
            <a:pPr xmlns:a="http://schemas.openxmlformats.org/drawingml/2006/main"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 made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value 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xmlns:a="http://schemas.openxmlformats.org/drawingml/2006/main"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dniclient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matches the value of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DNI 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by Mariano Dorado).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250825" y="207963"/>
            <a:ext cx="4897500" cy="4161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206" name="Google Shape;206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49345" y="889843"/>
            <a:ext cx="7991400" cy="48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count(*) 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dnicliente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first 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='Mariano' AND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last 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='Golden';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60362" marR="0" lvl="0" indent="-3603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an update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60362" marR="0" lvl="0" indent="-3603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count(*) FROM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dnicliente </a:t>
            </a:r>
            <a:r xmlns:a="http://schemas.openxmlformats.org/drawingml/2006/main"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60362" marR="0" lvl="0" indent="-3603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 why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don't have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by,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a where to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those that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moment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one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one of the </a:t>
            </a:r>
            <a:r xmlns:a="http://schemas.openxmlformats.org/drawingml/2006/main">
              <a:rPr lang="e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</a:t>
            </a:r>
            <a:r xmlns:a="http://schemas.openxmlformats.org/drawingml/2006/main"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216" name="Google Shape;216;p2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549345" y="889843"/>
            <a:ext cx="7991475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NUMCONTRACTS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to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been made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NUMCONTRACTS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(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count(*) 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dnicliente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establish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no WHERE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xmlns:a="http://schemas.openxmlformats.org/drawingml/2006/main"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it have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subqueries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SET, for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Therefore,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xmlns:a="http://schemas.openxmlformats.org/drawingml/2006/main" marL="360363" marR="0" lvl="0" indent="-3603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To those who do not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zero.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3" y="1196975"/>
            <a:ext cx="7991475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seen that the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endParaRPr xmlns:a="http://schemas.openxmlformats.org/drawingml/2006/main" dirty="0"/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[IGNORE]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table_join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column1=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column2=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..... WHERE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xmlns:a="http://schemas.openxmlformats.org/drawingml/2006/main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to: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they 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xmlns:a="http://schemas.openxmlformats.org/drawingml/2006/main"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they 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moment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hired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marked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that those who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hired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=false;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INNER JOIN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contracts.registration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automobiles.registration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=true 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NULL;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6263" y="1196975"/>
            <a:ext cx="799147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normal,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moment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hired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marked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unavailable and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day higher than the one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moment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INNER JOIN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contracts.registration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automobiles.registration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true,fini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adddate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interval 1 day)</a:t>
            </a:r>
            <a:endParaRPr xmlns:a="http://schemas.openxmlformats.org/drawingml/2006/main"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NULL;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76263" y="1196975"/>
            <a:ext cx="799147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finalized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days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decimal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(6,2);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50825" y="207963"/>
            <a:ext cx="4897500" cy="4161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76263" y="1196975"/>
            <a:ext cx="7991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finalized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days </a:t>
            </a:r>
            <a:r xmlns:a="http://schemas.openxmlformats.org/drawingml/2006/main">
              <a:rPr lang="en" sz="18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decimal </a:t>
            </a:r>
            <a:r xmlns:a="http://schemas.openxmlformats.org/drawingml/2006/main"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</a:t>
            </a:r>
            <a:r xmlns:a="http://schemas.openxmlformats.org/drawingml/2006/main"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(6,2);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INNER JOIN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contracts.registration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automobiles.registration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amount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datediff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ffin,fini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NOT NULL;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36" name="Google Shape;136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76263" y="1196975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UPDATE, we can use subqueries, both to obtain the values that are assigned with SET and to establish WHERE conditions.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4: Modify the start and end dates of the contracts made by Mariano Dorado so that they have a date one day higher than the one they have.</a:t>
            </a:r>
            <a:endParaRPr xmlns:a="http://schemas.openxmlformats.org/drawingml/2006/main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250825" y="207963"/>
            <a:ext cx="4897500" cy="416100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46" name="Google Shape;146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76263" y="1196975"/>
            <a:ext cx="79914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UPDATE,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subqueries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both 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are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SET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Mariano Dorado so 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day higher than the one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have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adddate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fini,INTERVAL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 DAY),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adddate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ffin,INTERVAL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 DAY)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='Mariano' AND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surname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='Golden');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resolved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UPDATE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INNER JOIN between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 descr="Resultado de imagen de ordenador ficheros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56" name="Google Shape;156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76263" y="1196975"/>
            <a:ext cx="7991475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Antonio Diaz Vera.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dniclient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dirty="0"/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(SELECT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clients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='Antonio' AND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surname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='Diaz vera')</a:t>
            </a:r>
            <a:endParaRPr xmlns:a="http://schemas.openxmlformats.org/drawingml/2006/main" sz="180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contractnum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=25;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Modification of row contents. UPDATE</a:t>
            </a:r>
            <a:endParaRPr xmlns:a="http://schemas.openxmlformats.org/drawingml/2006/main"/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76263" y="1196975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kilometers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into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car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kilometers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</a:t>
            </a:r>
            <a:r xmlns:a="http://schemas.openxmlformats.org/drawingml/2006/main"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kilometers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xmlns:a="http://schemas.openxmlformats.org/drawingml/2006/main" sz="1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(SELECT max(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 FROMcontratos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kfin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NOT NULL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ANDcontratos.matricula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 xmlns:a="http://schemas.openxmlformats.org/drawingml/2006/main">
              <a:rPr lang="en" sz="1800" b="1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automoviles.matricula </a:t>
            </a:r>
            <a:r xmlns:a="http://schemas.openxmlformats.org/drawingml/2006/main">
              <a:rPr lang="en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seen,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registration 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automobile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modifying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assumes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for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is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final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kilometers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that </a:t>
            </a:r>
            <a:r xmlns:a="http://schemas.openxmlformats.org/drawingml/2006/main">
              <a:rPr lang="e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 </a:t>
            </a:r>
            <a:r xmlns:a="http://schemas.openxmlformats.org/drawingml/2006/main"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a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 did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NULL value would be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loaded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kilometers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which would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appropriate </a:t>
            </a:r>
            <a:r xmlns:a="http://schemas.openxmlformats.org/drawingml/2006/main">
              <a:rPr lang="e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1530</Words>
  <Application>Microsoft Office PowerPoint</Application>
  <PresentationFormat>Presentación en pantalla (4:3)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Pérez Quesada</cp:lastModifiedBy>
  <cp:revision>6</cp:revision>
  <dcterms:modified xsi:type="dcterms:W3CDTF">2021-04-20T20:17:18Z</dcterms:modified>
</cp:coreProperties>
</file>