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378" y="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68313" y="333375"/>
            <a:ext cx="8286750" cy="5847755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6 </a:t>
            </a:r>
            <a:r xmlns:a="http://schemas.openxmlformats.org/drawingml/2006/main"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xmlns:a="http://schemas.openxmlformats.org/drawingml/2006/main"/>
          </a:p>
          <a:p>
            <a:pPr xmlns:a="http://schemas.openxmlformats.org/drawingml/2006/main"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data editing.</a:t>
            </a:r>
            <a:endParaRPr xmlns:a="http://schemas.openxmlformats.org/drawingml/2006/main"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2: </a:t>
            </a:r>
            <a:r xmlns:a="http://schemas.openxmlformats.org/drawingml/2006/main">
              <a:rPr lang="en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xmlns:a="http://schemas.openxmlformats.org/drawingml/2006/main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11188" y="839788"/>
            <a:ext cx="8001000" cy="2428875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xmlns:a="http://schemas.openxmlformats.org/drawingml/2006/main"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endParaRPr xmlns:a="http://schemas.openxmlformats.org/drawingml/2006/main"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Data update. UPDATE</a:t>
            </a:r>
            <a:endParaRPr xmlns:a="http://schemas.openxmlformats.org/drawingml/2006/main"/>
          </a:p>
        </p:txBody>
      </p:sp>
      <p:sp>
        <p:nvSpPr>
          <p:cNvPr id="176" name="Google Shape;176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557946" y="1017726"/>
            <a:ext cx="7991475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Usage Examples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7: Modify the dates of the contracts so that in all those that have an initial date greater than the current date, one year is subtracted from the date they have.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contracts SET fini=subdate(fini,INTERVAL 1 YEAR) WHERE fini&gt;curdate();</a:t>
            </a:r>
            <a:endParaRPr xmlns:a="http://schemas.openxmlformats.org/drawingml/2006/main"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xmlns:a="http://schemas.openxmlformats.org/drawingml/2006/main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8: Modify the dates of the contracts so that in all those in which the final date is less than the initial one, the value of those dates is exchanged.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contracts SET fini=ffin, ffin=fini WHERE fini&gt;ffin;</a:t>
            </a:r>
            <a:endParaRPr xmlns:a="http://schemas.openxmlformats.org/drawingml/2006/main"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2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Data update. UPDATE</a:t>
            </a:r>
            <a:endParaRPr xmlns:a="http://schemas.openxmlformats.org/drawingml/2006/main"/>
          </a:p>
        </p:txBody>
      </p:sp>
      <p:sp>
        <p:nvSpPr>
          <p:cNvPr id="96" name="Google Shape;96;p1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57946" y="1017726"/>
            <a:ext cx="7991475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modifications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endParaRPr xmlns:a="http://schemas.openxmlformats.org/drawingml/2006/main" dirty="0"/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is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[IGNORE]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table_join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xmlns:a="http://schemas.openxmlformats.org/drawingml/2006/main" dirty="0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column1=expression1, column2=expression2, .....</a:t>
            </a:r>
            <a:endParaRPr xmlns:a="http://schemas.openxmlformats.org/drawingml/2006/main" dirty="0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condition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UPDATE, 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written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they will be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or,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affected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indicated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with 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If WHERE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use ORDER BY to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they are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xmlns:a="http://schemas.openxmlformats.org/drawingml/2006/main" dirty="0"/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</a:p>
        </p:txBody>
      </p:sp>
      <p:sp>
        <p:nvSpPr>
          <p:cNvPr id="99" name="Google Shape;99;p1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9E1ED55-0C1A-4B00-A59A-C1B7F1FEC3BC}"/>
              </a:ext>
            </a:extLst>
          </p:cNvPr>
          <p:cNvSpPr txBox="1"/>
          <p:nvPr/>
        </p:nvSpPr>
        <p:spPr>
          <a:xfrm>
            <a:off x="557946" y="6132279"/>
            <a:ext cx="820333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 xmlns:a="http://schemas.openxmlformats.org/drawingml/2006/main"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NOTE :</a:t>
            </a:r>
          </a:p>
          <a:p>
            <a:pPr xmlns:a="http://schemas.openxmlformats.org/drawingml/2006/main"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 xmlns:a="http://schemas.openxmlformats.org/drawingml/2006/main"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SET SQL_SAFE_UPDATES = 0; # This statement disables safe mode for UPDATES</a:t>
            </a:r>
          </a:p>
          <a:p>
            <a:pPr xmlns:a="http://schemas.openxmlformats.org/drawingml/2006/main"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 xmlns:a="http://schemas.openxmlformats.org/drawingml/2006/main">
              <a:rPr kumimoji="0" lang="e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SET SQL_SAFE_UPDATES = 1; # This instruction reactivates safe mode for UPDATES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Data update. UPDATE</a:t>
            </a:r>
            <a:endParaRPr xmlns:a="http://schemas.openxmlformats.org/drawingml/2006/main"/>
          </a:p>
        </p:txBody>
      </p:sp>
      <p:sp>
        <p:nvSpPr>
          <p:cNvPr id="106" name="Google Shape;106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57946" y="1017726"/>
            <a:ext cx="7991475" cy="449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endParaRPr xmlns:a="http://schemas.openxmlformats.org/drawingml/2006/main" dirty="0"/>
            <a:r xmlns:a="http://schemas.openxmlformats.org/drawingml/2006/main">
              <a:rPr lang="en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</a:t>
            </a:r>
            <a:r xmlns:a="http://schemas.openxmlformats.org/drawingml/2006/main">
              <a:rPr lang="en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 xmlns:a="http://schemas.openxmlformats.org/drawingml/2006/main">
              <a:rPr lang="en" sz="18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</a:t>
            </a:r>
            <a:r xmlns:a="http://schemas.openxmlformats.org/drawingml/2006/main">
              <a:rPr lang="en" sz="18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 </a:t>
            </a:r>
            <a:r xmlns:a="http://schemas.openxmlformats.org/drawingml/2006/main">
              <a:rPr lang="en" sz="18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1.-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Behind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xmlns:a="http://schemas.openxmlformats.org/drawingml/2006/main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modification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affects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board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boards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modification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affects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or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boards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boards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2.-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Behind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desired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specified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may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be: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an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does not use 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stored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others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Data update. UPDATE</a:t>
            </a:r>
            <a:endParaRPr xmlns:a="http://schemas.openxmlformats.org/drawingml/2006/main"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557946" y="1017726"/>
            <a:ext cx="7991475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endParaRPr xmlns:a="http://schemas.openxmlformats.org/drawingml/2006/main"/>
            <a:r xmlns:a="http://schemas.openxmlformats.org/drawingml/2006/main">
              <a:rPr lang="en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</a:t>
            </a:r>
            <a:r xmlns:a="http://schemas.openxmlformats.org/drawingml/2006/main">
              <a:rPr lang="en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 xmlns:a="http://schemas.openxmlformats.org/drawingml/2006/main">
              <a:rPr lang="en" sz="18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</a:t>
            </a:r>
            <a:r xmlns:a="http://schemas.openxmlformats.org/drawingml/2006/main">
              <a:rPr lang="en" sz="18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 </a:t>
            </a:r>
            <a:r xmlns:a="http://schemas.openxmlformats.org/drawingml/2006/main">
              <a:rPr lang="en" sz="18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3.- Yes,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stored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modification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4.-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specified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irrelevant.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position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modifications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executed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calculated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ones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those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xmlns:a="http://schemas.openxmlformats.org/drawingml/2006/main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5.- 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expressions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calculable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corresponding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6.- With 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indicated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must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going to be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If WHERE is not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modification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affect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xmlns:a="http://schemas.openxmlformats.org/drawingml/2006/main"/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Data update. UPDATE</a:t>
            </a:r>
            <a:endParaRPr xmlns:a="http://schemas.openxmlformats.org/drawingml/2006/main"/>
          </a:p>
        </p:txBody>
      </p:sp>
      <p:sp>
        <p:nvSpPr>
          <p:cNvPr id="126" name="Google Shape;126;p1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57946" y="1017726"/>
            <a:ext cx="7991475" cy="477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endParaRPr xmlns:a="http://schemas.openxmlformats.org/drawingml/2006/main" dirty="0"/>
            <a:r xmlns:a="http://schemas.openxmlformats.org/drawingml/2006/main">
              <a:rPr lang="en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</a:t>
            </a:r>
            <a:r xmlns:a="http://schemas.openxmlformats.org/drawingml/2006/main">
              <a:rPr lang="en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 xmlns:a="http://schemas.openxmlformats.org/drawingml/2006/main">
              <a:rPr lang="en" sz="18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</a:t>
            </a:r>
            <a:r xmlns:a="http://schemas.openxmlformats.org/drawingml/2006/main">
              <a:rPr lang="en" sz="18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 </a:t>
            </a:r>
            <a:r xmlns:a="http://schemas.openxmlformats.org/drawingml/2006/main">
              <a:rPr lang="en" sz="18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7.- When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 ,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integrity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referential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depending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restrictions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8.-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primary key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integrity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referential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cascading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, 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value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 with the new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value in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9.- The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IGNORE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abort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updating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updated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 to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conflicts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Those that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not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those that do not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If IGNORE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 produces an error,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is </a:t>
            </a:r>
            <a:endParaRPr xmlns:a="http://schemas.openxmlformats.org/drawingml/2006/main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completely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rejected</a:t>
            </a:r>
          </a:p>
        </p:txBody>
      </p:sp>
      <p:sp>
        <p:nvSpPr>
          <p:cNvPr id="129" name="Google Shape;129;p17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Data update. UPDATE</a:t>
            </a:r>
            <a:endParaRPr xmlns:a="http://schemas.openxmlformats.org/drawingml/2006/main"/>
          </a:p>
        </p:txBody>
      </p:sp>
      <p:sp>
        <p:nvSpPr>
          <p:cNvPr id="136" name="Google Shape;136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557946" y="1017726"/>
            <a:ext cx="7991475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endParaRPr xmlns:a="http://schemas.openxmlformats.org/drawingml/2006/main"/>
            <a:r xmlns:a="http://schemas.openxmlformats.org/drawingml/2006/main">
              <a:rPr lang="en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Usage </a:t>
            </a:r>
            <a:r xmlns:a="http://schemas.openxmlformats.org/drawingml/2006/main">
              <a:rPr lang="en" sz="18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</a:t>
            </a:r>
            <a:r xmlns:a="http://schemas.openxmlformats.org/drawingml/2006/main">
              <a:rPr lang="en" sz="18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previously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19.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January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2020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kilometers 48111 </a:t>
            </a:r>
            <a:endParaRPr xmlns:a="http://schemas.openxmlformats.org/drawingml/2006/main"/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ffin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='20 </a:t>
            </a:r>
            <a:r xmlns:a="http://schemas.openxmlformats.org/drawingml/2006/main">
              <a:rPr lang="en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20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-01-14',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kfin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=48111 WHERE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contractnum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=19;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</a:t>
            </a:r>
            <a:r xmlns:a="http://schemas.openxmlformats.org/drawingml/2006/main">
              <a:rPr lang="en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</a:t>
            </a:r>
            <a:r xmlns:a="http://schemas.openxmlformats.org/drawingml/2006/main">
              <a:rPr lang="en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 xmlns:a="http://schemas.openxmlformats.org/drawingml/2006/main">
              <a:rPr lang="en" sz="18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 </a:t>
            </a:r>
            <a:r xmlns:a="http://schemas.openxmlformats.org/drawingml/2006/main">
              <a:rPr lang="en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 </a:t>
            </a:r>
            <a:r xmlns:a="http://schemas.openxmlformats.org/drawingml/2006/main">
              <a:rPr lang="en" sz="18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r xmlns:a="http://schemas.openxmlformats.org/drawingml/2006/main">
              <a:rPr lang="en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</a:t>
            </a:r>
            <a:r xmlns:a="http://schemas.openxmlformats.org/drawingml/2006/main">
              <a:rPr lang="en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UPDATE.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One has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very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careful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testing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performing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instructions </a:t>
            </a:r>
            <a:r xmlns:a="http://schemas.openxmlformats.org/drawingml/2006/main"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Yes in </a:t>
            </a:r>
            <a:r xmlns:a="http://schemas.openxmlformats.org/drawingml/2006/main">
              <a:rPr lang="en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 xmlns:a="http://schemas.openxmlformats.org/drawingml/2006/main"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 xmlns:a="http://schemas.openxmlformats.org/drawingml/2006/main">
              <a:rPr lang="en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had </a:t>
            </a:r>
            <a:r xmlns:a="http://schemas.openxmlformats.org/drawingml/2006/main"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 xmlns:a="http://schemas.openxmlformats.org/drawingml/2006/main"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written </a:t>
            </a:r>
            <a:r xmlns:a="http://schemas.openxmlformats.org/drawingml/2006/main"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condition , </a:t>
            </a:r>
            <a:r xmlns:a="http://schemas.openxmlformats.org/drawingml/2006/main">
              <a:rPr lang="en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would modify</a:t>
            </a:r>
            <a:r xmlns:a="http://schemas.openxmlformats.org/drawingml/2006/main"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 xmlns:a="http://schemas.openxmlformats.org/drawingml/2006/main"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dates </a:t>
            </a:r>
            <a:r xmlns:a="http://schemas.openxmlformats.org/drawingml/2006/main"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 xmlns:a="http://schemas.openxmlformats.org/drawingml/2006/main">
              <a:rPr lang="en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kilometers </a:t>
            </a:r>
            <a:r xmlns:a="http://schemas.openxmlformats.org/drawingml/2006/main"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 xmlns:a="http://schemas.openxmlformats.org/drawingml/2006/main">
              <a:rPr lang="en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 xmlns:a="http://schemas.openxmlformats.org/drawingml/2006/main"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 xmlns:a="http://schemas.openxmlformats.org/drawingml/2006/main"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existing </a:t>
            </a:r>
            <a:r xmlns:a="http://schemas.openxmlformats.org/drawingml/2006/main"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sz="1800" b="0" i="1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Data update. UPDATE</a:t>
            </a:r>
            <a:endParaRPr xmlns:a="http://schemas.openxmlformats.org/drawingml/2006/main"/>
          </a:p>
        </p:txBody>
      </p:sp>
      <p:sp>
        <p:nvSpPr>
          <p:cNvPr id="146" name="Google Shape;146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557946" y="1017726"/>
            <a:ext cx="7991475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endParaRPr xmlns:a="http://schemas.openxmlformats.org/drawingml/2006/main"/>
            <a:r xmlns:a="http://schemas.openxmlformats.org/drawingml/2006/main">
              <a:rPr lang="en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Usage </a:t>
            </a:r>
            <a:r xmlns:a="http://schemas.openxmlformats.org/drawingml/2006/main">
              <a:rPr lang="en" sz="18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</a:t>
            </a:r>
            <a:r xmlns:a="http://schemas.openxmlformats.org/drawingml/2006/main">
              <a:rPr lang="en" sz="18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rented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7839JDR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cars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rented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=false WHERE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license plate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='7839JDR';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rented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7839JDR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opposite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contained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cars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rented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=NOT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rented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license plate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='7839JDR';</a:t>
            </a:r>
            <a:endParaRPr xmlns:a="http://schemas.openxmlformats.org/drawingml/2006/main"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xmlns:a="http://schemas.openxmlformats.org/drawingml/2006/main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Data update. UPDATE</a:t>
            </a:r>
            <a:endParaRPr xmlns:a="http://schemas.openxmlformats.org/drawingml/2006/main"/>
          </a:p>
        </p:txBody>
      </p:sp>
      <p:sp>
        <p:nvSpPr>
          <p:cNvPr id="156" name="Google Shape;156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557946" y="1017726"/>
            <a:ext cx="7991475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endParaRPr xmlns:a="http://schemas.openxmlformats.org/drawingml/2006/main"/>
            <a:r xmlns:a="http://schemas.openxmlformats.org/drawingml/2006/main">
              <a:rPr lang="en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Usage </a:t>
            </a:r>
            <a:r xmlns:a="http://schemas.openxmlformats.org/drawingml/2006/main">
              <a:rPr lang="en" sz="18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</a:t>
            </a:r>
            <a:r xmlns:a="http://schemas.openxmlformats.org/drawingml/2006/main">
              <a:rPr lang="en" sz="18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cars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rental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greater than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euros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price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30% and that of those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renting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than 100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euros by 25%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to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stay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two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 places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 careful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since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have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prices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 is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the lowest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priced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ones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If it is not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done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can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's reduce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price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twice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some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cars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price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=round(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price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*0.75,2) WHERE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price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&lt;100;</a:t>
            </a:r>
            <a:endParaRPr xmlns:a="http://schemas.openxmlformats.org/drawingml/2006/main"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cars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price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=round(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price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*0.7,2) WHERE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price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&gt;=100;</a:t>
            </a:r>
            <a:endParaRPr xmlns:a="http://schemas.openxmlformats.org/drawingml/2006/main"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be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IF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automobiles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xmlns:a="http://schemas.openxmlformats.org/drawingml/2006/main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price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=if(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price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&lt;100,round(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price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*0.75,2), round(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price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*0.7,2));</a:t>
            </a:r>
            <a:endParaRPr xmlns:a="http://schemas.openxmlformats.org/drawingml/2006/main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0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/>
        </p:nvSpPr>
        <p:spPr>
          <a:xfrm>
            <a:off x="250825" y="207963"/>
            <a:ext cx="4897438" cy="461665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Data update. UPDATE</a:t>
            </a:r>
            <a:endParaRPr xmlns:a="http://schemas.openxmlformats.org/drawingml/2006/main"/>
          </a:p>
        </p:txBody>
      </p:sp>
      <p:sp>
        <p:nvSpPr>
          <p:cNvPr id="166" name="Google Shape;166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557946" y="1017726"/>
            <a:ext cx="7991475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endParaRPr xmlns:a="http://schemas.openxmlformats.org/drawingml/2006/main"/>
            <a:r xmlns:a="http://schemas.openxmlformats.org/drawingml/2006/main">
              <a:rPr lang="en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Usage </a:t>
            </a:r>
            <a:r xmlns:a="http://schemas.openxmlformats.org/drawingml/2006/main">
              <a:rPr lang="en" sz="18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</a:t>
            </a:r>
            <a:r xmlns:a="http://schemas.openxmlformats.org/drawingml/2006/main">
              <a:rPr lang="en" sz="1800" b="1" i="0" u="sng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performing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following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3273JGH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xmlns:a="http://schemas.openxmlformats.org/drawingml/2006/main"/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license plate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 number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3273JGH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 number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3233JMG.</a:t>
            </a:r>
            <a:endParaRPr xmlns:a="http://schemas.openxmlformats.org/drawingml/2006/main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automobiles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registration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='3233JMG ' WHERE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registration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='3273JGH';</a:t>
            </a:r>
            <a:endParaRPr xmlns:a="http://schemas.openxmlformats.org/drawingml/2006/main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FOREIGN KEY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integrity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restriction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referential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cascading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automobiles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there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be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corresponding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/>
          </a:p>
        </p:txBody>
      </p:sp>
      <p:sp>
        <p:nvSpPr>
          <p:cNvPr id="169" name="Google Shape;169;p21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1236</Words>
  <Application>Microsoft Office PowerPoint</Application>
  <PresentationFormat>Presentación en pantalla (4:3)</PresentationFormat>
  <Paragraphs>145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Pedro Pérez Quesada</dc:creator>
  <cp:lastModifiedBy>Pedro Pérez Quesada</cp:lastModifiedBy>
  <cp:revision>6</cp:revision>
  <dcterms:modified xsi:type="dcterms:W3CDTF">2021-04-12T18:25:55Z</dcterms:modified>
</cp:coreProperties>
</file>