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68313" y="333375"/>
            <a:ext cx="8286750" cy="5354638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8 </a:t>
            </a: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data bases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611188" y="839788"/>
            <a:ext cx="8001000" cy="2428875"/>
          </a:xfrm>
          <a:prstGeom prst="roundRect">
            <a:avLst>
              <a:gd name="adj" fmla="val 16667"/>
            </a:avLst>
          </a:prstGeom>
          <a:solidFill>
            <a:srgbClr val="2F5496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/>
        </p:nvSpPr>
        <p:spPr>
          <a:xfrm>
            <a:off x="428625" y="642938"/>
            <a:ext cx="8358188" cy="590931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also obtain the values of session variables using SELECT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consult your value, you must write the number of the variable preceding @@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397239" y="3095382"/>
            <a:ext cx="8501063" cy="1200150"/>
          </a:xfrm>
          <a:prstGeom prst="rect">
            <a:avLst/>
          </a:prstGeom>
          <a:solidFill>
            <a:srgbClr val="BBD6EE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@@autocommit, @@max_connections, @@character_set_results;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3">
            <a:alphaModFix/>
          </a:blip>
          <a:srcRect t="17278" r="65576" b="76625"/>
          <a:stretch/>
        </p:blipFill>
        <p:spPr>
          <a:xfrm>
            <a:off x="2071688" y="4714875"/>
            <a:ext cx="5189537" cy="1214438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0" name="Google Shape;170;p22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428625" y="642938"/>
            <a:ext cx="8358188" cy="507831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SOME</a:t>
            </a:r>
            <a:r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 SYSTEM VARIABLES: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autocommit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to 0 if the transaction status is enabled.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basedir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Route of the MySQL directory. It is not dynamic.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character_set_server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of characters used in the server.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snack_server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Colación por defecto del servidor.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datadir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Directory where databases are stored. It is not dynamic.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init_file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server configuration files, default MY.INI. No dynamics.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 true if the consultation registry is activated. No dynamics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log_updates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 true if the updates log is enabled. No dynamics.</a:t>
            </a:r>
            <a:endParaRPr dirty="0"/>
          </a:p>
          <a:p>
            <a:pPr marL="530225" marR="0" lvl="0" indent="-4159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/>
        </p:nvSpPr>
        <p:spPr>
          <a:xfrm>
            <a:off x="428625" y="642938"/>
            <a:ext cx="8358188" cy="4247317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ALGUNAS IMPORTANT VARIABLES: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max_connections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of connections permitted simultaneously.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max_user_connections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Maximum number of sessions that can be initiated by a user.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number that MySQL uses to support TCP/IP connections. No dynamics.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skip_networking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if the server only allows local connections. No dynamics.</a:t>
            </a:r>
            <a:endParaRPr dirty="0"/>
          </a:p>
          <a:p>
            <a:pPr marL="530225" marR="0" lvl="0" indent="-5302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table_type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type predetermined to create tables without specifying your type. No dynamics.</a:t>
            </a:r>
            <a:endParaRPr dirty="0"/>
          </a:p>
        </p:txBody>
      </p:sp>
      <p:sp>
        <p:nvSpPr>
          <p:cNvPr id="183" name="Google Shape;183;p2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428625" y="642938"/>
            <a:ext cx="8358188" cy="4524375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dk1"/>
                </a:solidFill>
              </a:rPr>
              <a:t>STATE</a:t>
            </a:r>
            <a:r>
              <a:rPr lang="en" sz="1800" b="1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maintains many state variables that come from information about its operations. You can see these variables and their values using the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STATUS sentence.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these variables changes the server depending on the status of the actions carried out by the users.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a user can directly modify the value of these variables.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428625" y="642938"/>
            <a:ext cx="8358188" cy="5078313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SOME STATE VARIABLES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questions: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consultations you have requested from the service provider.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uptime: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seconds that the server is working.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slow_queries: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queries that took longer than long_query_time seconds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max_used_connections: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maximum number of connections that you have used simultaneously when the server has started it.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innodb_rows_inserted: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records inserted in InnoDB tables.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connections: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connection intents (with or without availability) to the MySQL server.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aborted_connects: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MySQL server connection number failed.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com_select: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select instructions sent in the session.</a:t>
            </a:r>
            <a:endParaRPr dirty="0"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com_insert: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instructions inserted in the session.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/>
        </p:nvSpPr>
        <p:spPr>
          <a:xfrm>
            <a:off x="428625" y="895927"/>
            <a:ext cx="8358188" cy="5797839"/>
          </a:xfrm>
          <a:prstGeom prst="rect">
            <a:avLst/>
          </a:prstGeom>
          <a:solidFill>
            <a:srgbClr val="D8E2F3"/>
          </a:solidFill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VARIABLES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you can see in topic 5 (session 7) A user can create user or property variables.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variables are declared with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@number_var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where the number of variables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number_var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consist of alphanumeric characters and the characters '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'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', y '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way to set up a user variable is to use a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instruction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dirty="0"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@ </a:t>
            </a:r>
            <a:r>
              <a:rPr lang="en" sz="18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number_var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" sz="1800" b="1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form of creating user variables and/or assigning values is to be assigned a value developed by a consultation. For example;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SELECT @maximo:=MAX(numcontrato) </a:t>
            </a:r>
            <a:r>
              <a:rPr lang="e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FROMcontratos </a:t>
            </a:r>
            <a:r>
              <a:rPr lang="e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;</a:t>
            </a:r>
            <a:endParaRPr lang="es-ES" altLang="es-ES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r>
              <a:rPr lang="e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SELECT * FROM </a:t>
            </a:r>
            <a:r>
              <a:rPr lang="e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contracts </a:t>
            </a:r>
            <a:r>
              <a:rPr lang="e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WHERE </a:t>
            </a:r>
            <a:r>
              <a:rPr lang="e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numcontrato </a:t>
            </a:r>
            <a:r>
              <a:rPr lang="e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=@maximo;</a:t>
            </a:r>
          </a:p>
          <a:p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</a:t>
            </a:r>
          </a:p>
          <a:p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INTO @nummayor FROMcontratos;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  <a:r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finished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 @fecha FROMcontratos WHERE </a:t>
            </a:r>
            <a:r>
              <a:rPr lang="en" sz="18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numcontrato </a:t>
            </a:r>
            <a:r>
              <a:rPr lang="en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=@nummayor;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900" b="0" i="0" u="none" strike="noStrike" cap="none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576263" y="1196975"/>
            <a:ext cx="7991475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DBMS allows users to unlock: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s-ES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utines.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Formed by a series of instructions that allow you to carry out a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the routine, it can be called or called to eject at any time.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rules that can be discovered in MySQL and, in general, in any related DBMS: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Procedures.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Triggers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576263" y="1196975"/>
            <a:ext cx="7991475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 de usar rutinas almacenadas: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automated process has several instructions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need to rewrite these instructions.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should only want much information from the service provider. The server has the stored routines.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routines are perfectly complied with, you may be sure that the processes are carried out correctly.</a:t>
            </a:r>
            <a:endParaRPr dirty="0"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Desventajas de usar rutinas almacenadas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Portability. There are differences in SQL language to create routines in different DBMSs so that a data base with routines is created in a DBMS that cannot be portable to other DBMSs for these routines.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produce errors </a:t>
            </a:r>
            <a:r>
              <a:rPr lang="en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running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routine that are difficult to detect.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76263" y="1196975"/>
            <a:ext cx="799147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remove routines, use a programming language. In MySQL, the programming language includes a series of instructions for: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the type of routine.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variables.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 the behavior of the parameters.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Make control of the flux of the program.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Management of cursors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events.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Devolve values.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2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28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60375" y="1144617"/>
            <a:ext cx="799147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MySQL we can use the types of variables: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variables: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102870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is created when initiated and/or when a session is initiated.</a:t>
            </a:r>
            <a:endParaRPr/>
          </a:p>
          <a:p>
            <a:pPr marL="102870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that you have is variable in configuring the behavior of the server and the sessions.</a:t>
            </a:r>
            <a:endParaRPr/>
          </a:p>
          <a:p>
            <a:pPr marL="102870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example, the </a:t>
            </a: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autocommit variable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you see when studying transactions is a system and session variable.</a:t>
            </a:r>
            <a:endParaRPr/>
          </a:p>
          <a:p>
            <a:pPr marL="102870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users with appropriate privileges may modify the values of these variables.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variables:</a:t>
            </a:r>
            <a:endParaRPr/>
          </a:p>
          <a:p>
            <a:pPr marL="102870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declare or create a user to use and modify them during the session.</a:t>
            </a:r>
            <a:endParaRPr/>
          </a:p>
          <a:p>
            <a:pPr marL="102870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session is created, all the user variables that are created in the missing session will be created.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7" descr="Resultado de imagen de ordenador ficheros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428625" y="642938"/>
            <a:ext cx="8358188" cy="563231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server creates and maintains various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variables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indicate how they are configured. All of them have defective values. You can change the value by setting the server using options on the command line or </a:t>
            </a:r>
            <a:r>
              <a:rPr lang="en" sz="1800" dirty="0">
                <a:solidFill>
                  <a:schemeClr val="dk1"/>
                </a:solidFill>
              </a:rPr>
              <a:t>configuration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 . In the majority of these (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we can modify their value during the session using the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command.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 variables can be global or session variables.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variables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set to global server configurations.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variables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sessions or for individual client connections. Much of these are global as session (really has a global value and has a value for each session).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Initiating the server, you can modify the value of the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global variables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are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to the command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GLOBAL </a:t>
            </a:r>
            <a:r>
              <a:rPr lang="en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variable=value.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1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the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variables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its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dynamics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change through a command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SESSION </a:t>
            </a:r>
            <a:r>
              <a:rPr lang="en" sz="18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variable=value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428625" y="642938"/>
            <a:ext cx="8358188" cy="535463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view system variables and their values using the </a:t>
            </a:r>
            <a:r>
              <a:rPr lang="e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VARIABLES command.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 t="17278" r="57520" b="43088"/>
          <a:stretch/>
        </p:blipFill>
        <p:spPr>
          <a:xfrm>
            <a:off x="1643063" y="2214563"/>
            <a:ext cx="6000750" cy="403542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45" name="Google Shape;145;p19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/>
        </p:nvSpPr>
        <p:spPr>
          <a:xfrm>
            <a:off x="428625" y="642938"/>
            <a:ext cx="8358188" cy="563231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modifying variables via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GLOBAL or SET SESSION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If written solo SET, it is equivalent to SET SESSION. LOCAL, @@SESSIO </a:t>
            </a:r>
            <a:r>
              <a:rPr lang="en" sz="1800" dirty="0">
                <a:solidFill>
                  <a:schemeClr val="dk1"/>
                </a:solidFill>
              </a:rPr>
              <a:t>N. y @@LOCAL. its equivalent to SESSION.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714375" y="2643203"/>
            <a:ext cx="7858200" cy="3210600"/>
          </a:xfrm>
          <a:prstGeom prst="rect">
            <a:avLst/>
          </a:prstGeom>
          <a:solidFill>
            <a:srgbClr val="BBD6EE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SESSION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autocommit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autocommit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=0;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GLOBAL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max_connections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=5;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 b="1" dirty="0">
                <a:solidFill>
                  <a:schemeClr val="dk1"/>
                </a:solidFill>
              </a:rPr>
              <a:t>SET GLOBAL </a:t>
            </a:r>
            <a:r>
              <a:rPr lang="en" sz="1800" b="1" dirty="0" err="1">
                <a:solidFill>
                  <a:schemeClr val="dk1"/>
                </a:solidFill>
              </a:rPr>
              <a:t>character_set_results </a:t>
            </a:r>
            <a:r>
              <a:rPr lang="en" sz="1800" b="1" dirty="0">
                <a:solidFill>
                  <a:schemeClr val="dk1"/>
                </a:solidFill>
              </a:rPr>
              <a:t>=utf8;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SESSION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character_set_results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=utf8;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SET @@SESSION.character_set_results=utf8;</a:t>
            </a: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character_set_results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=utf8;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SET LOCAL </a:t>
            </a:r>
            <a:r>
              <a:rPr lang="en" sz="1800" b="1" dirty="0" err="1">
                <a:solidFill>
                  <a:schemeClr val="dk1"/>
                </a:solidFill>
              </a:rPr>
              <a:t>character_set_results </a:t>
            </a:r>
            <a:r>
              <a:rPr lang="en" sz="1800" b="1" dirty="0">
                <a:solidFill>
                  <a:schemeClr val="dk1"/>
                </a:solidFill>
              </a:rPr>
              <a:t>=utf8;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SET @@local.character_set_results=utf8;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428625" y="642938"/>
            <a:ext cx="8358188" cy="535531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E1EFD8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722313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consult the system variables if the number coincides with a pattern. For example, if we want to see the values of the session variables as the number comes by 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auto_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will include: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SESSION VARIABLES LIKE 'auto\_%';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 is the value of variable backs that indicates the initial value or is arranged for an </a:t>
            </a:r>
            <a:r>
              <a:rPr lang="en" sz="18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auto-increment column</a:t>
            </a: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when the value of this column is increased every time a new register is inserted.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50825" y="207963"/>
            <a:ext cx="4897438" cy="416011"/>
          </a:xfrm>
          <a:prstGeom prst="rect">
            <a:avLst/>
          </a:prstGeom>
          <a:solidFill>
            <a:srgbClr val="E1EFD8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dk1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rgbClr val="11151A"/>
                </a:solidFill>
                <a:latin typeface="Arial"/>
                <a:ea typeface="Arial"/>
                <a:cs typeface="Arial"/>
                <a:sym typeface="Arial"/>
              </a:rPr>
              <a:t>2.- User and system variables</a:t>
            </a:r>
            <a:endParaRPr/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744" y="3284984"/>
            <a:ext cx="3869849" cy="1224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1250</Words>
  <Application>Microsoft Office PowerPoint</Application>
  <PresentationFormat>Presentación en pantalla (4:3)</PresentationFormat>
  <Paragraphs>241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Noto Sans Symbols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Alfredo de la Presa Cruz</cp:lastModifiedBy>
  <cp:revision>4</cp:revision>
  <dcterms:modified xsi:type="dcterms:W3CDTF">2024-04-09T06:43:31Z</dcterms:modified>
</cp:coreProperties>
</file>