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8 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data bases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3.- Disabling functions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23875" y="1053323"/>
            <a:ext cx="7991475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functions are routines compiled by various SQL instructions that produce a result.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Respecting the procedures, the functions presenting the following differences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functions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always displayed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instruction.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corresponds to a type declared by the function.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functions cannot be operated with OUT or INOUT settings.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functions are called to be </a:t>
            </a:r>
            <a:r>
              <a:rPr lang="e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just like the functions owned by MySQL,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down the number and the list of parameters passed to the function enclosed in parentheses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Therefore, we do not use a call instruction like the CALL call instruction for the procedures.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functions can be called from any SQL instructions such as SELECT, UPDATE, INSERT, DELETE. These procedures cannot be </a:t>
            </a:r>
            <a:r>
              <a:rPr lang="e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rest of your instructions.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function you cannot use SELECT 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only when the development is assigned to a variable.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3.- Disabling functions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23875" y="1053323"/>
            <a:ext cx="7991475" cy="51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to create a function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functionName([parametro[,...]])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tipo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[feature ...]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CuerpoRutina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respect to the procedures, this is the new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clause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serves to indicate the type of data that results in the function.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produce a result, the function must include in the middle of the routine, the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expression statement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must be the same type of expression as the function.</a:t>
            </a:r>
            <a:endParaRPr/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3.- Disabling functions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23875" y="1053323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Perform a function that develops if a number entered is incorrect.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this function are: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by(7);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@p=by(7);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@p=par((select count(*) from automobiles));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count(*) fromcontratos where par(numcontrato)=true;</a:t>
            </a: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55706" y="1556792"/>
            <a:ext cx="7670636" cy="2800767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by (n INT)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RETURNS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n%2=0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true;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3.- Disabling functions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23875" y="1053323"/>
            <a:ext cx="7991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Perform a function to obtain all the dividers with a positive number entered. If the number is negative or cero, it will devolve into divisor cero.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23875" y="2045374"/>
            <a:ext cx="7576518" cy="4001095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divisors (n INT)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d INT DEFAULT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 INT DEFAULT 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 &gt;0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d&lt;n 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d=d+1;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n%d=0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c=c+1;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3.- Disabling functions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23875" y="1053323"/>
            <a:ext cx="799147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Perform a function to obtain if a number entered is or is not the first one.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23875" y="1616591"/>
            <a:ext cx="7670636" cy="4185761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es_primo (n INT)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RETURNS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is BOOLEAN;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nd int;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n&gt;0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es=false;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nd=divisores(n);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(nd=2 OR nd=1)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is=true;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es;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Presentación en pantalla (4:3)</PresentationFormat>
  <Paragraphs>122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Alfredo de la Presa Cruz</cp:lastModifiedBy>
  <cp:revision>1</cp:revision>
  <dcterms:modified xsi:type="dcterms:W3CDTF">2024-04-09T07:04:13Z</dcterms:modified>
</cp:coreProperties>
</file>