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0" r:id="rId1"/>
  </p:sldMasterIdLst>
  <p:sldIdLst>
    <p:sldId id="256" r:id="rId2"/>
    <p:sldId id="260" r:id="rId3"/>
    <p:sldId id="257" r:id="rId4"/>
    <p:sldId id="259" r:id="rId5"/>
    <p:sldId id="262" r:id="rId6"/>
    <p:sldId id="269" r:id="rId7"/>
    <p:sldId id="263" r:id="rId8"/>
    <p:sldId id="265" r:id="rId9"/>
    <p:sldId id="264" r:id="rId10"/>
    <p:sldId id="270" r:id="rId11"/>
    <p:sldId id="267" r:id="rId12"/>
    <p:sldId id="261" r:id="rId13"/>
    <p:sldId id="275" r:id="rId14"/>
    <p:sldId id="276" r:id="rId15"/>
    <p:sldId id="273" r:id="rId16"/>
    <p:sldId id="274" r:id="rId17"/>
    <p:sldId id="277" r:id="rId18"/>
    <p:sldId id="271" r:id="rId19"/>
    <p:sldId id="272" r:id="rId20"/>
    <p:sldId id="278" r:id="rId2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79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06FDE-E9C7-F9F8-0CC1-AE257F9D9923}" v="2" dt="2023-11-19T14:44:03.667"/>
    <p1510:client id="{360AA76F-CA88-87EE-6AE3-FEA012463C0C}" v="2" dt="2023-11-20T11:47:56.828"/>
    <p1510:client id="{3F2EE095-8016-11E7-B9E1-AB81FB547985}" v="50" dt="2023-11-19T21:51:56.099"/>
    <p1510:client id="{425D3F8D-94E2-4E75-B9F7-FD1F716C47BD}" v="6" dt="2023-11-20T11:49:14.669"/>
    <p1510:client id="{5B300402-4514-965F-8D22-C029A0EF4A8A}" v="6" dt="2023-11-20T07:51:09.028"/>
    <p1510:client id="{69E9100A-3A82-44D1-931C-B8F74728A466}" v="61" dt="2023-11-20T06:43:21.802"/>
    <p1510:client id="{8ECC5EC7-940D-165A-6F31-F090818E5F03}" v="4" dt="2023-11-20T11:28:39.831"/>
    <p1510:client id="{91F7C2DA-42CB-84EB-0FC0-FA06CB0469D0}" v="40" dt="2023-11-19T14:40:35.385"/>
    <p1510:client id="{A56809B1-BF9C-B7D7-A4A0-14179B530A40}" v="83" dt="2023-11-20T07:46:45.601"/>
    <p1510:client id="{C7056A16-7919-07C6-557E-9C51D0B7B98C}" v="124" dt="2023-11-19T12:25:00.552"/>
    <p1510:client id="{EEA31825-B0BA-879B-B565-59F24CAD7928}" v="32" dt="2023-11-20T08:13:56.303"/>
    <p1510:client id="{FB78F2B4-009E-4D5B-A1C5-A07DAC52A93F}" v="464" dt="2023-11-19T19:10:26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B26799-C720-40CD-B97D-3C2D99FBB5E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CDF6A161-C13A-4C9F-B0E5-5C1194227A98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Es un software que actúa como intermediario entre el hardware de una computadora y las aplicaciones de software.</a:t>
          </a:r>
          <a:endParaRPr lang="en-US"/>
        </a:p>
      </dgm:t>
    </dgm:pt>
    <dgm:pt modelId="{CF6245DD-8680-4883-95D0-3586CE1F3CC4}" type="parTrans" cxnId="{EA821F0B-472D-4E3A-88F7-5B2923333711}">
      <dgm:prSet/>
      <dgm:spPr/>
      <dgm:t>
        <a:bodyPr/>
        <a:lstStyle/>
        <a:p>
          <a:endParaRPr lang="en-US"/>
        </a:p>
      </dgm:t>
    </dgm:pt>
    <dgm:pt modelId="{95A909A4-DF2A-4272-879B-1A8D8B824DC0}" type="sibTrans" cxnId="{EA821F0B-472D-4E3A-88F7-5B2923333711}">
      <dgm:prSet/>
      <dgm:spPr/>
      <dgm:t>
        <a:bodyPr/>
        <a:lstStyle/>
        <a:p>
          <a:endParaRPr lang="en-US"/>
        </a:p>
      </dgm:t>
    </dgm:pt>
    <dgm:pt modelId="{DB4B4447-6811-4BE1-8DB1-5F0EB06DA24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Ejemplo: Windows, Linux, Android.</a:t>
          </a:r>
          <a:endParaRPr lang="en-US"/>
        </a:p>
      </dgm:t>
    </dgm:pt>
    <dgm:pt modelId="{F73D2B74-8253-4196-A30B-539F4D233645}" type="parTrans" cxnId="{ECD73BE9-EDB2-4505-919D-8794F4EB853A}">
      <dgm:prSet/>
      <dgm:spPr/>
      <dgm:t>
        <a:bodyPr/>
        <a:lstStyle/>
        <a:p>
          <a:endParaRPr lang="en-US"/>
        </a:p>
      </dgm:t>
    </dgm:pt>
    <dgm:pt modelId="{27A3BF2F-A139-4E07-B35B-DE43EAE368ED}" type="sibTrans" cxnId="{ECD73BE9-EDB2-4505-919D-8794F4EB853A}">
      <dgm:prSet/>
      <dgm:spPr/>
      <dgm:t>
        <a:bodyPr/>
        <a:lstStyle/>
        <a:p>
          <a:endParaRPr lang="en-US"/>
        </a:p>
      </dgm:t>
    </dgm:pt>
    <dgm:pt modelId="{66F27E72-3D4E-474E-9515-4B8DEAF2F804}" type="pres">
      <dgm:prSet presAssocID="{30B26799-C720-40CD-B97D-3C2D99FBB5ED}" presName="root" presStyleCnt="0">
        <dgm:presLayoutVars>
          <dgm:dir/>
          <dgm:resizeHandles val="exact"/>
        </dgm:presLayoutVars>
      </dgm:prSet>
      <dgm:spPr/>
    </dgm:pt>
    <dgm:pt modelId="{0DA81E5E-0709-429C-BAF3-ECE53A13B8D6}" type="pres">
      <dgm:prSet presAssocID="{CDF6A161-C13A-4C9F-B0E5-5C1194227A98}" presName="compNode" presStyleCnt="0"/>
      <dgm:spPr/>
    </dgm:pt>
    <dgm:pt modelId="{CCC55704-1451-4BEA-9105-D754901D8244}" type="pres">
      <dgm:prSet presAssocID="{CDF6A161-C13A-4C9F-B0E5-5C1194227A98}" presName="bgRect" presStyleLbl="bgShp" presStyleIdx="0" presStyleCnt="2"/>
      <dgm:spPr/>
    </dgm:pt>
    <dgm:pt modelId="{3BDF79D5-40B0-48E6-B1AF-920AAD705BDC}" type="pres">
      <dgm:prSet presAssocID="{CDF6A161-C13A-4C9F-B0E5-5C1194227A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215D5E86-2D34-4558-8AF6-7B83E1C71CC4}" type="pres">
      <dgm:prSet presAssocID="{CDF6A161-C13A-4C9F-B0E5-5C1194227A98}" presName="spaceRect" presStyleCnt="0"/>
      <dgm:spPr/>
    </dgm:pt>
    <dgm:pt modelId="{C706DEAC-0E07-4A1E-84B1-A64CCCF2BE8B}" type="pres">
      <dgm:prSet presAssocID="{CDF6A161-C13A-4C9F-B0E5-5C1194227A98}" presName="parTx" presStyleLbl="revTx" presStyleIdx="0" presStyleCnt="2">
        <dgm:presLayoutVars>
          <dgm:chMax val="0"/>
          <dgm:chPref val="0"/>
        </dgm:presLayoutVars>
      </dgm:prSet>
      <dgm:spPr/>
    </dgm:pt>
    <dgm:pt modelId="{D5EDA07C-DC05-45F7-8340-57DEE7DBA6C4}" type="pres">
      <dgm:prSet presAssocID="{95A909A4-DF2A-4272-879B-1A8D8B824DC0}" presName="sibTrans" presStyleCnt="0"/>
      <dgm:spPr/>
    </dgm:pt>
    <dgm:pt modelId="{71762EFD-ECF7-4B3B-874A-C95E8B6C0D5B}" type="pres">
      <dgm:prSet presAssocID="{DB4B4447-6811-4BE1-8DB1-5F0EB06DA240}" presName="compNode" presStyleCnt="0"/>
      <dgm:spPr/>
    </dgm:pt>
    <dgm:pt modelId="{DE9E3FF0-30B7-4DA7-8A07-CDABD18B2401}" type="pres">
      <dgm:prSet presAssocID="{DB4B4447-6811-4BE1-8DB1-5F0EB06DA240}" presName="bgRect" presStyleLbl="bgShp" presStyleIdx="1" presStyleCnt="2"/>
      <dgm:spPr/>
    </dgm:pt>
    <dgm:pt modelId="{33120C21-4E20-4875-815F-729A1E02D15A}" type="pres">
      <dgm:prSet presAssocID="{DB4B4447-6811-4BE1-8DB1-5F0EB06DA24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98038135-D6A1-496E-A039-6BA1103A937B}" type="pres">
      <dgm:prSet presAssocID="{DB4B4447-6811-4BE1-8DB1-5F0EB06DA240}" presName="spaceRect" presStyleCnt="0"/>
      <dgm:spPr/>
    </dgm:pt>
    <dgm:pt modelId="{22494A4D-A227-4DB3-8C34-6C877CC7982A}" type="pres">
      <dgm:prSet presAssocID="{DB4B4447-6811-4BE1-8DB1-5F0EB06DA24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613D001-1109-4F4B-B0AC-E26532A1F296}" type="presOf" srcId="{30B26799-C720-40CD-B97D-3C2D99FBB5ED}" destId="{66F27E72-3D4E-474E-9515-4B8DEAF2F804}" srcOrd="0" destOrd="0" presId="urn:microsoft.com/office/officeart/2018/2/layout/IconVerticalSolidList"/>
    <dgm:cxn modelId="{EA821F0B-472D-4E3A-88F7-5B2923333711}" srcId="{30B26799-C720-40CD-B97D-3C2D99FBB5ED}" destId="{CDF6A161-C13A-4C9F-B0E5-5C1194227A98}" srcOrd="0" destOrd="0" parTransId="{CF6245DD-8680-4883-95D0-3586CE1F3CC4}" sibTransId="{95A909A4-DF2A-4272-879B-1A8D8B824DC0}"/>
    <dgm:cxn modelId="{0980EA2F-0CD8-45FB-9BE2-2C84A9EA881F}" type="presOf" srcId="{CDF6A161-C13A-4C9F-B0E5-5C1194227A98}" destId="{C706DEAC-0E07-4A1E-84B1-A64CCCF2BE8B}" srcOrd="0" destOrd="0" presId="urn:microsoft.com/office/officeart/2018/2/layout/IconVerticalSolidList"/>
    <dgm:cxn modelId="{27719FC7-EE90-4818-B4F5-A684DDCC6B32}" type="presOf" srcId="{DB4B4447-6811-4BE1-8DB1-5F0EB06DA240}" destId="{22494A4D-A227-4DB3-8C34-6C877CC7982A}" srcOrd="0" destOrd="0" presId="urn:microsoft.com/office/officeart/2018/2/layout/IconVerticalSolidList"/>
    <dgm:cxn modelId="{ECD73BE9-EDB2-4505-919D-8794F4EB853A}" srcId="{30B26799-C720-40CD-B97D-3C2D99FBB5ED}" destId="{DB4B4447-6811-4BE1-8DB1-5F0EB06DA240}" srcOrd="1" destOrd="0" parTransId="{F73D2B74-8253-4196-A30B-539F4D233645}" sibTransId="{27A3BF2F-A139-4E07-B35B-DE43EAE368ED}"/>
    <dgm:cxn modelId="{29835D5A-1617-4A20-BA57-E514D5A3720A}" type="presParOf" srcId="{66F27E72-3D4E-474E-9515-4B8DEAF2F804}" destId="{0DA81E5E-0709-429C-BAF3-ECE53A13B8D6}" srcOrd="0" destOrd="0" presId="urn:microsoft.com/office/officeart/2018/2/layout/IconVerticalSolidList"/>
    <dgm:cxn modelId="{7CE277B3-2938-4248-946E-7BF3E371443D}" type="presParOf" srcId="{0DA81E5E-0709-429C-BAF3-ECE53A13B8D6}" destId="{CCC55704-1451-4BEA-9105-D754901D8244}" srcOrd="0" destOrd="0" presId="urn:microsoft.com/office/officeart/2018/2/layout/IconVerticalSolidList"/>
    <dgm:cxn modelId="{A39EDF7C-755E-4F13-8ADF-30C17B7A5BD1}" type="presParOf" srcId="{0DA81E5E-0709-429C-BAF3-ECE53A13B8D6}" destId="{3BDF79D5-40B0-48E6-B1AF-920AAD705BDC}" srcOrd="1" destOrd="0" presId="urn:microsoft.com/office/officeart/2018/2/layout/IconVerticalSolidList"/>
    <dgm:cxn modelId="{07576009-54B6-4971-B1DD-FF1601ABA578}" type="presParOf" srcId="{0DA81E5E-0709-429C-BAF3-ECE53A13B8D6}" destId="{215D5E86-2D34-4558-8AF6-7B83E1C71CC4}" srcOrd="2" destOrd="0" presId="urn:microsoft.com/office/officeart/2018/2/layout/IconVerticalSolidList"/>
    <dgm:cxn modelId="{3B0E9F10-DE70-4F2F-8B32-B8A9E2B3AE46}" type="presParOf" srcId="{0DA81E5E-0709-429C-BAF3-ECE53A13B8D6}" destId="{C706DEAC-0E07-4A1E-84B1-A64CCCF2BE8B}" srcOrd="3" destOrd="0" presId="urn:microsoft.com/office/officeart/2018/2/layout/IconVerticalSolidList"/>
    <dgm:cxn modelId="{478AD4C0-8B57-4FD1-8411-EDB5B5D6601D}" type="presParOf" srcId="{66F27E72-3D4E-474E-9515-4B8DEAF2F804}" destId="{D5EDA07C-DC05-45F7-8340-57DEE7DBA6C4}" srcOrd="1" destOrd="0" presId="urn:microsoft.com/office/officeart/2018/2/layout/IconVerticalSolidList"/>
    <dgm:cxn modelId="{FC888969-4B02-41F0-AC6C-C01489B22096}" type="presParOf" srcId="{66F27E72-3D4E-474E-9515-4B8DEAF2F804}" destId="{71762EFD-ECF7-4B3B-874A-C95E8B6C0D5B}" srcOrd="2" destOrd="0" presId="urn:microsoft.com/office/officeart/2018/2/layout/IconVerticalSolidList"/>
    <dgm:cxn modelId="{77AFF99F-DFF5-49E6-8946-061D77DF272C}" type="presParOf" srcId="{71762EFD-ECF7-4B3B-874A-C95E8B6C0D5B}" destId="{DE9E3FF0-30B7-4DA7-8A07-CDABD18B2401}" srcOrd="0" destOrd="0" presId="urn:microsoft.com/office/officeart/2018/2/layout/IconVerticalSolidList"/>
    <dgm:cxn modelId="{91F044E3-6F5D-41D1-BBF8-0D0F08090807}" type="presParOf" srcId="{71762EFD-ECF7-4B3B-874A-C95E8B6C0D5B}" destId="{33120C21-4E20-4875-815F-729A1E02D15A}" srcOrd="1" destOrd="0" presId="urn:microsoft.com/office/officeart/2018/2/layout/IconVerticalSolidList"/>
    <dgm:cxn modelId="{549C67C0-F62A-4BC2-93F3-D79FB4ED8989}" type="presParOf" srcId="{71762EFD-ECF7-4B3B-874A-C95E8B6C0D5B}" destId="{98038135-D6A1-496E-A039-6BA1103A937B}" srcOrd="2" destOrd="0" presId="urn:microsoft.com/office/officeart/2018/2/layout/IconVerticalSolidList"/>
    <dgm:cxn modelId="{B8AFFC2A-CF63-4DD8-A58D-B6832C3071A5}" type="presParOf" srcId="{71762EFD-ECF7-4B3B-874A-C95E8B6C0D5B}" destId="{22494A4D-A227-4DB3-8C34-6C877CC798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30C69C3-AD9B-4D1F-A03F-57D3E1D4EB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1F42EA-EBF9-470E-8E52-87188D4349CF}">
      <dgm:prSet phldr="0" custT="1"/>
      <dgm:spPr>
        <a:solidFill>
          <a:schemeClr val="accent1">
            <a:lumMod val="75000"/>
          </a:schemeClr>
        </a:solidFill>
      </dgm:spPr>
      <dgm:t>
        <a:bodyPr/>
        <a:lstStyle/>
        <a:p>
          <a:pPr rtl="0"/>
          <a:r>
            <a:rPr lang="es-ES" sz="2800">
              <a:latin typeface="Century Gothic" panose="020B0502020202020204"/>
            </a:rPr>
            <a:t>Gestor de dispositivos</a:t>
          </a:r>
          <a:endParaRPr lang="es-ES" sz="2800"/>
        </a:p>
      </dgm:t>
    </dgm:pt>
    <dgm:pt modelId="{DCE8ED23-B39C-42D2-B2FA-1F8AE62E5A4E}" type="parTrans" cxnId="{4EA492BA-5F02-44C5-890A-BFC4553DBC11}">
      <dgm:prSet/>
      <dgm:spPr/>
      <dgm:t>
        <a:bodyPr/>
        <a:lstStyle/>
        <a:p>
          <a:endParaRPr lang="en-US" sz="1050"/>
        </a:p>
      </dgm:t>
    </dgm:pt>
    <dgm:pt modelId="{3FF43CDA-90C2-4331-9510-761D698C06E8}" type="sibTrans" cxnId="{4EA492BA-5F02-44C5-890A-BFC4553DBC11}">
      <dgm:prSet/>
      <dgm:spPr/>
      <dgm:t>
        <a:bodyPr/>
        <a:lstStyle/>
        <a:p>
          <a:endParaRPr lang="en-US" sz="1050"/>
        </a:p>
      </dgm:t>
    </dgm:pt>
    <dgm:pt modelId="{1BD7F126-BAD4-4063-97B1-96C622E967D6}">
      <dgm:prSet phldr="0" custT="1"/>
      <dgm:spPr>
        <a:solidFill>
          <a:schemeClr val="bg2">
            <a:lumMod val="75000"/>
          </a:schemeClr>
        </a:solidFill>
      </dgm:spPr>
      <dgm:t>
        <a:bodyPr/>
        <a:lstStyle/>
        <a:p>
          <a:pPr rtl="0"/>
          <a:r>
            <a:rPr lang="es-ES" sz="2800">
              <a:latin typeface="Century Gothic" panose="020B0502020202020204"/>
            </a:rPr>
            <a:t>Interfaz de usuario</a:t>
          </a:r>
          <a:endParaRPr lang="es-ES" sz="2800"/>
        </a:p>
      </dgm:t>
    </dgm:pt>
    <dgm:pt modelId="{BD328D74-19A2-48C8-8800-81B65B694269}" type="parTrans" cxnId="{CFF7AE5E-9CA4-4919-8801-D329D00D553A}">
      <dgm:prSet/>
      <dgm:spPr/>
      <dgm:t>
        <a:bodyPr/>
        <a:lstStyle/>
        <a:p>
          <a:endParaRPr lang="en-US" sz="1050"/>
        </a:p>
      </dgm:t>
    </dgm:pt>
    <dgm:pt modelId="{D6AA2319-F135-403E-B924-559F1EBF82D0}" type="sibTrans" cxnId="{CFF7AE5E-9CA4-4919-8801-D329D00D553A}">
      <dgm:prSet/>
      <dgm:spPr/>
      <dgm:t>
        <a:bodyPr/>
        <a:lstStyle/>
        <a:p>
          <a:endParaRPr lang="en-US" sz="1050"/>
        </a:p>
      </dgm:t>
    </dgm:pt>
    <dgm:pt modelId="{54417C26-68B4-4F7D-BC66-F596EA2A4C10}">
      <dgm:prSet phldr="0" custT="1"/>
      <dgm:spPr>
        <a:solidFill>
          <a:schemeClr val="bg2"/>
        </a:solidFill>
      </dgm:spPr>
      <dgm:t>
        <a:bodyPr/>
        <a:lstStyle/>
        <a:p>
          <a:pPr rtl="0"/>
          <a:r>
            <a:rPr lang="es-ES" sz="2800">
              <a:latin typeface="Century Gothic" panose="020B0502020202020204"/>
            </a:rPr>
            <a:t>Servicios del sistema</a:t>
          </a:r>
          <a:endParaRPr lang="es-ES" sz="2800"/>
        </a:p>
      </dgm:t>
    </dgm:pt>
    <dgm:pt modelId="{A0E1AED4-B738-4C0F-A8E3-63F072F44329}" type="parTrans" cxnId="{0AD8B17B-4939-477F-90CF-119A74DC418D}">
      <dgm:prSet/>
      <dgm:spPr/>
      <dgm:t>
        <a:bodyPr/>
        <a:lstStyle/>
        <a:p>
          <a:endParaRPr lang="en-US" sz="1050"/>
        </a:p>
      </dgm:t>
    </dgm:pt>
    <dgm:pt modelId="{C8C15AC9-ECAB-4086-A226-FBF910660361}" type="sibTrans" cxnId="{0AD8B17B-4939-477F-90CF-119A74DC418D}">
      <dgm:prSet/>
      <dgm:spPr/>
      <dgm:t>
        <a:bodyPr/>
        <a:lstStyle/>
        <a:p>
          <a:endParaRPr lang="en-US" sz="1050"/>
        </a:p>
      </dgm:t>
    </dgm:pt>
    <dgm:pt modelId="{BB225527-964C-4D99-B107-3A81D8C4FFE2}">
      <dgm:prSet phldr="0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s-ES" sz="2800">
              <a:latin typeface="Century Gothic" panose="020B0502020202020204"/>
            </a:rPr>
            <a:t>Controladores de dispositivos</a:t>
          </a:r>
          <a:endParaRPr lang="es-ES" sz="2800"/>
        </a:p>
      </dgm:t>
    </dgm:pt>
    <dgm:pt modelId="{4E40BF61-D5D4-4BCB-AC4D-BDCB75C6C2E0}" type="parTrans" cxnId="{A26156AC-B9A2-4A6A-9E90-B362AB0A1DD9}">
      <dgm:prSet/>
      <dgm:spPr/>
      <dgm:t>
        <a:bodyPr/>
        <a:lstStyle/>
        <a:p>
          <a:endParaRPr lang="en-US" sz="1050"/>
        </a:p>
      </dgm:t>
    </dgm:pt>
    <dgm:pt modelId="{B9A353F9-0C0C-4514-9FE0-905C013575A9}" type="sibTrans" cxnId="{A26156AC-B9A2-4A6A-9E90-B362AB0A1DD9}">
      <dgm:prSet/>
      <dgm:spPr/>
      <dgm:t>
        <a:bodyPr/>
        <a:lstStyle/>
        <a:p>
          <a:endParaRPr lang="en-US" sz="1050"/>
        </a:p>
      </dgm:t>
    </dgm:pt>
    <dgm:pt modelId="{824A45E9-C20E-4417-949E-33376A918D03}" type="pres">
      <dgm:prSet presAssocID="{430C69C3-AD9B-4D1F-A03F-57D3E1D4EBE8}" presName="linear" presStyleCnt="0">
        <dgm:presLayoutVars>
          <dgm:animLvl val="lvl"/>
          <dgm:resizeHandles val="exact"/>
        </dgm:presLayoutVars>
      </dgm:prSet>
      <dgm:spPr/>
    </dgm:pt>
    <dgm:pt modelId="{655F4D96-3969-46A3-8E50-524B038514A9}" type="pres">
      <dgm:prSet presAssocID="{591F42EA-EBF9-470E-8E52-87188D4349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437A8C-B847-4221-BEA4-B7E95EEFA4C5}" type="pres">
      <dgm:prSet presAssocID="{3FF43CDA-90C2-4331-9510-761D698C06E8}" presName="spacer" presStyleCnt="0"/>
      <dgm:spPr/>
    </dgm:pt>
    <dgm:pt modelId="{6DD1603F-6541-41FF-9ABE-0788BEB6C607}" type="pres">
      <dgm:prSet presAssocID="{1BD7F126-BAD4-4063-97B1-96C622E967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AC5B39-9894-4DDA-80E5-9BCD807AFCFA}" type="pres">
      <dgm:prSet presAssocID="{D6AA2319-F135-403E-B924-559F1EBF82D0}" presName="spacer" presStyleCnt="0"/>
      <dgm:spPr/>
    </dgm:pt>
    <dgm:pt modelId="{7C1CFD0F-46A4-41C6-A0D9-4221EDBAFB80}" type="pres">
      <dgm:prSet presAssocID="{54417C26-68B4-4F7D-BC66-F596EA2A4C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B96D5D-348A-4527-BFC0-7CE3450E92F9}" type="pres">
      <dgm:prSet presAssocID="{C8C15AC9-ECAB-4086-A226-FBF910660361}" presName="spacer" presStyleCnt="0"/>
      <dgm:spPr/>
    </dgm:pt>
    <dgm:pt modelId="{FA29128E-EA8F-4FD7-96FB-1901AF17DE62}" type="pres">
      <dgm:prSet presAssocID="{BB225527-964C-4D99-B107-3A81D8C4FFE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FF7AE5E-9CA4-4919-8801-D329D00D553A}" srcId="{430C69C3-AD9B-4D1F-A03F-57D3E1D4EBE8}" destId="{1BD7F126-BAD4-4063-97B1-96C622E967D6}" srcOrd="1" destOrd="0" parTransId="{BD328D74-19A2-48C8-8800-81B65B694269}" sibTransId="{D6AA2319-F135-403E-B924-559F1EBF82D0}"/>
    <dgm:cxn modelId="{CE7F1165-345C-4B57-A899-3C713F4B78E2}" type="presOf" srcId="{1BD7F126-BAD4-4063-97B1-96C622E967D6}" destId="{6DD1603F-6541-41FF-9ABE-0788BEB6C607}" srcOrd="0" destOrd="0" presId="urn:microsoft.com/office/officeart/2005/8/layout/vList2"/>
    <dgm:cxn modelId="{0AD8B17B-4939-477F-90CF-119A74DC418D}" srcId="{430C69C3-AD9B-4D1F-A03F-57D3E1D4EBE8}" destId="{54417C26-68B4-4F7D-BC66-F596EA2A4C10}" srcOrd="2" destOrd="0" parTransId="{A0E1AED4-B738-4C0F-A8E3-63F072F44329}" sibTransId="{C8C15AC9-ECAB-4086-A226-FBF910660361}"/>
    <dgm:cxn modelId="{23804C81-250C-48CC-9A30-B16FF89CC09B}" type="presOf" srcId="{591F42EA-EBF9-470E-8E52-87188D4349CF}" destId="{655F4D96-3969-46A3-8E50-524B038514A9}" srcOrd="0" destOrd="0" presId="urn:microsoft.com/office/officeart/2005/8/layout/vList2"/>
    <dgm:cxn modelId="{5C440E99-AFF2-44AF-ACB6-DBEB14516B08}" type="presOf" srcId="{BB225527-964C-4D99-B107-3A81D8C4FFE2}" destId="{FA29128E-EA8F-4FD7-96FB-1901AF17DE62}" srcOrd="0" destOrd="0" presId="urn:microsoft.com/office/officeart/2005/8/layout/vList2"/>
    <dgm:cxn modelId="{A26156AC-B9A2-4A6A-9E90-B362AB0A1DD9}" srcId="{430C69C3-AD9B-4D1F-A03F-57D3E1D4EBE8}" destId="{BB225527-964C-4D99-B107-3A81D8C4FFE2}" srcOrd="3" destOrd="0" parTransId="{4E40BF61-D5D4-4BCB-AC4D-BDCB75C6C2E0}" sibTransId="{B9A353F9-0C0C-4514-9FE0-905C013575A9}"/>
    <dgm:cxn modelId="{4EA492BA-5F02-44C5-890A-BFC4553DBC11}" srcId="{430C69C3-AD9B-4D1F-A03F-57D3E1D4EBE8}" destId="{591F42EA-EBF9-470E-8E52-87188D4349CF}" srcOrd="0" destOrd="0" parTransId="{DCE8ED23-B39C-42D2-B2FA-1F8AE62E5A4E}" sibTransId="{3FF43CDA-90C2-4331-9510-761D698C06E8}"/>
    <dgm:cxn modelId="{FBCC00CD-EB00-48ED-AC62-3DB3284C081F}" type="presOf" srcId="{430C69C3-AD9B-4D1F-A03F-57D3E1D4EBE8}" destId="{824A45E9-C20E-4417-949E-33376A918D03}" srcOrd="0" destOrd="0" presId="urn:microsoft.com/office/officeart/2005/8/layout/vList2"/>
    <dgm:cxn modelId="{A34370DB-7180-47D4-AB0E-3F735BB792C8}" type="presOf" srcId="{54417C26-68B4-4F7D-BC66-F596EA2A4C10}" destId="{7C1CFD0F-46A4-41C6-A0D9-4221EDBAFB80}" srcOrd="0" destOrd="0" presId="urn:microsoft.com/office/officeart/2005/8/layout/vList2"/>
    <dgm:cxn modelId="{5179BA08-1B06-416F-9D8C-66FE2EC3008D}" type="presParOf" srcId="{824A45E9-C20E-4417-949E-33376A918D03}" destId="{655F4D96-3969-46A3-8E50-524B038514A9}" srcOrd="0" destOrd="0" presId="urn:microsoft.com/office/officeart/2005/8/layout/vList2"/>
    <dgm:cxn modelId="{E6CC107E-CD61-46F0-954A-29EA169C5BA4}" type="presParOf" srcId="{824A45E9-C20E-4417-949E-33376A918D03}" destId="{48437A8C-B847-4221-BEA4-B7E95EEFA4C5}" srcOrd="1" destOrd="0" presId="urn:microsoft.com/office/officeart/2005/8/layout/vList2"/>
    <dgm:cxn modelId="{391345E1-78AB-4D9D-A77D-5265A538942C}" type="presParOf" srcId="{824A45E9-C20E-4417-949E-33376A918D03}" destId="{6DD1603F-6541-41FF-9ABE-0788BEB6C607}" srcOrd="2" destOrd="0" presId="urn:microsoft.com/office/officeart/2005/8/layout/vList2"/>
    <dgm:cxn modelId="{329F4064-506F-4B86-9F8B-B6F300720E64}" type="presParOf" srcId="{824A45E9-C20E-4417-949E-33376A918D03}" destId="{B5AC5B39-9894-4DDA-80E5-9BCD807AFCFA}" srcOrd="3" destOrd="0" presId="urn:microsoft.com/office/officeart/2005/8/layout/vList2"/>
    <dgm:cxn modelId="{1DE175C3-F355-41F8-B422-41D7DE00A119}" type="presParOf" srcId="{824A45E9-C20E-4417-949E-33376A918D03}" destId="{7C1CFD0F-46A4-41C6-A0D9-4221EDBAFB80}" srcOrd="4" destOrd="0" presId="urn:microsoft.com/office/officeart/2005/8/layout/vList2"/>
    <dgm:cxn modelId="{5E4DD989-1B86-4BBE-BC6F-84AF03B6B839}" type="presParOf" srcId="{824A45E9-C20E-4417-949E-33376A918D03}" destId="{DBB96D5D-348A-4527-BFC0-7CE3450E92F9}" srcOrd="5" destOrd="0" presId="urn:microsoft.com/office/officeart/2005/8/layout/vList2"/>
    <dgm:cxn modelId="{CD342BFC-1CE7-4AE6-9136-AFAA5BDB4624}" type="presParOf" srcId="{824A45E9-C20E-4417-949E-33376A918D03}" destId="{FA29128E-EA8F-4FD7-96FB-1901AF17DE6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AE0B78-0136-45D5-9BB0-6D6EA0CB4C1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53EF30-3190-43E9-8E74-21FAE1D45A5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Administra los recursos, la memoria, archivos, etc.</a:t>
          </a:r>
          <a:endParaRPr lang="en-US"/>
        </a:p>
      </dgm:t>
    </dgm:pt>
    <dgm:pt modelId="{FC7814E4-6B6D-482C-A3B6-5F5400543C94}" type="parTrans" cxnId="{74559114-5AA5-4D98-96FF-A99DC1B0D14D}">
      <dgm:prSet/>
      <dgm:spPr/>
      <dgm:t>
        <a:bodyPr/>
        <a:lstStyle/>
        <a:p>
          <a:endParaRPr lang="en-US"/>
        </a:p>
      </dgm:t>
    </dgm:pt>
    <dgm:pt modelId="{18C1A74A-70EB-47C6-9C23-CD7F613C9200}" type="sibTrans" cxnId="{74559114-5AA5-4D98-96FF-A99DC1B0D14D}">
      <dgm:prSet/>
      <dgm:spPr/>
      <dgm:t>
        <a:bodyPr/>
        <a:lstStyle/>
        <a:p>
          <a:endParaRPr lang="en-US"/>
        </a:p>
      </dgm:t>
    </dgm:pt>
    <dgm:pt modelId="{EFD22BC5-50FD-4001-B8F8-363E74880587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Actúa como intermediario entre el software y el hardware.</a:t>
          </a:r>
          <a:endParaRPr lang="en-US"/>
        </a:p>
      </dgm:t>
    </dgm:pt>
    <dgm:pt modelId="{D60B8A2A-F383-4C2F-83C9-33ED79DFD443}" type="parTrans" cxnId="{B95F1744-1F60-40D0-8A42-E65BBD61D510}">
      <dgm:prSet/>
      <dgm:spPr/>
      <dgm:t>
        <a:bodyPr/>
        <a:lstStyle/>
        <a:p>
          <a:endParaRPr lang="en-US"/>
        </a:p>
      </dgm:t>
    </dgm:pt>
    <dgm:pt modelId="{1D5D94DD-86D1-4F43-B45C-96CF09BDC4BB}" type="sibTrans" cxnId="{B95F1744-1F60-40D0-8A42-E65BBD61D510}">
      <dgm:prSet/>
      <dgm:spPr/>
      <dgm:t>
        <a:bodyPr/>
        <a:lstStyle/>
        <a:p>
          <a:endParaRPr lang="en-US"/>
        </a:p>
      </dgm:t>
    </dgm:pt>
    <dgm:pt modelId="{F0910D31-FA96-4F34-A98A-34CC17DDB4FF}">
      <dgm:prSet/>
      <dgm:spPr/>
      <dgm:t>
        <a:bodyPr/>
        <a:lstStyle/>
        <a:p>
          <a:pPr>
            <a:lnSpc>
              <a:spcPct val="100000"/>
            </a:lnSpc>
          </a:pPr>
          <a:r>
            <a:rPr lang="es-ES"/>
            <a:t>Proporciona una interfaz al usuario.</a:t>
          </a:r>
          <a:endParaRPr lang="en-US"/>
        </a:p>
      </dgm:t>
    </dgm:pt>
    <dgm:pt modelId="{BB67AEE9-89BE-48B0-9D9A-E30CA5E4F625}" type="parTrans" cxnId="{52CC8839-3295-4D0A-95A2-D3417B457034}">
      <dgm:prSet/>
      <dgm:spPr/>
      <dgm:t>
        <a:bodyPr/>
        <a:lstStyle/>
        <a:p>
          <a:endParaRPr lang="en-US"/>
        </a:p>
      </dgm:t>
    </dgm:pt>
    <dgm:pt modelId="{43E9FD5B-733F-41FD-8CCF-018CE4FEBD5C}" type="sibTrans" cxnId="{52CC8839-3295-4D0A-95A2-D3417B457034}">
      <dgm:prSet/>
      <dgm:spPr/>
      <dgm:t>
        <a:bodyPr/>
        <a:lstStyle/>
        <a:p>
          <a:endParaRPr lang="en-US"/>
        </a:p>
      </dgm:t>
    </dgm:pt>
    <dgm:pt modelId="{106909BA-92D6-4CD4-AB28-DAF66A564302}" type="pres">
      <dgm:prSet presAssocID="{ACAE0B78-0136-45D5-9BB0-6D6EA0CB4C12}" presName="root" presStyleCnt="0">
        <dgm:presLayoutVars>
          <dgm:dir/>
          <dgm:resizeHandles val="exact"/>
        </dgm:presLayoutVars>
      </dgm:prSet>
      <dgm:spPr/>
    </dgm:pt>
    <dgm:pt modelId="{4FC5FAEB-A7B1-4F07-B28D-E76FA93AB409}" type="pres">
      <dgm:prSet presAssocID="{3D53EF30-3190-43E9-8E74-21FAE1D45A5E}" presName="compNode" presStyleCnt="0"/>
      <dgm:spPr/>
    </dgm:pt>
    <dgm:pt modelId="{19A5A1B8-C8CB-48E2-9D92-ECCA785814A5}" type="pres">
      <dgm:prSet presAssocID="{3D53EF30-3190-43E9-8E74-21FAE1D45A5E}" presName="bgRect" presStyleLbl="bgShp" presStyleIdx="0" presStyleCnt="3"/>
      <dgm:spPr/>
    </dgm:pt>
    <dgm:pt modelId="{3D45BDD1-6F31-4494-AD13-76D40FF6ECC6}" type="pres">
      <dgm:prSet presAssocID="{3D53EF30-3190-43E9-8E74-21FAE1D45A5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CCD3D09F-37F3-490E-AD56-9741F7685FA0}" type="pres">
      <dgm:prSet presAssocID="{3D53EF30-3190-43E9-8E74-21FAE1D45A5E}" presName="spaceRect" presStyleCnt="0"/>
      <dgm:spPr/>
    </dgm:pt>
    <dgm:pt modelId="{F47674A8-37A3-4A1F-866E-4804490FD1D2}" type="pres">
      <dgm:prSet presAssocID="{3D53EF30-3190-43E9-8E74-21FAE1D45A5E}" presName="parTx" presStyleLbl="revTx" presStyleIdx="0" presStyleCnt="3">
        <dgm:presLayoutVars>
          <dgm:chMax val="0"/>
          <dgm:chPref val="0"/>
        </dgm:presLayoutVars>
      </dgm:prSet>
      <dgm:spPr/>
    </dgm:pt>
    <dgm:pt modelId="{9CA05805-AFBE-4683-8190-D6FF8F1D4D30}" type="pres">
      <dgm:prSet presAssocID="{18C1A74A-70EB-47C6-9C23-CD7F613C9200}" presName="sibTrans" presStyleCnt="0"/>
      <dgm:spPr/>
    </dgm:pt>
    <dgm:pt modelId="{16BFE0BE-7E9E-4EEC-AEB6-ACE61308A92F}" type="pres">
      <dgm:prSet presAssocID="{EFD22BC5-50FD-4001-B8F8-363E74880587}" presName="compNode" presStyleCnt="0"/>
      <dgm:spPr/>
    </dgm:pt>
    <dgm:pt modelId="{50EB249E-251B-4EA3-8A60-E515D208A122}" type="pres">
      <dgm:prSet presAssocID="{EFD22BC5-50FD-4001-B8F8-363E74880587}" presName="bgRect" presStyleLbl="bgShp" presStyleIdx="1" presStyleCnt="3"/>
      <dgm:spPr/>
    </dgm:pt>
    <dgm:pt modelId="{4048FE02-9B77-4C3C-8B15-36AB15D637FB}" type="pres">
      <dgm:prSet presAssocID="{EFD22BC5-50FD-4001-B8F8-363E748805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165450CA-4693-4319-866E-B4CE9255CDE6}" type="pres">
      <dgm:prSet presAssocID="{EFD22BC5-50FD-4001-B8F8-363E74880587}" presName="spaceRect" presStyleCnt="0"/>
      <dgm:spPr/>
    </dgm:pt>
    <dgm:pt modelId="{D8F234E3-36EF-45F0-A168-AC0702167E0D}" type="pres">
      <dgm:prSet presAssocID="{EFD22BC5-50FD-4001-B8F8-363E74880587}" presName="parTx" presStyleLbl="revTx" presStyleIdx="1" presStyleCnt="3">
        <dgm:presLayoutVars>
          <dgm:chMax val="0"/>
          <dgm:chPref val="0"/>
        </dgm:presLayoutVars>
      </dgm:prSet>
      <dgm:spPr/>
    </dgm:pt>
    <dgm:pt modelId="{A579E693-98EF-45C9-8192-809CD6A824DD}" type="pres">
      <dgm:prSet presAssocID="{1D5D94DD-86D1-4F43-B45C-96CF09BDC4BB}" presName="sibTrans" presStyleCnt="0"/>
      <dgm:spPr/>
    </dgm:pt>
    <dgm:pt modelId="{6DB5DD4B-726F-4EE2-8FC7-66F70CF9CB40}" type="pres">
      <dgm:prSet presAssocID="{F0910D31-FA96-4F34-A98A-34CC17DDB4FF}" presName="compNode" presStyleCnt="0"/>
      <dgm:spPr/>
    </dgm:pt>
    <dgm:pt modelId="{6720FF41-8B9A-4913-B677-77B408340BD2}" type="pres">
      <dgm:prSet presAssocID="{F0910D31-FA96-4F34-A98A-34CC17DDB4FF}" presName="bgRect" presStyleLbl="bgShp" presStyleIdx="2" presStyleCnt="3"/>
      <dgm:spPr/>
    </dgm:pt>
    <dgm:pt modelId="{51DF0A17-A28C-4BDE-8F9D-B68F4DC1E7E4}" type="pres">
      <dgm:prSet presAssocID="{F0910D31-FA96-4F34-A98A-34CC17DDB4F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7BC5410-9951-4D08-99F4-1E7A467B05D6}" type="pres">
      <dgm:prSet presAssocID="{F0910D31-FA96-4F34-A98A-34CC17DDB4FF}" presName="spaceRect" presStyleCnt="0"/>
      <dgm:spPr/>
    </dgm:pt>
    <dgm:pt modelId="{445A12B1-A721-42A9-A49C-0DCD99E37B0D}" type="pres">
      <dgm:prSet presAssocID="{F0910D31-FA96-4F34-A98A-34CC17DDB4F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4559114-5AA5-4D98-96FF-A99DC1B0D14D}" srcId="{ACAE0B78-0136-45D5-9BB0-6D6EA0CB4C12}" destId="{3D53EF30-3190-43E9-8E74-21FAE1D45A5E}" srcOrd="0" destOrd="0" parTransId="{FC7814E4-6B6D-482C-A3B6-5F5400543C94}" sibTransId="{18C1A74A-70EB-47C6-9C23-CD7F613C9200}"/>
    <dgm:cxn modelId="{52CC8839-3295-4D0A-95A2-D3417B457034}" srcId="{ACAE0B78-0136-45D5-9BB0-6D6EA0CB4C12}" destId="{F0910D31-FA96-4F34-A98A-34CC17DDB4FF}" srcOrd="2" destOrd="0" parTransId="{BB67AEE9-89BE-48B0-9D9A-E30CA5E4F625}" sibTransId="{43E9FD5B-733F-41FD-8CCF-018CE4FEBD5C}"/>
    <dgm:cxn modelId="{B95F1744-1F60-40D0-8A42-E65BBD61D510}" srcId="{ACAE0B78-0136-45D5-9BB0-6D6EA0CB4C12}" destId="{EFD22BC5-50FD-4001-B8F8-363E74880587}" srcOrd="1" destOrd="0" parTransId="{D60B8A2A-F383-4C2F-83C9-33ED79DFD443}" sibTransId="{1D5D94DD-86D1-4F43-B45C-96CF09BDC4BB}"/>
    <dgm:cxn modelId="{D6BA1646-0A6E-4A75-8BB5-19392A71AF77}" type="presOf" srcId="{F0910D31-FA96-4F34-A98A-34CC17DDB4FF}" destId="{445A12B1-A721-42A9-A49C-0DCD99E37B0D}" srcOrd="0" destOrd="0" presId="urn:microsoft.com/office/officeart/2018/2/layout/IconVerticalSolidList"/>
    <dgm:cxn modelId="{653B59B4-AF1D-40F3-8BCE-70FB8CB1B82B}" type="presOf" srcId="{ACAE0B78-0136-45D5-9BB0-6D6EA0CB4C12}" destId="{106909BA-92D6-4CD4-AB28-DAF66A564302}" srcOrd="0" destOrd="0" presId="urn:microsoft.com/office/officeart/2018/2/layout/IconVerticalSolidList"/>
    <dgm:cxn modelId="{2062C3C1-2AFC-4EF4-AEC7-67A524A4239F}" type="presOf" srcId="{3D53EF30-3190-43E9-8E74-21FAE1D45A5E}" destId="{F47674A8-37A3-4A1F-866E-4804490FD1D2}" srcOrd="0" destOrd="0" presId="urn:microsoft.com/office/officeart/2018/2/layout/IconVerticalSolidList"/>
    <dgm:cxn modelId="{A4235BDD-69B7-419F-BC86-45AE9FC54C50}" type="presOf" srcId="{EFD22BC5-50FD-4001-B8F8-363E74880587}" destId="{D8F234E3-36EF-45F0-A168-AC0702167E0D}" srcOrd="0" destOrd="0" presId="urn:microsoft.com/office/officeart/2018/2/layout/IconVerticalSolidList"/>
    <dgm:cxn modelId="{98C5CB52-046D-49DA-99E0-E63E9B26F770}" type="presParOf" srcId="{106909BA-92D6-4CD4-AB28-DAF66A564302}" destId="{4FC5FAEB-A7B1-4F07-B28D-E76FA93AB409}" srcOrd="0" destOrd="0" presId="urn:microsoft.com/office/officeart/2018/2/layout/IconVerticalSolidList"/>
    <dgm:cxn modelId="{1F4B404E-E5F3-4529-81DE-23F9E9DD7ADE}" type="presParOf" srcId="{4FC5FAEB-A7B1-4F07-B28D-E76FA93AB409}" destId="{19A5A1B8-C8CB-48E2-9D92-ECCA785814A5}" srcOrd="0" destOrd="0" presId="urn:microsoft.com/office/officeart/2018/2/layout/IconVerticalSolidList"/>
    <dgm:cxn modelId="{FA202F3E-5470-4541-9524-5FA0319C7422}" type="presParOf" srcId="{4FC5FAEB-A7B1-4F07-B28D-E76FA93AB409}" destId="{3D45BDD1-6F31-4494-AD13-76D40FF6ECC6}" srcOrd="1" destOrd="0" presId="urn:microsoft.com/office/officeart/2018/2/layout/IconVerticalSolidList"/>
    <dgm:cxn modelId="{3C824EB7-256E-46A1-AF4A-88A97FF0E277}" type="presParOf" srcId="{4FC5FAEB-A7B1-4F07-B28D-E76FA93AB409}" destId="{CCD3D09F-37F3-490E-AD56-9741F7685FA0}" srcOrd="2" destOrd="0" presId="urn:microsoft.com/office/officeart/2018/2/layout/IconVerticalSolidList"/>
    <dgm:cxn modelId="{176DECFA-AE0A-455B-B16F-74A48FEBBA4D}" type="presParOf" srcId="{4FC5FAEB-A7B1-4F07-B28D-E76FA93AB409}" destId="{F47674A8-37A3-4A1F-866E-4804490FD1D2}" srcOrd="3" destOrd="0" presId="urn:microsoft.com/office/officeart/2018/2/layout/IconVerticalSolidList"/>
    <dgm:cxn modelId="{458A8DEE-BB3B-4154-A4D4-F00EFB28EBD0}" type="presParOf" srcId="{106909BA-92D6-4CD4-AB28-DAF66A564302}" destId="{9CA05805-AFBE-4683-8190-D6FF8F1D4D30}" srcOrd="1" destOrd="0" presId="urn:microsoft.com/office/officeart/2018/2/layout/IconVerticalSolidList"/>
    <dgm:cxn modelId="{FBB0A607-0F08-4B17-8CC8-E7516B7A63BC}" type="presParOf" srcId="{106909BA-92D6-4CD4-AB28-DAF66A564302}" destId="{16BFE0BE-7E9E-4EEC-AEB6-ACE61308A92F}" srcOrd="2" destOrd="0" presId="urn:microsoft.com/office/officeart/2018/2/layout/IconVerticalSolidList"/>
    <dgm:cxn modelId="{6B2B5D7F-342D-4AC5-9418-2A67B1B66757}" type="presParOf" srcId="{16BFE0BE-7E9E-4EEC-AEB6-ACE61308A92F}" destId="{50EB249E-251B-4EA3-8A60-E515D208A122}" srcOrd="0" destOrd="0" presId="urn:microsoft.com/office/officeart/2018/2/layout/IconVerticalSolidList"/>
    <dgm:cxn modelId="{5D11AF49-ACDB-4AA6-B957-478A6590ED0E}" type="presParOf" srcId="{16BFE0BE-7E9E-4EEC-AEB6-ACE61308A92F}" destId="{4048FE02-9B77-4C3C-8B15-36AB15D637FB}" srcOrd="1" destOrd="0" presId="urn:microsoft.com/office/officeart/2018/2/layout/IconVerticalSolidList"/>
    <dgm:cxn modelId="{32AC111C-38D1-44AF-8157-87E9B9F3FFA9}" type="presParOf" srcId="{16BFE0BE-7E9E-4EEC-AEB6-ACE61308A92F}" destId="{165450CA-4693-4319-866E-B4CE9255CDE6}" srcOrd="2" destOrd="0" presId="urn:microsoft.com/office/officeart/2018/2/layout/IconVerticalSolidList"/>
    <dgm:cxn modelId="{2A8D18C8-3551-46BD-97F3-CD29A534E649}" type="presParOf" srcId="{16BFE0BE-7E9E-4EEC-AEB6-ACE61308A92F}" destId="{D8F234E3-36EF-45F0-A168-AC0702167E0D}" srcOrd="3" destOrd="0" presId="urn:microsoft.com/office/officeart/2018/2/layout/IconVerticalSolidList"/>
    <dgm:cxn modelId="{441A07B1-179B-42BD-B019-C348F1981B31}" type="presParOf" srcId="{106909BA-92D6-4CD4-AB28-DAF66A564302}" destId="{A579E693-98EF-45C9-8192-809CD6A824DD}" srcOrd="3" destOrd="0" presId="urn:microsoft.com/office/officeart/2018/2/layout/IconVerticalSolidList"/>
    <dgm:cxn modelId="{45E2BC17-96CF-4817-BE35-B0AF36272A5F}" type="presParOf" srcId="{106909BA-92D6-4CD4-AB28-DAF66A564302}" destId="{6DB5DD4B-726F-4EE2-8FC7-66F70CF9CB40}" srcOrd="4" destOrd="0" presId="urn:microsoft.com/office/officeart/2018/2/layout/IconVerticalSolidList"/>
    <dgm:cxn modelId="{91CC6D14-4CF7-47E4-8A75-8B7623DA7FE5}" type="presParOf" srcId="{6DB5DD4B-726F-4EE2-8FC7-66F70CF9CB40}" destId="{6720FF41-8B9A-4913-B677-77B408340BD2}" srcOrd="0" destOrd="0" presId="urn:microsoft.com/office/officeart/2018/2/layout/IconVerticalSolidList"/>
    <dgm:cxn modelId="{7186AF56-ECD9-47C5-989B-B53B92B472E4}" type="presParOf" srcId="{6DB5DD4B-726F-4EE2-8FC7-66F70CF9CB40}" destId="{51DF0A17-A28C-4BDE-8F9D-B68F4DC1E7E4}" srcOrd="1" destOrd="0" presId="urn:microsoft.com/office/officeart/2018/2/layout/IconVerticalSolidList"/>
    <dgm:cxn modelId="{269979D4-F8D1-4600-BC11-B0D16E596BB4}" type="presParOf" srcId="{6DB5DD4B-726F-4EE2-8FC7-66F70CF9CB40}" destId="{17BC5410-9951-4D08-99F4-1E7A467B05D6}" srcOrd="2" destOrd="0" presId="urn:microsoft.com/office/officeart/2018/2/layout/IconVerticalSolidList"/>
    <dgm:cxn modelId="{9ED8817F-1799-4E44-8DD4-508D92A77FD9}" type="presParOf" srcId="{6DB5DD4B-726F-4EE2-8FC7-66F70CF9CB40}" destId="{445A12B1-A721-42A9-A49C-0DCD99E37B0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30C69C3-AD9B-4D1F-A03F-57D3E1D4EB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1F42EA-EBF9-470E-8E52-87188D4349CF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sz="2800"/>
            <a:t>Década de los 40</a:t>
          </a:r>
          <a:endParaRPr lang="en-US" sz="2800"/>
        </a:p>
      </dgm:t>
    </dgm:pt>
    <dgm:pt modelId="{DCE8ED23-B39C-42D2-B2FA-1F8AE62E5A4E}" type="parTrans" cxnId="{4EA492BA-5F02-44C5-890A-BFC4553DBC11}">
      <dgm:prSet/>
      <dgm:spPr/>
      <dgm:t>
        <a:bodyPr/>
        <a:lstStyle/>
        <a:p>
          <a:endParaRPr lang="en-US" sz="1050"/>
        </a:p>
      </dgm:t>
    </dgm:pt>
    <dgm:pt modelId="{3FF43CDA-90C2-4331-9510-761D698C06E8}" type="sibTrans" cxnId="{4EA492BA-5F02-44C5-890A-BFC4553DBC11}">
      <dgm:prSet/>
      <dgm:spPr/>
      <dgm:t>
        <a:bodyPr/>
        <a:lstStyle/>
        <a:p>
          <a:endParaRPr lang="en-US" sz="1050"/>
        </a:p>
      </dgm:t>
    </dgm:pt>
    <dgm:pt modelId="{1BD7F126-BAD4-4063-97B1-96C622E967D6}">
      <dgm:prSet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sz="2800"/>
            <a:t>Década de los 50</a:t>
          </a:r>
          <a:endParaRPr lang="en-US" sz="2800"/>
        </a:p>
      </dgm:t>
    </dgm:pt>
    <dgm:pt modelId="{BD328D74-19A2-48C8-8800-81B65B694269}" type="parTrans" cxnId="{CFF7AE5E-9CA4-4919-8801-D329D00D553A}">
      <dgm:prSet/>
      <dgm:spPr/>
      <dgm:t>
        <a:bodyPr/>
        <a:lstStyle/>
        <a:p>
          <a:endParaRPr lang="en-US" sz="1050"/>
        </a:p>
      </dgm:t>
    </dgm:pt>
    <dgm:pt modelId="{D6AA2319-F135-403E-B924-559F1EBF82D0}" type="sibTrans" cxnId="{CFF7AE5E-9CA4-4919-8801-D329D00D553A}">
      <dgm:prSet/>
      <dgm:spPr/>
      <dgm:t>
        <a:bodyPr/>
        <a:lstStyle/>
        <a:p>
          <a:endParaRPr lang="en-US" sz="1050"/>
        </a:p>
      </dgm:t>
    </dgm:pt>
    <dgm:pt modelId="{54417C26-68B4-4F7D-BC66-F596EA2A4C10}">
      <dgm:prSet custT="1"/>
      <dgm:spPr>
        <a:solidFill>
          <a:schemeClr val="bg2"/>
        </a:solidFill>
      </dgm:spPr>
      <dgm:t>
        <a:bodyPr/>
        <a:lstStyle/>
        <a:p>
          <a:r>
            <a:rPr lang="es-ES" sz="2800"/>
            <a:t>Década de los 60</a:t>
          </a:r>
          <a:endParaRPr lang="en-US" sz="2800"/>
        </a:p>
      </dgm:t>
    </dgm:pt>
    <dgm:pt modelId="{A0E1AED4-B738-4C0F-A8E3-63F072F44329}" type="parTrans" cxnId="{0AD8B17B-4939-477F-90CF-119A74DC418D}">
      <dgm:prSet/>
      <dgm:spPr/>
      <dgm:t>
        <a:bodyPr/>
        <a:lstStyle/>
        <a:p>
          <a:endParaRPr lang="en-US" sz="1050"/>
        </a:p>
      </dgm:t>
    </dgm:pt>
    <dgm:pt modelId="{C8C15AC9-ECAB-4086-A226-FBF910660361}" type="sibTrans" cxnId="{0AD8B17B-4939-477F-90CF-119A74DC418D}">
      <dgm:prSet/>
      <dgm:spPr/>
      <dgm:t>
        <a:bodyPr/>
        <a:lstStyle/>
        <a:p>
          <a:endParaRPr lang="en-US" sz="1050"/>
        </a:p>
      </dgm:t>
    </dgm:pt>
    <dgm:pt modelId="{BB225527-964C-4D99-B107-3A81D8C4FFE2}">
      <dgm:prSet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s-ES" sz="2800"/>
            <a:t>Década de los 70</a:t>
          </a:r>
          <a:endParaRPr lang="en-US" sz="2800"/>
        </a:p>
      </dgm:t>
    </dgm:pt>
    <dgm:pt modelId="{4E40BF61-D5D4-4BCB-AC4D-BDCB75C6C2E0}" type="parTrans" cxnId="{A26156AC-B9A2-4A6A-9E90-B362AB0A1DD9}">
      <dgm:prSet/>
      <dgm:spPr/>
      <dgm:t>
        <a:bodyPr/>
        <a:lstStyle/>
        <a:p>
          <a:endParaRPr lang="en-US" sz="1050"/>
        </a:p>
      </dgm:t>
    </dgm:pt>
    <dgm:pt modelId="{B9A353F9-0C0C-4514-9FE0-905C013575A9}" type="sibTrans" cxnId="{A26156AC-B9A2-4A6A-9E90-B362AB0A1DD9}">
      <dgm:prSet/>
      <dgm:spPr/>
      <dgm:t>
        <a:bodyPr/>
        <a:lstStyle/>
        <a:p>
          <a:endParaRPr lang="en-US" sz="1050"/>
        </a:p>
      </dgm:t>
    </dgm:pt>
    <dgm:pt modelId="{824A45E9-C20E-4417-949E-33376A918D03}" type="pres">
      <dgm:prSet presAssocID="{430C69C3-AD9B-4D1F-A03F-57D3E1D4EBE8}" presName="linear" presStyleCnt="0">
        <dgm:presLayoutVars>
          <dgm:animLvl val="lvl"/>
          <dgm:resizeHandles val="exact"/>
        </dgm:presLayoutVars>
      </dgm:prSet>
      <dgm:spPr/>
    </dgm:pt>
    <dgm:pt modelId="{655F4D96-3969-46A3-8E50-524B038514A9}" type="pres">
      <dgm:prSet presAssocID="{591F42EA-EBF9-470E-8E52-87188D4349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437A8C-B847-4221-BEA4-B7E95EEFA4C5}" type="pres">
      <dgm:prSet presAssocID="{3FF43CDA-90C2-4331-9510-761D698C06E8}" presName="spacer" presStyleCnt="0"/>
      <dgm:spPr/>
    </dgm:pt>
    <dgm:pt modelId="{6DD1603F-6541-41FF-9ABE-0788BEB6C607}" type="pres">
      <dgm:prSet presAssocID="{1BD7F126-BAD4-4063-97B1-96C622E967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AC5B39-9894-4DDA-80E5-9BCD807AFCFA}" type="pres">
      <dgm:prSet presAssocID="{D6AA2319-F135-403E-B924-559F1EBF82D0}" presName="spacer" presStyleCnt="0"/>
      <dgm:spPr/>
    </dgm:pt>
    <dgm:pt modelId="{7C1CFD0F-46A4-41C6-A0D9-4221EDBAFB80}" type="pres">
      <dgm:prSet presAssocID="{54417C26-68B4-4F7D-BC66-F596EA2A4C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B96D5D-348A-4527-BFC0-7CE3450E92F9}" type="pres">
      <dgm:prSet presAssocID="{C8C15AC9-ECAB-4086-A226-FBF910660361}" presName="spacer" presStyleCnt="0"/>
      <dgm:spPr/>
    </dgm:pt>
    <dgm:pt modelId="{FA29128E-EA8F-4FD7-96FB-1901AF17DE62}" type="pres">
      <dgm:prSet presAssocID="{BB225527-964C-4D99-B107-3A81D8C4FFE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FF7AE5E-9CA4-4919-8801-D329D00D553A}" srcId="{430C69C3-AD9B-4D1F-A03F-57D3E1D4EBE8}" destId="{1BD7F126-BAD4-4063-97B1-96C622E967D6}" srcOrd="1" destOrd="0" parTransId="{BD328D74-19A2-48C8-8800-81B65B694269}" sibTransId="{D6AA2319-F135-403E-B924-559F1EBF82D0}"/>
    <dgm:cxn modelId="{CE7F1165-345C-4B57-A899-3C713F4B78E2}" type="presOf" srcId="{1BD7F126-BAD4-4063-97B1-96C622E967D6}" destId="{6DD1603F-6541-41FF-9ABE-0788BEB6C607}" srcOrd="0" destOrd="0" presId="urn:microsoft.com/office/officeart/2005/8/layout/vList2"/>
    <dgm:cxn modelId="{0AD8B17B-4939-477F-90CF-119A74DC418D}" srcId="{430C69C3-AD9B-4D1F-A03F-57D3E1D4EBE8}" destId="{54417C26-68B4-4F7D-BC66-F596EA2A4C10}" srcOrd="2" destOrd="0" parTransId="{A0E1AED4-B738-4C0F-A8E3-63F072F44329}" sibTransId="{C8C15AC9-ECAB-4086-A226-FBF910660361}"/>
    <dgm:cxn modelId="{23804C81-250C-48CC-9A30-B16FF89CC09B}" type="presOf" srcId="{591F42EA-EBF9-470E-8E52-87188D4349CF}" destId="{655F4D96-3969-46A3-8E50-524B038514A9}" srcOrd="0" destOrd="0" presId="urn:microsoft.com/office/officeart/2005/8/layout/vList2"/>
    <dgm:cxn modelId="{5C440E99-AFF2-44AF-ACB6-DBEB14516B08}" type="presOf" srcId="{BB225527-964C-4D99-B107-3A81D8C4FFE2}" destId="{FA29128E-EA8F-4FD7-96FB-1901AF17DE62}" srcOrd="0" destOrd="0" presId="urn:microsoft.com/office/officeart/2005/8/layout/vList2"/>
    <dgm:cxn modelId="{A26156AC-B9A2-4A6A-9E90-B362AB0A1DD9}" srcId="{430C69C3-AD9B-4D1F-A03F-57D3E1D4EBE8}" destId="{BB225527-964C-4D99-B107-3A81D8C4FFE2}" srcOrd="3" destOrd="0" parTransId="{4E40BF61-D5D4-4BCB-AC4D-BDCB75C6C2E0}" sibTransId="{B9A353F9-0C0C-4514-9FE0-905C013575A9}"/>
    <dgm:cxn modelId="{4EA492BA-5F02-44C5-890A-BFC4553DBC11}" srcId="{430C69C3-AD9B-4D1F-A03F-57D3E1D4EBE8}" destId="{591F42EA-EBF9-470E-8E52-87188D4349CF}" srcOrd="0" destOrd="0" parTransId="{DCE8ED23-B39C-42D2-B2FA-1F8AE62E5A4E}" sibTransId="{3FF43CDA-90C2-4331-9510-761D698C06E8}"/>
    <dgm:cxn modelId="{FBCC00CD-EB00-48ED-AC62-3DB3284C081F}" type="presOf" srcId="{430C69C3-AD9B-4D1F-A03F-57D3E1D4EBE8}" destId="{824A45E9-C20E-4417-949E-33376A918D03}" srcOrd="0" destOrd="0" presId="urn:microsoft.com/office/officeart/2005/8/layout/vList2"/>
    <dgm:cxn modelId="{A34370DB-7180-47D4-AB0E-3F735BB792C8}" type="presOf" srcId="{54417C26-68B4-4F7D-BC66-F596EA2A4C10}" destId="{7C1CFD0F-46A4-41C6-A0D9-4221EDBAFB80}" srcOrd="0" destOrd="0" presId="urn:microsoft.com/office/officeart/2005/8/layout/vList2"/>
    <dgm:cxn modelId="{5179BA08-1B06-416F-9D8C-66FE2EC3008D}" type="presParOf" srcId="{824A45E9-C20E-4417-949E-33376A918D03}" destId="{655F4D96-3969-46A3-8E50-524B038514A9}" srcOrd="0" destOrd="0" presId="urn:microsoft.com/office/officeart/2005/8/layout/vList2"/>
    <dgm:cxn modelId="{E6CC107E-CD61-46F0-954A-29EA169C5BA4}" type="presParOf" srcId="{824A45E9-C20E-4417-949E-33376A918D03}" destId="{48437A8C-B847-4221-BEA4-B7E95EEFA4C5}" srcOrd="1" destOrd="0" presId="urn:microsoft.com/office/officeart/2005/8/layout/vList2"/>
    <dgm:cxn modelId="{391345E1-78AB-4D9D-A77D-5265A538942C}" type="presParOf" srcId="{824A45E9-C20E-4417-949E-33376A918D03}" destId="{6DD1603F-6541-41FF-9ABE-0788BEB6C607}" srcOrd="2" destOrd="0" presId="urn:microsoft.com/office/officeart/2005/8/layout/vList2"/>
    <dgm:cxn modelId="{329F4064-506F-4B86-9F8B-B6F300720E64}" type="presParOf" srcId="{824A45E9-C20E-4417-949E-33376A918D03}" destId="{B5AC5B39-9894-4DDA-80E5-9BCD807AFCFA}" srcOrd="3" destOrd="0" presId="urn:microsoft.com/office/officeart/2005/8/layout/vList2"/>
    <dgm:cxn modelId="{1DE175C3-F355-41F8-B422-41D7DE00A119}" type="presParOf" srcId="{824A45E9-C20E-4417-949E-33376A918D03}" destId="{7C1CFD0F-46A4-41C6-A0D9-4221EDBAFB80}" srcOrd="4" destOrd="0" presId="urn:microsoft.com/office/officeart/2005/8/layout/vList2"/>
    <dgm:cxn modelId="{5E4DD989-1B86-4BBE-BC6F-84AF03B6B839}" type="presParOf" srcId="{824A45E9-C20E-4417-949E-33376A918D03}" destId="{DBB96D5D-348A-4527-BFC0-7CE3450E92F9}" srcOrd="5" destOrd="0" presId="urn:microsoft.com/office/officeart/2005/8/layout/vList2"/>
    <dgm:cxn modelId="{CD342BFC-1CE7-4AE6-9136-AFAA5BDB4624}" type="presParOf" srcId="{824A45E9-C20E-4417-949E-33376A918D03}" destId="{FA29128E-EA8F-4FD7-96FB-1901AF17DE6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0C69C3-AD9B-4D1F-A03F-57D3E1D4EB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1F42EA-EBF9-470E-8E52-87188D4349CF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sz="2000"/>
            <a:t>Tarjetas Perforadas</a:t>
          </a:r>
          <a:endParaRPr lang="en-US" sz="2000"/>
        </a:p>
      </dgm:t>
    </dgm:pt>
    <dgm:pt modelId="{DCE8ED23-B39C-42D2-B2FA-1F8AE62E5A4E}" type="parTrans" cxnId="{4EA492BA-5F02-44C5-890A-BFC4553DBC11}">
      <dgm:prSet/>
      <dgm:spPr/>
      <dgm:t>
        <a:bodyPr/>
        <a:lstStyle/>
        <a:p>
          <a:endParaRPr lang="en-US" sz="900"/>
        </a:p>
      </dgm:t>
    </dgm:pt>
    <dgm:pt modelId="{3FF43CDA-90C2-4331-9510-761D698C06E8}" type="sibTrans" cxnId="{4EA492BA-5F02-44C5-890A-BFC4553DBC11}">
      <dgm:prSet/>
      <dgm:spPr/>
      <dgm:t>
        <a:bodyPr/>
        <a:lstStyle/>
        <a:p>
          <a:endParaRPr lang="en-US" sz="900"/>
        </a:p>
      </dgm:t>
    </dgm:pt>
    <dgm:pt modelId="{1BD7F126-BAD4-4063-97B1-96C622E967D6}">
      <dgm:prSet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sz="2000" err="1"/>
            <a:t>Batch</a:t>
          </a:r>
          <a:r>
            <a:rPr lang="es-ES" sz="2000"/>
            <a:t> Processing</a:t>
          </a:r>
          <a:endParaRPr lang="en-US" sz="2000"/>
        </a:p>
      </dgm:t>
    </dgm:pt>
    <dgm:pt modelId="{BD328D74-19A2-48C8-8800-81B65B694269}" type="parTrans" cxnId="{CFF7AE5E-9CA4-4919-8801-D329D00D553A}">
      <dgm:prSet/>
      <dgm:spPr/>
      <dgm:t>
        <a:bodyPr/>
        <a:lstStyle/>
        <a:p>
          <a:endParaRPr lang="en-US" sz="900"/>
        </a:p>
      </dgm:t>
    </dgm:pt>
    <dgm:pt modelId="{D6AA2319-F135-403E-B924-559F1EBF82D0}" type="sibTrans" cxnId="{CFF7AE5E-9CA4-4919-8801-D329D00D553A}">
      <dgm:prSet/>
      <dgm:spPr/>
      <dgm:t>
        <a:bodyPr/>
        <a:lstStyle/>
        <a:p>
          <a:endParaRPr lang="en-US" sz="900"/>
        </a:p>
      </dgm:t>
    </dgm:pt>
    <dgm:pt modelId="{54417C26-68B4-4F7D-BC66-F596EA2A4C10}">
      <dgm:prSet custT="1"/>
      <dgm:spPr>
        <a:solidFill>
          <a:schemeClr val="bg2"/>
        </a:solidFill>
      </dgm:spPr>
      <dgm:t>
        <a:bodyPr/>
        <a:lstStyle/>
        <a:p>
          <a:r>
            <a:rPr lang="es-ES" sz="2000"/>
            <a:t>Multiprogramación y Tiempo Compartido</a:t>
          </a:r>
          <a:endParaRPr lang="en-US" sz="2000"/>
        </a:p>
      </dgm:t>
    </dgm:pt>
    <dgm:pt modelId="{A0E1AED4-B738-4C0F-A8E3-63F072F44329}" type="parTrans" cxnId="{0AD8B17B-4939-477F-90CF-119A74DC418D}">
      <dgm:prSet/>
      <dgm:spPr/>
      <dgm:t>
        <a:bodyPr/>
        <a:lstStyle/>
        <a:p>
          <a:endParaRPr lang="en-US" sz="900"/>
        </a:p>
      </dgm:t>
    </dgm:pt>
    <dgm:pt modelId="{C8C15AC9-ECAB-4086-A226-FBF910660361}" type="sibTrans" cxnId="{0AD8B17B-4939-477F-90CF-119A74DC418D}">
      <dgm:prSet/>
      <dgm:spPr/>
      <dgm:t>
        <a:bodyPr/>
        <a:lstStyle/>
        <a:p>
          <a:endParaRPr lang="en-US" sz="900"/>
        </a:p>
      </dgm:t>
    </dgm:pt>
    <dgm:pt modelId="{BB225527-964C-4D99-B107-3A81D8C4FFE2}">
      <dgm:prSet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s-ES" sz="2000"/>
            <a:t>Virtualización</a:t>
          </a:r>
          <a:endParaRPr lang="en-US" sz="2000"/>
        </a:p>
      </dgm:t>
    </dgm:pt>
    <dgm:pt modelId="{4E40BF61-D5D4-4BCB-AC4D-BDCB75C6C2E0}" type="parTrans" cxnId="{A26156AC-B9A2-4A6A-9E90-B362AB0A1DD9}">
      <dgm:prSet/>
      <dgm:spPr/>
      <dgm:t>
        <a:bodyPr/>
        <a:lstStyle/>
        <a:p>
          <a:endParaRPr lang="en-US" sz="900"/>
        </a:p>
      </dgm:t>
    </dgm:pt>
    <dgm:pt modelId="{B9A353F9-0C0C-4514-9FE0-905C013575A9}" type="sibTrans" cxnId="{A26156AC-B9A2-4A6A-9E90-B362AB0A1DD9}">
      <dgm:prSet/>
      <dgm:spPr/>
      <dgm:t>
        <a:bodyPr/>
        <a:lstStyle/>
        <a:p>
          <a:endParaRPr lang="en-US" sz="900"/>
        </a:p>
      </dgm:t>
    </dgm:pt>
    <dgm:pt modelId="{824A45E9-C20E-4417-949E-33376A918D03}" type="pres">
      <dgm:prSet presAssocID="{430C69C3-AD9B-4D1F-A03F-57D3E1D4EBE8}" presName="linear" presStyleCnt="0">
        <dgm:presLayoutVars>
          <dgm:animLvl val="lvl"/>
          <dgm:resizeHandles val="exact"/>
        </dgm:presLayoutVars>
      </dgm:prSet>
      <dgm:spPr/>
    </dgm:pt>
    <dgm:pt modelId="{655F4D96-3969-46A3-8E50-524B038514A9}" type="pres">
      <dgm:prSet presAssocID="{591F42EA-EBF9-470E-8E52-87188D4349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437A8C-B847-4221-BEA4-B7E95EEFA4C5}" type="pres">
      <dgm:prSet presAssocID="{3FF43CDA-90C2-4331-9510-761D698C06E8}" presName="spacer" presStyleCnt="0"/>
      <dgm:spPr/>
    </dgm:pt>
    <dgm:pt modelId="{6DD1603F-6541-41FF-9ABE-0788BEB6C607}" type="pres">
      <dgm:prSet presAssocID="{1BD7F126-BAD4-4063-97B1-96C622E967D6}" presName="parentText" presStyleLbl="node1" presStyleIdx="1" presStyleCnt="4" custLinFactNeighborX="-143" custLinFactNeighborY="-3046">
        <dgm:presLayoutVars>
          <dgm:chMax val="0"/>
          <dgm:bulletEnabled val="1"/>
        </dgm:presLayoutVars>
      </dgm:prSet>
      <dgm:spPr/>
    </dgm:pt>
    <dgm:pt modelId="{B5AC5B39-9894-4DDA-80E5-9BCD807AFCFA}" type="pres">
      <dgm:prSet presAssocID="{D6AA2319-F135-403E-B924-559F1EBF82D0}" presName="spacer" presStyleCnt="0"/>
      <dgm:spPr/>
    </dgm:pt>
    <dgm:pt modelId="{7C1CFD0F-46A4-41C6-A0D9-4221EDBAFB80}" type="pres">
      <dgm:prSet presAssocID="{54417C26-68B4-4F7D-BC66-F596EA2A4C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B96D5D-348A-4527-BFC0-7CE3450E92F9}" type="pres">
      <dgm:prSet presAssocID="{C8C15AC9-ECAB-4086-A226-FBF910660361}" presName="spacer" presStyleCnt="0"/>
      <dgm:spPr/>
    </dgm:pt>
    <dgm:pt modelId="{FA29128E-EA8F-4FD7-96FB-1901AF17DE62}" type="pres">
      <dgm:prSet presAssocID="{BB225527-964C-4D99-B107-3A81D8C4FFE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FF7AE5E-9CA4-4919-8801-D329D00D553A}" srcId="{430C69C3-AD9B-4D1F-A03F-57D3E1D4EBE8}" destId="{1BD7F126-BAD4-4063-97B1-96C622E967D6}" srcOrd="1" destOrd="0" parTransId="{BD328D74-19A2-48C8-8800-81B65B694269}" sibTransId="{D6AA2319-F135-403E-B924-559F1EBF82D0}"/>
    <dgm:cxn modelId="{CE7F1165-345C-4B57-A899-3C713F4B78E2}" type="presOf" srcId="{1BD7F126-BAD4-4063-97B1-96C622E967D6}" destId="{6DD1603F-6541-41FF-9ABE-0788BEB6C607}" srcOrd="0" destOrd="0" presId="urn:microsoft.com/office/officeart/2005/8/layout/vList2"/>
    <dgm:cxn modelId="{0AD8B17B-4939-477F-90CF-119A74DC418D}" srcId="{430C69C3-AD9B-4D1F-A03F-57D3E1D4EBE8}" destId="{54417C26-68B4-4F7D-BC66-F596EA2A4C10}" srcOrd="2" destOrd="0" parTransId="{A0E1AED4-B738-4C0F-A8E3-63F072F44329}" sibTransId="{C8C15AC9-ECAB-4086-A226-FBF910660361}"/>
    <dgm:cxn modelId="{23804C81-250C-48CC-9A30-B16FF89CC09B}" type="presOf" srcId="{591F42EA-EBF9-470E-8E52-87188D4349CF}" destId="{655F4D96-3969-46A3-8E50-524B038514A9}" srcOrd="0" destOrd="0" presId="urn:microsoft.com/office/officeart/2005/8/layout/vList2"/>
    <dgm:cxn modelId="{5C440E99-AFF2-44AF-ACB6-DBEB14516B08}" type="presOf" srcId="{BB225527-964C-4D99-B107-3A81D8C4FFE2}" destId="{FA29128E-EA8F-4FD7-96FB-1901AF17DE62}" srcOrd="0" destOrd="0" presId="urn:microsoft.com/office/officeart/2005/8/layout/vList2"/>
    <dgm:cxn modelId="{A26156AC-B9A2-4A6A-9E90-B362AB0A1DD9}" srcId="{430C69C3-AD9B-4D1F-A03F-57D3E1D4EBE8}" destId="{BB225527-964C-4D99-B107-3A81D8C4FFE2}" srcOrd="3" destOrd="0" parTransId="{4E40BF61-D5D4-4BCB-AC4D-BDCB75C6C2E0}" sibTransId="{B9A353F9-0C0C-4514-9FE0-905C013575A9}"/>
    <dgm:cxn modelId="{4EA492BA-5F02-44C5-890A-BFC4553DBC11}" srcId="{430C69C3-AD9B-4D1F-A03F-57D3E1D4EBE8}" destId="{591F42EA-EBF9-470E-8E52-87188D4349CF}" srcOrd="0" destOrd="0" parTransId="{DCE8ED23-B39C-42D2-B2FA-1F8AE62E5A4E}" sibTransId="{3FF43CDA-90C2-4331-9510-761D698C06E8}"/>
    <dgm:cxn modelId="{FBCC00CD-EB00-48ED-AC62-3DB3284C081F}" type="presOf" srcId="{430C69C3-AD9B-4D1F-A03F-57D3E1D4EBE8}" destId="{824A45E9-C20E-4417-949E-33376A918D03}" srcOrd="0" destOrd="0" presId="urn:microsoft.com/office/officeart/2005/8/layout/vList2"/>
    <dgm:cxn modelId="{A34370DB-7180-47D4-AB0E-3F735BB792C8}" type="presOf" srcId="{54417C26-68B4-4F7D-BC66-F596EA2A4C10}" destId="{7C1CFD0F-46A4-41C6-A0D9-4221EDBAFB80}" srcOrd="0" destOrd="0" presId="urn:microsoft.com/office/officeart/2005/8/layout/vList2"/>
    <dgm:cxn modelId="{5179BA08-1B06-416F-9D8C-66FE2EC3008D}" type="presParOf" srcId="{824A45E9-C20E-4417-949E-33376A918D03}" destId="{655F4D96-3969-46A3-8E50-524B038514A9}" srcOrd="0" destOrd="0" presId="urn:microsoft.com/office/officeart/2005/8/layout/vList2"/>
    <dgm:cxn modelId="{E6CC107E-CD61-46F0-954A-29EA169C5BA4}" type="presParOf" srcId="{824A45E9-C20E-4417-949E-33376A918D03}" destId="{48437A8C-B847-4221-BEA4-B7E95EEFA4C5}" srcOrd="1" destOrd="0" presId="urn:microsoft.com/office/officeart/2005/8/layout/vList2"/>
    <dgm:cxn modelId="{391345E1-78AB-4D9D-A77D-5265A538942C}" type="presParOf" srcId="{824A45E9-C20E-4417-949E-33376A918D03}" destId="{6DD1603F-6541-41FF-9ABE-0788BEB6C607}" srcOrd="2" destOrd="0" presId="urn:microsoft.com/office/officeart/2005/8/layout/vList2"/>
    <dgm:cxn modelId="{329F4064-506F-4B86-9F8B-B6F300720E64}" type="presParOf" srcId="{824A45E9-C20E-4417-949E-33376A918D03}" destId="{B5AC5B39-9894-4DDA-80E5-9BCD807AFCFA}" srcOrd="3" destOrd="0" presId="urn:microsoft.com/office/officeart/2005/8/layout/vList2"/>
    <dgm:cxn modelId="{1DE175C3-F355-41F8-B422-41D7DE00A119}" type="presParOf" srcId="{824A45E9-C20E-4417-949E-33376A918D03}" destId="{7C1CFD0F-46A4-41C6-A0D9-4221EDBAFB80}" srcOrd="4" destOrd="0" presId="urn:microsoft.com/office/officeart/2005/8/layout/vList2"/>
    <dgm:cxn modelId="{5E4DD989-1B86-4BBE-BC6F-84AF03B6B839}" type="presParOf" srcId="{824A45E9-C20E-4417-949E-33376A918D03}" destId="{DBB96D5D-348A-4527-BFC0-7CE3450E92F9}" srcOrd="5" destOrd="0" presId="urn:microsoft.com/office/officeart/2005/8/layout/vList2"/>
    <dgm:cxn modelId="{CD342BFC-1CE7-4AE6-9136-AFAA5BDB4624}" type="presParOf" srcId="{824A45E9-C20E-4417-949E-33376A918D03}" destId="{FA29128E-EA8F-4FD7-96FB-1901AF17DE6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30C69C3-AD9B-4D1F-A03F-57D3E1D4EB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1F42EA-EBF9-470E-8E52-87188D4349CF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sz="2800"/>
            <a:t>Década de los 80</a:t>
          </a:r>
          <a:endParaRPr lang="en-US" sz="2800"/>
        </a:p>
      </dgm:t>
    </dgm:pt>
    <dgm:pt modelId="{DCE8ED23-B39C-42D2-B2FA-1F8AE62E5A4E}" type="parTrans" cxnId="{4EA492BA-5F02-44C5-890A-BFC4553DBC11}">
      <dgm:prSet/>
      <dgm:spPr/>
      <dgm:t>
        <a:bodyPr/>
        <a:lstStyle/>
        <a:p>
          <a:endParaRPr lang="en-US" sz="1050"/>
        </a:p>
      </dgm:t>
    </dgm:pt>
    <dgm:pt modelId="{3FF43CDA-90C2-4331-9510-761D698C06E8}" type="sibTrans" cxnId="{4EA492BA-5F02-44C5-890A-BFC4553DBC11}">
      <dgm:prSet/>
      <dgm:spPr/>
      <dgm:t>
        <a:bodyPr/>
        <a:lstStyle/>
        <a:p>
          <a:endParaRPr lang="en-US" sz="1050"/>
        </a:p>
      </dgm:t>
    </dgm:pt>
    <dgm:pt modelId="{1BD7F126-BAD4-4063-97B1-96C622E967D6}">
      <dgm:prSet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s-ES" sz="2800"/>
            <a:t>Década de los 90</a:t>
          </a:r>
          <a:endParaRPr lang="en-US" sz="2800"/>
        </a:p>
      </dgm:t>
    </dgm:pt>
    <dgm:pt modelId="{BD328D74-19A2-48C8-8800-81B65B694269}" type="parTrans" cxnId="{CFF7AE5E-9CA4-4919-8801-D329D00D553A}">
      <dgm:prSet/>
      <dgm:spPr/>
      <dgm:t>
        <a:bodyPr/>
        <a:lstStyle/>
        <a:p>
          <a:endParaRPr lang="en-US" sz="1050"/>
        </a:p>
      </dgm:t>
    </dgm:pt>
    <dgm:pt modelId="{D6AA2319-F135-403E-B924-559F1EBF82D0}" type="sibTrans" cxnId="{CFF7AE5E-9CA4-4919-8801-D329D00D553A}">
      <dgm:prSet/>
      <dgm:spPr/>
      <dgm:t>
        <a:bodyPr/>
        <a:lstStyle/>
        <a:p>
          <a:endParaRPr lang="en-US" sz="1050"/>
        </a:p>
      </dgm:t>
    </dgm:pt>
    <dgm:pt modelId="{54417C26-68B4-4F7D-BC66-F596EA2A4C10}">
      <dgm:prSet custT="1"/>
      <dgm:spPr>
        <a:solidFill>
          <a:schemeClr val="bg2"/>
        </a:solidFill>
      </dgm:spPr>
      <dgm:t>
        <a:bodyPr/>
        <a:lstStyle/>
        <a:p>
          <a:r>
            <a:rPr lang="es-ES" sz="2800"/>
            <a:t>Década de los 2000</a:t>
          </a:r>
          <a:endParaRPr lang="en-US" sz="2800"/>
        </a:p>
      </dgm:t>
    </dgm:pt>
    <dgm:pt modelId="{A0E1AED4-B738-4C0F-A8E3-63F072F44329}" type="parTrans" cxnId="{0AD8B17B-4939-477F-90CF-119A74DC418D}">
      <dgm:prSet/>
      <dgm:spPr/>
      <dgm:t>
        <a:bodyPr/>
        <a:lstStyle/>
        <a:p>
          <a:endParaRPr lang="en-US" sz="1050"/>
        </a:p>
      </dgm:t>
    </dgm:pt>
    <dgm:pt modelId="{C8C15AC9-ECAB-4086-A226-FBF910660361}" type="sibTrans" cxnId="{0AD8B17B-4939-477F-90CF-119A74DC418D}">
      <dgm:prSet/>
      <dgm:spPr/>
      <dgm:t>
        <a:bodyPr/>
        <a:lstStyle/>
        <a:p>
          <a:endParaRPr lang="en-US" sz="1050"/>
        </a:p>
      </dgm:t>
    </dgm:pt>
    <dgm:pt modelId="{BB225527-964C-4D99-B107-3A81D8C4FFE2}">
      <dgm:prSet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s-ES" sz="2800"/>
            <a:t>Década de los 2010</a:t>
          </a:r>
          <a:endParaRPr lang="en-US" sz="2800"/>
        </a:p>
      </dgm:t>
    </dgm:pt>
    <dgm:pt modelId="{4E40BF61-D5D4-4BCB-AC4D-BDCB75C6C2E0}" type="parTrans" cxnId="{A26156AC-B9A2-4A6A-9E90-B362AB0A1DD9}">
      <dgm:prSet/>
      <dgm:spPr/>
      <dgm:t>
        <a:bodyPr/>
        <a:lstStyle/>
        <a:p>
          <a:endParaRPr lang="en-US" sz="1050"/>
        </a:p>
      </dgm:t>
    </dgm:pt>
    <dgm:pt modelId="{B9A353F9-0C0C-4514-9FE0-905C013575A9}" type="sibTrans" cxnId="{A26156AC-B9A2-4A6A-9E90-B362AB0A1DD9}">
      <dgm:prSet/>
      <dgm:spPr/>
      <dgm:t>
        <a:bodyPr/>
        <a:lstStyle/>
        <a:p>
          <a:endParaRPr lang="en-US" sz="1050"/>
        </a:p>
      </dgm:t>
    </dgm:pt>
    <dgm:pt modelId="{824A45E9-C20E-4417-949E-33376A918D03}" type="pres">
      <dgm:prSet presAssocID="{430C69C3-AD9B-4D1F-A03F-57D3E1D4EBE8}" presName="linear" presStyleCnt="0">
        <dgm:presLayoutVars>
          <dgm:animLvl val="lvl"/>
          <dgm:resizeHandles val="exact"/>
        </dgm:presLayoutVars>
      </dgm:prSet>
      <dgm:spPr/>
    </dgm:pt>
    <dgm:pt modelId="{655F4D96-3969-46A3-8E50-524B038514A9}" type="pres">
      <dgm:prSet presAssocID="{591F42EA-EBF9-470E-8E52-87188D4349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437A8C-B847-4221-BEA4-B7E95EEFA4C5}" type="pres">
      <dgm:prSet presAssocID="{3FF43CDA-90C2-4331-9510-761D698C06E8}" presName="spacer" presStyleCnt="0"/>
      <dgm:spPr/>
    </dgm:pt>
    <dgm:pt modelId="{6DD1603F-6541-41FF-9ABE-0788BEB6C607}" type="pres">
      <dgm:prSet presAssocID="{1BD7F126-BAD4-4063-97B1-96C622E967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AC5B39-9894-4DDA-80E5-9BCD807AFCFA}" type="pres">
      <dgm:prSet presAssocID="{D6AA2319-F135-403E-B924-559F1EBF82D0}" presName="spacer" presStyleCnt="0"/>
      <dgm:spPr/>
    </dgm:pt>
    <dgm:pt modelId="{7C1CFD0F-46A4-41C6-A0D9-4221EDBAFB80}" type="pres">
      <dgm:prSet presAssocID="{54417C26-68B4-4F7D-BC66-F596EA2A4C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B96D5D-348A-4527-BFC0-7CE3450E92F9}" type="pres">
      <dgm:prSet presAssocID="{C8C15AC9-ECAB-4086-A226-FBF910660361}" presName="spacer" presStyleCnt="0"/>
      <dgm:spPr/>
    </dgm:pt>
    <dgm:pt modelId="{FA29128E-EA8F-4FD7-96FB-1901AF17DE62}" type="pres">
      <dgm:prSet presAssocID="{BB225527-964C-4D99-B107-3A81D8C4FFE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FF7AE5E-9CA4-4919-8801-D329D00D553A}" srcId="{430C69C3-AD9B-4D1F-A03F-57D3E1D4EBE8}" destId="{1BD7F126-BAD4-4063-97B1-96C622E967D6}" srcOrd="1" destOrd="0" parTransId="{BD328D74-19A2-48C8-8800-81B65B694269}" sibTransId="{D6AA2319-F135-403E-B924-559F1EBF82D0}"/>
    <dgm:cxn modelId="{CE7F1165-345C-4B57-A899-3C713F4B78E2}" type="presOf" srcId="{1BD7F126-BAD4-4063-97B1-96C622E967D6}" destId="{6DD1603F-6541-41FF-9ABE-0788BEB6C607}" srcOrd="0" destOrd="0" presId="urn:microsoft.com/office/officeart/2005/8/layout/vList2"/>
    <dgm:cxn modelId="{0AD8B17B-4939-477F-90CF-119A74DC418D}" srcId="{430C69C3-AD9B-4D1F-A03F-57D3E1D4EBE8}" destId="{54417C26-68B4-4F7D-BC66-F596EA2A4C10}" srcOrd="2" destOrd="0" parTransId="{A0E1AED4-B738-4C0F-A8E3-63F072F44329}" sibTransId="{C8C15AC9-ECAB-4086-A226-FBF910660361}"/>
    <dgm:cxn modelId="{23804C81-250C-48CC-9A30-B16FF89CC09B}" type="presOf" srcId="{591F42EA-EBF9-470E-8E52-87188D4349CF}" destId="{655F4D96-3969-46A3-8E50-524B038514A9}" srcOrd="0" destOrd="0" presId="urn:microsoft.com/office/officeart/2005/8/layout/vList2"/>
    <dgm:cxn modelId="{5C440E99-AFF2-44AF-ACB6-DBEB14516B08}" type="presOf" srcId="{BB225527-964C-4D99-B107-3A81D8C4FFE2}" destId="{FA29128E-EA8F-4FD7-96FB-1901AF17DE62}" srcOrd="0" destOrd="0" presId="urn:microsoft.com/office/officeart/2005/8/layout/vList2"/>
    <dgm:cxn modelId="{A26156AC-B9A2-4A6A-9E90-B362AB0A1DD9}" srcId="{430C69C3-AD9B-4D1F-A03F-57D3E1D4EBE8}" destId="{BB225527-964C-4D99-B107-3A81D8C4FFE2}" srcOrd="3" destOrd="0" parTransId="{4E40BF61-D5D4-4BCB-AC4D-BDCB75C6C2E0}" sibTransId="{B9A353F9-0C0C-4514-9FE0-905C013575A9}"/>
    <dgm:cxn modelId="{4EA492BA-5F02-44C5-890A-BFC4553DBC11}" srcId="{430C69C3-AD9B-4D1F-A03F-57D3E1D4EBE8}" destId="{591F42EA-EBF9-470E-8E52-87188D4349CF}" srcOrd="0" destOrd="0" parTransId="{DCE8ED23-B39C-42D2-B2FA-1F8AE62E5A4E}" sibTransId="{3FF43CDA-90C2-4331-9510-761D698C06E8}"/>
    <dgm:cxn modelId="{FBCC00CD-EB00-48ED-AC62-3DB3284C081F}" type="presOf" srcId="{430C69C3-AD9B-4D1F-A03F-57D3E1D4EBE8}" destId="{824A45E9-C20E-4417-949E-33376A918D03}" srcOrd="0" destOrd="0" presId="urn:microsoft.com/office/officeart/2005/8/layout/vList2"/>
    <dgm:cxn modelId="{A34370DB-7180-47D4-AB0E-3F735BB792C8}" type="presOf" srcId="{54417C26-68B4-4F7D-BC66-F596EA2A4C10}" destId="{7C1CFD0F-46A4-41C6-A0D9-4221EDBAFB80}" srcOrd="0" destOrd="0" presId="urn:microsoft.com/office/officeart/2005/8/layout/vList2"/>
    <dgm:cxn modelId="{5179BA08-1B06-416F-9D8C-66FE2EC3008D}" type="presParOf" srcId="{824A45E9-C20E-4417-949E-33376A918D03}" destId="{655F4D96-3969-46A3-8E50-524B038514A9}" srcOrd="0" destOrd="0" presId="urn:microsoft.com/office/officeart/2005/8/layout/vList2"/>
    <dgm:cxn modelId="{E6CC107E-CD61-46F0-954A-29EA169C5BA4}" type="presParOf" srcId="{824A45E9-C20E-4417-949E-33376A918D03}" destId="{48437A8C-B847-4221-BEA4-B7E95EEFA4C5}" srcOrd="1" destOrd="0" presId="urn:microsoft.com/office/officeart/2005/8/layout/vList2"/>
    <dgm:cxn modelId="{391345E1-78AB-4D9D-A77D-5265A538942C}" type="presParOf" srcId="{824A45E9-C20E-4417-949E-33376A918D03}" destId="{6DD1603F-6541-41FF-9ABE-0788BEB6C607}" srcOrd="2" destOrd="0" presId="urn:microsoft.com/office/officeart/2005/8/layout/vList2"/>
    <dgm:cxn modelId="{329F4064-506F-4B86-9F8B-B6F300720E64}" type="presParOf" srcId="{824A45E9-C20E-4417-949E-33376A918D03}" destId="{B5AC5B39-9894-4DDA-80E5-9BCD807AFCFA}" srcOrd="3" destOrd="0" presId="urn:microsoft.com/office/officeart/2005/8/layout/vList2"/>
    <dgm:cxn modelId="{1DE175C3-F355-41F8-B422-41D7DE00A119}" type="presParOf" srcId="{824A45E9-C20E-4417-949E-33376A918D03}" destId="{7C1CFD0F-46A4-41C6-A0D9-4221EDBAFB80}" srcOrd="4" destOrd="0" presId="urn:microsoft.com/office/officeart/2005/8/layout/vList2"/>
    <dgm:cxn modelId="{5E4DD989-1B86-4BBE-BC6F-84AF03B6B839}" type="presParOf" srcId="{824A45E9-C20E-4417-949E-33376A918D03}" destId="{DBB96D5D-348A-4527-BFC0-7CE3450E92F9}" srcOrd="5" destOrd="0" presId="urn:microsoft.com/office/officeart/2005/8/layout/vList2"/>
    <dgm:cxn modelId="{CD342BFC-1CE7-4AE6-9136-AFAA5BDB4624}" type="presParOf" srcId="{824A45E9-C20E-4417-949E-33376A918D03}" destId="{FA29128E-EA8F-4FD7-96FB-1901AF17DE6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30C69C3-AD9B-4D1F-A03F-57D3E1D4EB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BD7F126-BAD4-4063-97B1-96C622E967D6}">
      <dgm:prSet custT="1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sz="2000"/>
            <a:t>IU </a:t>
          </a:r>
          <a:r>
            <a:rPr lang="en-US" sz="2000" err="1"/>
            <a:t>más</a:t>
          </a:r>
          <a:r>
            <a:rPr lang="en-US" sz="2000"/>
            <a:t> </a:t>
          </a:r>
          <a:r>
            <a:rPr lang="en-US" sz="2000" err="1"/>
            <a:t>amigable</a:t>
          </a:r>
          <a:endParaRPr lang="en-US" sz="2000"/>
        </a:p>
      </dgm:t>
    </dgm:pt>
    <dgm:pt modelId="{BD328D74-19A2-48C8-8800-81B65B694269}" type="parTrans" cxnId="{CFF7AE5E-9CA4-4919-8801-D329D00D553A}">
      <dgm:prSet/>
      <dgm:spPr/>
      <dgm:t>
        <a:bodyPr/>
        <a:lstStyle/>
        <a:p>
          <a:endParaRPr lang="en-US" sz="900"/>
        </a:p>
      </dgm:t>
    </dgm:pt>
    <dgm:pt modelId="{D6AA2319-F135-403E-B924-559F1EBF82D0}" type="sibTrans" cxnId="{CFF7AE5E-9CA4-4919-8801-D329D00D553A}">
      <dgm:prSet/>
      <dgm:spPr/>
      <dgm:t>
        <a:bodyPr/>
        <a:lstStyle/>
        <a:p>
          <a:endParaRPr lang="en-US" sz="900"/>
        </a:p>
      </dgm:t>
    </dgm:pt>
    <dgm:pt modelId="{54417C26-68B4-4F7D-BC66-F596EA2A4C10}">
      <dgm:prSet custT="1"/>
      <dgm:spPr>
        <a:solidFill>
          <a:schemeClr val="bg2"/>
        </a:solidFill>
      </dgm:spPr>
      <dgm:t>
        <a:bodyPr/>
        <a:lstStyle/>
        <a:p>
          <a:r>
            <a:rPr lang="en-US" sz="2000" dirty="0"/>
            <a:t>SO para </a:t>
          </a:r>
          <a:r>
            <a:rPr lang="en-US" sz="2000" dirty="0" err="1"/>
            <a:t>móviles</a:t>
          </a:r>
          <a:r>
            <a:rPr lang="en-US" sz="2000" dirty="0"/>
            <a:t> </a:t>
          </a:r>
        </a:p>
      </dgm:t>
    </dgm:pt>
    <dgm:pt modelId="{A0E1AED4-B738-4C0F-A8E3-63F072F44329}" type="parTrans" cxnId="{0AD8B17B-4939-477F-90CF-119A74DC418D}">
      <dgm:prSet/>
      <dgm:spPr/>
      <dgm:t>
        <a:bodyPr/>
        <a:lstStyle/>
        <a:p>
          <a:endParaRPr lang="en-US" sz="900"/>
        </a:p>
      </dgm:t>
    </dgm:pt>
    <dgm:pt modelId="{C8C15AC9-ECAB-4086-A226-FBF910660361}" type="sibTrans" cxnId="{0AD8B17B-4939-477F-90CF-119A74DC418D}">
      <dgm:prSet/>
      <dgm:spPr/>
      <dgm:t>
        <a:bodyPr/>
        <a:lstStyle/>
        <a:p>
          <a:endParaRPr lang="en-US" sz="900"/>
        </a:p>
      </dgm:t>
    </dgm:pt>
    <dgm:pt modelId="{BB225527-964C-4D99-B107-3A81D8C4FFE2}">
      <dgm:prSet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r>
            <a:rPr lang="en-US" sz="2000" err="1"/>
            <a:t>Máquinas</a:t>
          </a:r>
          <a:r>
            <a:rPr lang="en-US" sz="2000"/>
            <a:t> </a:t>
          </a:r>
          <a:r>
            <a:rPr lang="en-US" sz="2000" err="1"/>
            <a:t>virtuales</a:t>
          </a:r>
          <a:endParaRPr lang="en-US" sz="2000"/>
        </a:p>
      </dgm:t>
    </dgm:pt>
    <dgm:pt modelId="{4E40BF61-D5D4-4BCB-AC4D-BDCB75C6C2E0}" type="parTrans" cxnId="{A26156AC-B9A2-4A6A-9E90-B362AB0A1DD9}">
      <dgm:prSet/>
      <dgm:spPr/>
      <dgm:t>
        <a:bodyPr/>
        <a:lstStyle/>
        <a:p>
          <a:endParaRPr lang="en-US" sz="900"/>
        </a:p>
      </dgm:t>
    </dgm:pt>
    <dgm:pt modelId="{B9A353F9-0C0C-4514-9FE0-905C013575A9}" type="sibTrans" cxnId="{A26156AC-B9A2-4A6A-9E90-B362AB0A1DD9}">
      <dgm:prSet/>
      <dgm:spPr/>
      <dgm:t>
        <a:bodyPr/>
        <a:lstStyle/>
        <a:p>
          <a:endParaRPr lang="en-US" sz="900"/>
        </a:p>
      </dgm:t>
    </dgm:pt>
    <dgm:pt modelId="{591F42EA-EBF9-470E-8E52-87188D4349CF}">
      <dgm:prSet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sz="2000" dirty="0"/>
            <a:t>SO para </a:t>
          </a:r>
          <a:r>
            <a:rPr lang="en-US" sz="2000" dirty="0" err="1"/>
            <a:t>ordenadores</a:t>
          </a:r>
          <a:r>
            <a:rPr lang="en-US" sz="2000" dirty="0"/>
            <a:t> </a:t>
          </a:r>
          <a:r>
            <a:rPr lang="en-US" sz="2000" dirty="0" err="1"/>
            <a:t>personales</a:t>
          </a:r>
          <a:endParaRPr lang="en-US" sz="2000" dirty="0"/>
        </a:p>
      </dgm:t>
    </dgm:pt>
    <dgm:pt modelId="{3FF43CDA-90C2-4331-9510-761D698C06E8}" type="sibTrans" cxnId="{4EA492BA-5F02-44C5-890A-BFC4553DBC11}">
      <dgm:prSet/>
      <dgm:spPr/>
      <dgm:t>
        <a:bodyPr/>
        <a:lstStyle/>
        <a:p>
          <a:endParaRPr lang="en-US" sz="900"/>
        </a:p>
      </dgm:t>
    </dgm:pt>
    <dgm:pt modelId="{DCE8ED23-B39C-42D2-B2FA-1F8AE62E5A4E}" type="parTrans" cxnId="{4EA492BA-5F02-44C5-890A-BFC4553DBC11}">
      <dgm:prSet/>
      <dgm:spPr/>
      <dgm:t>
        <a:bodyPr/>
        <a:lstStyle/>
        <a:p>
          <a:endParaRPr lang="en-US" sz="900"/>
        </a:p>
      </dgm:t>
    </dgm:pt>
    <dgm:pt modelId="{824A45E9-C20E-4417-949E-33376A918D03}" type="pres">
      <dgm:prSet presAssocID="{430C69C3-AD9B-4D1F-A03F-57D3E1D4EBE8}" presName="linear" presStyleCnt="0">
        <dgm:presLayoutVars>
          <dgm:animLvl val="lvl"/>
          <dgm:resizeHandles val="exact"/>
        </dgm:presLayoutVars>
      </dgm:prSet>
      <dgm:spPr/>
    </dgm:pt>
    <dgm:pt modelId="{655F4D96-3969-46A3-8E50-524B038514A9}" type="pres">
      <dgm:prSet presAssocID="{591F42EA-EBF9-470E-8E52-87188D4349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437A8C-B847-4221-BEA4-B7E95EEFA4C5}" type="pres">
      <dgm:prSet presAssocID="{3FF43CDA-90C2-4331-9510-761D698C06E8}" presName="spacer" presStyleCnt="0"/>
      <dgm:spPr/>
    </dgm:pt>
    <dgm:pt modelId="{6DD1603F-6541-41FF-9ABE-0788BEB6C607}" type="pres">
      <dgm:prSet presAssocID="{1BD7F126-BAD4-4063-97B1-96C622E967D6}" presName="parentText" presStyleLbl="node1" presStyleIdx="1" presStyleCnt="4" custLinFactNeighborX="-143" custLinFactNeighborY="-3046">
        <dgm:presLayoutVars>
          <dgm:chMax val="0"/>
          <dgm:bulletEnabled val="1"/>
        </dgm:presLayoutVars>
      </dgm:prSet>
      <dgm:spPr/>
    </dgm:pt>
    <dgm:pt modelId="{B5AC5B39-9894-4DDA-80E5-9BCD807AFCFA}" type="pres">
      <dgm:prSet presAssocID="{D6AA2319-F135-403E-B924-559F1EBF82D0}" presName="spacer" presStyleCnt="0"/>
      <dgm:spPr/>
    </dgm:pt>
    <dgm:pt modelId="{7C1CFD0F-46A4-41C6-A0D9-4221EDBAFB80}" type="pres">
      <dgm:prSet presAssocID="{54417C26-68B4-4F7D-BC66-F596EA2A4C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B96D5D-348A-4527-BFC0-7CE3450E92F9}" type="pres">
      <dgm:prSet presAssocID="{C8C15AC9-ECAB-4086-A226-FBF910660361}" presName="spacer" presStyleCnt="0"/>
      <dgm:spPr/>
    </dgm:pt>
    <dgm:pt modelId="{FA29128E-EA8F-4FD7-96FB-1901AF17DE62}" type="pres">
      <dgm:prSet presAssocID="{BB225527-964C-4D99-B107-3A81D8C4FFE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FF7AE5E-9CA4-4919-8801-D329D00D553A}" srcId="{430C69C3-AD9B-4D1F-A03F-57D3E1D4EBE8}" destId="{1BD7F126-BAD4-4063-97B1-96C622E967D6}" srcOrd="1" destOrd="0" parTransId="{BD328D74-19A2-48C8-8800-81B65B694269}" sibTransId="{D6AA2319-F135-403E-B924-559F1EBF82D0}"/>
    <dgm:cxn modelId="{CE7F1165-345C-4B57-A899-3C713F4B78E2}" type="presOf" srcId="{1BD7F126-BAD4-4063-97B1-96C622E967D6}" destId="{6DD1603F-6541-41FF-9ABE-0788BEB6C607}" srcOrd="0" destOrd="0" presId="urn:microsoft.com/office/officeart/2005/8/layout/vList2"/>
    <dgm:cxn modelId="{0AD8B17B-4939-477F-90CF-119A74DC418D}" srcId="{430C69C3-AD9B-4D1F-A03F-57D3E1D4EBE8}" destId="{54417C26-68B4-4F7D-BC66-F596EA2A4C10}" srcOrd="2" destOrd="0" parTransId="{A0E1AED4-B738-4C0F-A8E3-63F072F44329}" sibTransId="{C8C15AC9-ECAB-4086-A226-FBF910660361}"/>
    <dgm:cxn modelId="{23804C81-250C-48CC-9A30-B16FF89CC09B}" type="presOf" srcId="{591F42EA-EBF9-470E-8E52-87188D4349CF}" destId="{655F4D96-3969-46A3-8E50-524B038514A9}" srcOrd="0" destOrd="0" presId="urn:microsoft.com/office/officeart/2005/8/layout/vList2"/>
    <dgm:cxn modelId="{5C440E99-AFF2-44AF-ACB6-DBEB14516B08}" type="presOf" srcId="{BB225527-964C-4D99-B107-3A81D8C4FFE2}" destId="{FA29128E-EA8F-4FD7-96FB-1901AF17DE62}" srcOrd="0" destOrd="0" presId="urn:microsoft.com/office/officeart/2005/8/layout/vList2"/>
    <dgm:cxn modelId="{A26156AC-B9A2-4A6A-9E90-B362AB0A1DD9}" srcId="{430C69C3-AD9B-4D1F-A03F-57D3E1D4EBE8}" destId="{BB225527-964C-4D99-B107-3A81D8C4FFE2}" srcOrd="3" destOrd="0" parTransId="{4E40BF61-D5D4-4BCB-AC4D-BDCB75C6C2E0}" sibTransId="{B9A353F9-0C0C-4514-9FE0-905C013575A9}"/>
    <dgm:cxn modelId="{4EA492BA-5F02-44C5-890A-BFC4553DBC11}" srcId="{430C69C3-AD9B-4D1F-A03F-57D3E1D4EBE8}" destId="{591F42EA-EBF9-470E-8E52-87188D4349CF}" srcOrd="0" destOrd="0" parTransId="{DCE8ED23-B39C-42D2-B2FA-1F8AE62E5A4E}" sibTransId="{3FF43CDA-90C2-4331-9510-761D698C06E8}"/>
    <dgm:cxn modelId="{FBCC00CD-EB00-48ED-AC62-3DB3284C081F}" type="presOf" srcId="{430C69C3-AD9B-4D1F-A03F-57D3E1D4EBE8}" destId="{824A45E9-C20E-4417-949E-33376A918D03}" srcOrd="0" destOrd="0" presId="urn:microsoft.com/office/officeart/2005/8/layout/vList2"/>
    <dgm:cxn modelId="{A34370DB-7180-47D4-AB0E-3F735BB792C8}" type="presOf" srcId="{54417C26-68B4-4F7D-BC66-F596EA2A4C10}" destId="{7C1CFD0F-46A4-41C6-A0D9-4221EDBAFB80}" srcOrd="0" destOrd="0" presId="urn:microsoft.com/office/officeart/2005/8/layout/vList2"/>
    <dgm:cxn modelId="{5179BA08-1B06-416F-9D8C-66FE2EC3008D}" type="presParOf" srcId="{824A45E9-C20E-4417-949E-33376A918D03}" destId="{655F4D96-3969-46A3-8E50-524B038514A9}" srcOrd="0" destOrd="0" presId="urn:microsoft.com/office/officeart/2005/8/layout/vList2"/>
    <dgm:cxn modelId="{E6CC107E-CD61-46F0-954A-29EA169C5BA4}" type="presParOf" srcId="{824A45E9-C20E-4417-949E-33376A918D03}" destId="{48437A8C-B847-4221-BEA4-B7E95EEFA4C5}" srcOrd="1" destOrd="0" presId="urn:microsoft.com/office/officeart/2005/8/layout/vList2"/>
    <dgm:cxn modelId="{391345E1-78AB-4D9D-A77D-5265A538942C}" type="presParOf" srcId="{824A45E9-C20E-4417-949E-33376A918D03}" destId="{6DD1603F-6541-41FF-9ABE-0788BEB6C607}" srcOrd="2" destOrd="0" presId="urn:microsoft.com/office/officeart/2005/8/layout/vList2"/>
    <dgm:cxn modelId="{329F4064-506F-4B86-9F8B-B6F300720E64}" type="presParOf" srcId="{824A45E9-C20E-4417-949E-33376A918D03}" destId="{B5AC5B39-9894-4DDA-80E5-9BCD807AFCFA}" srcOrd="3" destOrd="0" presId="urn:microsoft.com/office/officeart/2005/8/layout/vList2"/>
    <dgm:cxn modelId="{1DE175C3-F355-41F8-B422-41D7DE00A119}" type="presParOf" srcId="{824A45E9-C20E-4417-949E-33376A918D03}" destId="{7C1CFD0F-46A4-41C6-A0D9-4221EDBAFB80}" srcOrd="4" destOrd="0" presId="urn:microsoft.com/office/officeart/2005/8/layout/vList2"/>
    <dgm:cxn modelId="{5E4DD989-1B86-4BBE-BC6F-84AF03B6B839}" type="presParOf" srcId="{824A45E9-C20E-4417-949E-33376A918D03}" destId="{DBB96D5D-348A-4527-BFC0-7CE3450E92F9}" srcOrd="5" destOrd="0" presId="urn:microsoft.com/office/officeart/2005/8/layout/vList2"/>
    <dgm:cxn modelId="{CD342BFC-1CE7-4AE6-9136-AFAA5BDB4624}" type="presParOf" srcId="{824A45E9-C20E-4417-949E-33376A918D03}" destId="{FA29128E-EA8F-4FD7-96FB-1901AF17DE6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07AD2C1-6ADB-4A7F-870E-D59B7979910A}" type="doc">
      <dgm:prSet loTypeId="urn:microsoft.com/office/officeart/2005/8/layout/arrow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CFA60D4-8B48-45FA-89B6-C9B4AD04ABDB}">
      <dgm:prSet phldrT="[Texto]" phldr="0"/>
      <dgm:spPr/>
      <dgm:t>
        <a:bodyPr/>
        <a:lstStyle/>
        <a:p>
          <a:r>
            <a:rPr lang="es-ES" err="1">
              <a:latin typeface="Century Gothic" panose="020B0502020202020204"/>
            </a:rPr>
            <a:t>Monoprogramacion</a:t>
          </a:r>
          <a:endParaRPr lang="es-ES" err="1"/>
        </a:p>
      </dgm:t>
    </dgm:pt>
    <dgm:pt modelId="{385C94EE-F360-46F3-84BA-B314BAF23CDA}" type="parTrans" cxnId="{B036B957-E720-4491-80CB-58334C564CAA}">
      <dgm:prSet/>
      <dgm:spPr/>
      <dgm:t>
        <a:bodyPr/>
        <a:lstStyle/>
        <a:p>
          <a:endParaRPr lang="es-ES"/>
        </a:p>
      </dgm:t>
    </dgm:pt>
    <dgm:pt modelId="{F4619F88-5C1D-4D5B-AE9C-6101EDFA1313}" type="sibTrans" cxnId="{B036B957-E720-4491-80CB-58334C564CAA}">
      <dgm:prSet/>
      <dgm:spPr/>
      <dgm:t>
        <a:bodyPr/>
        <a:lstStyle/>
        <a:p>
          <a:endParaRPr lang="es-ES"/>
        </a:p>
      </dgm:t>
    </dgm:pt>
    <dgm:pt modelId="{C00A0EC8-A14B-47DA-B9AA-55ED5D1DB86B}">
      <dgm:prSet phldrT="[Texto]" phldr="0"/>
      <dgm:spPr/>
      <dgm:t>
        <a:bodyPr/>
        <a:lstStyle/>
        <a:p>
          <a:r>
            <a:rPr lang="es-ES" err="1">
              <a:latin typeface="Century Gothic" panose="020B0502020202020204"/>
            </a:rPr>
            <a:t>Multiprogramacion</a:t>
          </a:r>
          <a:endParaRPr lang="es-ES" err="1"/>
        </a:p>
      </dgm:t>
    </dgm:pt>
    <dgm:pt modelId="{3A4A731D-5C63-4CE8-B00F-E3405CF2C4F5}" type="parTrans" cxnId="{0002F5A2-D34E-4ADA-9B87-C6FFBE57ACFF}">
      <dgm:prSet/>
      <dgm:spPr/>
      <dgm:t>
        <a:bodyPr/>
        <a:lstStyle/>
        <a:p>
          <a:endParaRPr lang="es-ES"/>
        </a:p>
      </dgm:t>
    </dgm:pt>
    <dgm:pt modelId="{A2A27AE6-5627-4183-B94D-D1350EDA6999}" type="sibTrans" cxnId="{0002F5A2-D34E-4ADA-9B87-C6FFBE57ACFF}">
      <dgm:prSet/>
      <dgm:spPr/>
      <dgm:t>
        <a:bodyPr/>
        <a:lstStyle/>
        <a:p>
          <a:endParaRPr lang="es-ES"/>
        </a:p>
      </dgm:t>
    </dgm:pt>
    <dgm:pt modelId="{7C38A2E2-9976-4680-A386-0E748B191274}" type="pres">
      <dgm:prSet presAssocID="{207AD2C1-6ADB-4A7F-870E-D59B7979910A}" presName="cycle" presStyleCnt="0">
        <dgm:presLayoutVars>
          <dgm:dir/>
          <dgm:resizeHandles val="exact"/>
        </dgm:presLayoutVars>
      </dgm:prSet>
      <dgm:spPr/>
    </dgm:pt>
    <dgm:pt modelId="{482966F6-EC52-4569-A726-C2DE1EEC93BD}" type="pres">
      <dgm:prSet presAssocID="{8CFA60D4-8B48-45FA-89B6-C9B4AD04ABDB}" presName="arrow" presStyleLbl="node1" presStyleIdx="0" presStyleCnt="2">
        <dgm:presLayoutVars>
          <dgm:bulletEnabled val="1"/>
        </dgm:presLayoutVars>
      </dgm:prSet>
      <dgm:spPr/>
    </dgm:pt>
    <dgm:pt modelId="{39A8C19C-59DC-40BE-81C8-3AB10DE2B827}" type="pres">
      <dgm:prSet presAssocID="{C00A0EC8-A14B-47DA-B9AA-55ED5D1DB86B}" presName="arrow" presStyleLbl="node1" presStyleIdx="1" presStyleCnt="2">
        <dgm:presLayoutVars>
          <dgm:bulletEnabled val="1"/>
        </dgm:presLayoutVars>
      </dgm:prSet>
      <dgm:spPr/>
    </dgm:pt>
  </dgm:ptLst>
  <dgm:cxnLst>
    <dgm:cxn modelId="{77DDE80E-AE9B-484F-8DD3-52D2A99FFF14}" type="presOf" srcId="{8CFA60D4-8B48-45FA-89B6-C9B4AD04ABDB}" destId="{482966F6-EC52-4569-A726-C2DE1EEC93BD}" srcOrd="0" destOrd="0" presId="urn:microsoft.com/office/officeart/2005/8/layout/arrow1"/>
    <dgm:cxn modelId="{118D556F-3FEB-4029-8946-0A509BB29444}" type="presOf" srcId="{C00A0EC8-A14B-47DA-B9AA-55ED5D1DB86B}" destId="{39A8C19C-59DC-40BE-81C8-3AB10DE2B827}" srcOrd="0" destOrd="0" presId="urn:microsoft.com/office/officeart/2005/8/layout/arrow1"/>
    <dgm:cxn modelId="{36EBA854-4CFD-4140-9630-C3CCCAE1678C}" type="presOf" srcId="{207AD2C1-6ADB-4A7F-870E-D59B7979910A}" destId="{7C38A2E2-9976-4680-A386-0E748B191274}" srcOrd="0" destOrd="0" presId="urn:microsoft.com/office/officeart/2005/8/layout/arrow1"/>
    <dgm:cxn modelId="{B036B957-E720-4491-80CB-58334C564CAA}" srcId="{207AD2C1-6ADB-4A7F-870E-D59B7979910A}" destId="{8CFA60D4-8B48-45FA-89B6-C9B4AD04ABDB}" srcOrd="0" destOrd="0" parTransId="{385C94EE-F360-46F3-84BA-B314BAF23CDA}" sibTransId="{F4619F88-5C1D-4D5B-AE9C-6101EDFA1313}"/>
    <dgm:cxn modelId="{0002F5A2-D34E-4ADA-9B87-C6FFBE57ACFF}" srcId="{207AD2C1-6ADB-4A7F-870E-D59B7979910A}" destId="{C00A0EC8-A14B-47DA-B9AA-55ED5D1DB86B}" srcOrd="1" destOrd="0" parTransId="{3A4A731D-5C63-4CE8-B00F-E3405CF2C4F5}" sibTransId="{A2A27AE6-5627-4183-B94D-D1350EDA6999}"/>
    <dgm:cxn modelId="{E31BCE6E-3072-4939-9EFC-F3AD2ABE7937}" type="presParOf" srcId="{7C38A2E2-9976-4680-A386-0E748B191274}" destId="{482966F6-EC52-4569-A726-C2DE1EEC93BD}" srcOrd="0" destOrd="0" presId="urn:microsoft.com/office/officeart/2005/8/layout/arrow1"/>
    <dgm:cxn modelId="{C06EECBE-4E08-4C22-B9B0-C7406656130A}" type="presParOf" srcId="{7C38A2E2-9976-4680-A386-0E748B191274}" destId="{39A8C19C-59DC-40BE-81C8-3AB10DE2B827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EA8AB28-94B6-4782-AB44-44BC7041AD2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19DF373A-682D-4032-9649-B43ECD828F1F}">
      <dgm:prSet phldrT="[Texto]" phldr="0"/>
      <dgm:spPr/>
      <dgm:t>
        <a:bodyPr/>
        <a:lstStyle/>
        <a:p>
          <a:r>
            <a:rPr lang="es-ES" err="1">
              <a:latin typeface="Century Gothic" panose="020B0502020202020204"/>
            </a:rPr>
            <a:t>Monoproceso</a:t>
          </a:r>
          <a:endParaRPr lang="es-ES" dirty="0"/>
        </a:p>
      </dgm:t>
    </dgm:pt>
    <dgm:pt modelId="{BE97D6A5-7E2A-4441-BEC4-D7F8DBA25D47}" type="parTrans" cxnId="{E7338D62-6A19-49EF-950C-E5411A9E90FB}">
      <dgm:prSet/>
      <dgm:spPr/>
      <dgm:t>
        <a:bodyPr/>
        <a:lstStyle/>
        <a:p>
          <a:endParaRPr lang="es-ES"/>
        </a:p>
      </dgm:t>
    </dgm:pt>
    <dgm:pt modelId="{555C49F0-FA8F-49D2-BF25-E05FAB603323}" type="sibTrans" cxnId="{E7338D62-6A19-49EF-950C-E5411A9E90FB}">
      <dgm:prSet/>
      <dgm:spPr/>
      <dgm:t>
        <a:bodyPr/>
        <a:lstStyle/>
        <a:p>
          <a:endParaRPr lang="es-ES"/>
        </a:p>
      </dgm:t>
    </dgm:pt>
    <dgm:pt modelId="{5A3E5B23-0AD1-403C-9200-F2FDCA2EAC06}">
      <dgm:prSet phldrT="[Texto]" phldr="0"/>
      <dgm:spPr/>
      <dgm:t>
        <a:bodyPr/>
        <a:lstStyle/>
        <a:p>
          <a:r>
            <a:rPr lang="es-ES" dirty="0">
              <a:latin typeface="Century Gothic" panose="020B0502020202020204"/>
            </a:rPr>
            <a:t>Multiproceso</a:t>
          </a:r>
          <a:endParaRPr lang="es-ES" dirty="0"/>
        </a:p>
      </dgm:t>
    </dgm:pt>
    <dgm:pt modelId="{1601EA7C-A92F-457B-A45E-32BBA52F44C1}" type="parTrans" cxnId="{8941414F-F817-4E09-9E97-A5C672CC3DF6}">
      <dgm:prSet/>
      <dgm:spPr/>
      <dgm:t>
        <a:bodyPr/>
        <a:lstStyle/>
        <a:p>
          <a:endParaRPr lang="es-ES"/>
        </a:p>
      </dgm:t>
    </dgm:pt>
    <dgm:pt modelId="{138B85CB-2346-4572-84FF-46F40F69BC43}" type="sibTrans" cxnId="{8941414F-F817-4E09-9E97-A5C672CC3DF6}">
      <dgm:prSet/>
      <dgm:spPr/>
      <dgm:t>
        <a:bodyPr/>
        <a:lstStyle/>
        <a:p>
          <a:endParaRPr lang="es-ES"/>
        </a:p>
      </dgm:t>
    </dgm:pt>
    <dgm:pt modelId="{90242D4D-17D5-4827-B101-1507A9DCF730}">
      <dgm:prSet phldrT="[Texto]" phldr="0"/>
      <dgm:spPr/>
      <dgm:t>
        <a:bodyPr/>
        <a:lstStyle/>
        <a:p>
          <a:r>
            <a:rPr lang="es-ES" err="1">
              <a:latin typeface="Century Gothic" panose="020B0502020202020204"/>
            </a:rPr>
            <a:t>Simetrico</a:t>
          </a:r>
          <a:endParaRPr lang="es-ES" dirty="0"/>
        </a:p>
      </dgm:t>
    </dgm:pt>
    <dgm:pt modelId="{755F0F08-4EF7-4E60-AF02-9A8BFFF72D8F}" type="parTrans" cxnId="{73ED8E07-6AE3-422F-B2D1-3115DEEB3081}">
      <dgm:prSet/>
      <dgm:spPr/>
      <dgm:t>
        <a:bodyPr/>
        <a:lstStyle/>
        <a:p>
          <a:endParaRPr lang="es-ES"/>
        </a:p>
      </dgm:t>
    </dgm:pt>
    <dgm:pt modelId="{169B5CB8-79A1-43C6-BFFC-00AAE402ADC0}" type="sibTrans" cxnId="{73ED8E07-6AE3-422F-B2D1-3115DEEB3081}">
      <dgm:prSet/>
      <dgm:spPr/>
      <dgm:t>
        <a:bodyPr/>
        <a:lstStyle/>
        <a:p>
          <a:endParaRPr lang="es-ES"/>
        </a:p>
      </dgm:t>
    </dgm:pt>
    <dgm:pt modelId="{A4861E2B-82C7-4AE3-B364-A55A78DCE6D6}">
      <dgm:prSet phldr="0"/>
      <dgm:spPr/>
      <dgm:t>
        <a:bodyPr/>
        <a:lstStyle/>
        <a:p>
          <a:r>
            <a:rPr lang="es-ES" dirty="0" err="1">
              <a:latin typeface="Century Gothic" panose="020B0502020202020204"/>
            </a:rPr>
            <a:t>Asimetrico</a:t>
          </a:r>
        </a:p>
      </dgm:t>
    </dgm:pt>
    <dgm:pt modelId="{D31B4C9A-8923-4960-9C03-C31D9C6E7992}" type="parTrans" cxnId="{842EA8BA-3FEB-4DD9-BCB8-1C32E7A2CC63}">
      <dgm:prSet/>
      <dgm:spPr/>
    </dgm:pt>
    <dgm:pt modelId="{42231616-281D-4529-842A-CCFB1A257079}" type="sibTrans" cxnId="{842EA8BA-3FEB-4DD9-BCB8-1C32E7A2CC63}">
      <dgm:prSet/>
      <dgm:spPr/>
    </dgm:pt>
    <dgm:pt modelId="{A433541C-B47F-4AE2-A719-A813131FAB9F}" type="pres">
      <dgm:prSet presAssocID="{BEA8AB28-94B6-4782-AB44-44BC7041AD25}" presName="linear" presStyleCnt="0">
        <dgm:presLayoutVars>
          <dgm:animLvl val="lvl"/>
          <dgm:resizeHandles val="exact"/>
        </dgm:presLayoutVars>
      </dgm:prSet>
      <dgm:spPr/>
    </dgm:pt>
    <dgm:pt modelId="{FA414542-1205-4030-8ACD-6D0D6F3C059C}" type="pres">
      <dgm:prSet presAssocID="{19DF373A-682D-4032-9649-B43ECD828F1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1058624-4F67-464E-9BB9-51EFEA5932F6}" type="pres">
      <dgm:prSet presAssocID="{555C49F0-FA8F-49D2-BF25-E05FAB603323}" presName="spacer" presStyleCnt="0"/>
      <dgm:spPr/>
    </dgm:pt>
    <dgm:pt modelId="{EB34F4EE-709D-47EB-895C-D90EA5AED6DB}" type="pres">
      <dgm:prSet presAssocID="{5A3E5B23-0AD1-403C-9200-F2FDCA2EAC0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142314C-724D-45AD-BC58-D08F740DB53B}" type="pres">
      <dgm:prSet presAssocID="{5A3E5B23-0AD1-403C-9200-F2FDCA2EAC06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73ED8E07-6AE3-422F-B2D1-3115DEEB3081}" srcId="{5A3E5B23-0AD1-403C-9200-F2FDCA2EAC06}" destId="{90242D4D-17D5-4827-B101-1507A9DCF730}" srcOrd="0" destOrd="0" parTransId="{755F0F08-4EF7-4E60-AF02-9A8BFFF72D8F}" sibTransId="{169B5CB8-79A1-43C6-BFFC-00AAE402ADC0}"/>
    <dgm:cxn modelId="{0728681A-E8E9-4F54-B2CD-25135F062C92}" type="presOf" srcId="{BEA8AB28-94B6-4782-AB44-44BC7041AD25}" destId="{A433541C-B47F-4AE2-A719-A813131FAB9F}" srcOrd="0" destOrd="0" presId="urn:microsoft.com/office/officeart/2005/8/layout/vList2"/>
    <dgm:cxn modelId="{E7338D62-6A19-49EF-950C-E5411A9E90FB}" srcId="{BEA8AB28-94B6-4782-AB44-44BC7041AD25}" destId="{19DF373A-682D-4032-9649-B43ECD828F1F}" srcOrd="0" destOrd="0" parTransId="{BE97D6A5-7E2A-4441-BEC4-D7F8DBA25D47}" sibTransId="{555C49F0-FA8F-49D2-BF25-E05FAB603323}"/>
    <dgm:cxn modelId="{7809A946-2B23-4096-8C48-023EB25DCBC5}" type="presOf" srcId="{19DF373A-682D-4032-9649-B43ECD828F1F}" destId="{FA414542-1205-4030-8ACD-6D0D6F3C059C}" srcOrd="0" destOrd="0" presId="urn:microsoft.com/office/officeart/2005/8/layout/vList2"/>
    <dgm:cxn modelId="{8941414F-F817-4E09-9E97-A5C672CC3DF6}" srcId="{BEA8AB28-94B6-4782-AB44-44BC7041AD25}" destId="{5A3E5B23-0AD1-403C-9200-F2FDCA2EAC06}" srcOrd="1" destOrd="0" parTransId="{1601EA7C-A92F-457B-A45E-32BBA52F44C1}" sibTransId="{138B85CB-2346-4572-84FF-46F40F69BC43}"/>
    <dgm:cxn modelId="{842EA8BA-3FEB-4DD9-BCB8-1C32E7A2CC63}" srcId="{5A3E5B23-0AD1-403C-9200-F2FDCA2EAC06}" destId="{A4861E2B-82C7-4AE3-B364-A55A78DCE6D6}" srcOrd="1" destOrd="0" parTransId="{D31B4C9A-8923-4960-9C03-C31D9C6E7992}" sibTransId="{42231616-281D-4529-842A-CCFB1A257079}"/>
    <dgm:cxn modelId="{1EA8D4EB-7DCB-47A6-A8B3-48BF22474A46}" type="presOf" srcId="{A4861E2B-82C7-4AE3-B364-A55A78DCE6D6}" destId="{6142314C-724D-45AD-BC58-D08F740DB53B}" srcOrd="0" destOrd="1" presId="urn:microsoft.com/office/officeart/2005/8/layout/vList2"/>
    <dgm:cxn modelId="{39F783EC-18CB-4E0E-80DC-03F4A7D4A29D}" type="presOf" srcId="{90242D4D-17D5-4827-B101-1507A9DCF730}" destId="{6142314C-724D-45AD-BC58-D08F740DB53B}" srcOrd="0" destOrd="0" presId="urn:microsoft.com/office/officeart/2005/8/layout/vList2"/>
    <dgm:cxn modelId="{E49229EF-669C-41F5-85AC-3E91C204B153}" type="presOf" srcId="{5A3E5B23-0AD1-403C-9200-F2FDCA2EAC06}" destId="{EB34F4EE-709D-47EB-895C-D90EA5AED6DB}" srcOrd="0" destOrd="0" presId="urn:microsoft.com/office/officeart/2005/8/layout/vList2"/>
    <dgm:cxn modelId="{30E39BF7-96FD-4F21-9423-4F58AC818528}" type="presParOf" srcId="{A433541C-B47F-4AE2-A719-A813131FAB9F}" destId="{FA414542-1205-4030-8ACD-6D0D6F3C059C}" srcOrd="0" destOrd="0" presId="urn:microsoft.com/office/officeart/2005/8/layout/vList2"/>
    <dgm:cxn modelId="{D10874A3-89D5-4F9F-A666-25A4D32B434C}" type="presParOf" srcId="{A433541C-B47F-4AE2-A719-A813131FAB9F}" destId="{D1058624-4F67-464E-9BB9-51EFEA5932F6}" srcOrd="1" destOrd="0" presId="urn:microsoft.com/office/officeart/2005/8/layout/vList2"/>
    <dgm:cxn modelId="{C0B2DA4D-99CA-42D2-AEB5-DA1E5440D7C5}" type="presParOf" srcId="{A433541C-B47F-4AE2-A719-A813131FAB9F}" destId="{EB34F4EE-709D-47EB-895C-D90EA5AED6DB}" srcOrd="2" destOrd="0" presId="urn:microsoft.com/office/officeart/2005/8/layout/vList2"/>
    <dgm:cxn modelId="{DD60B0E9-8651-46A2-BD3C-7CC3EF2475E2}" type="presParOf" srcId="{A433541C-B47F-4AE2-A719-A813131FAB9F}" destId="{6142314C-724D-45AD-BC58-D08F740DB53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30C69C3-AD9B-4D1F-A03F-57D3E1D4EBE8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91F42EA-EBF9-470E-8E52-87188D4349CF}">
      <dgm:prSet phldr="0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s-ES" sz="2800">
              <a:latin typeface="Century Gothic" panose="020B0502020202020204"/>
            </a:rPr>
            <a:t>Kernel</a:t>
          </a:r>
          <a:endParaRPr lang="es-ES" sz="2800"/>
        </a:p>
      </dgm:t>
    </dgm:pt>
    <dgm:pt modelId="{DCE8ED23-B39C-42D2-B2FA-1F8AE62E5A4E}" type="parTrans" cxnId="{4EA492BA-5F02-44C5-890A-BFC4553DBC11}">
      <dgm:prSet/>
      <dgm:spPr/>
      <dgm:t>
        <a:bodyPr/>
        <a:lstStyle/>
        <a:p>
          <a:endParaRPr lang="en-US" sz="1050"/>
        </a:p>
      </dgm:t>
    </dgm:pt>
    <dgm:pt modelId="{3FF43CDA-90C2-4331-9510-761D698C06E8}" type="sibTrans" cxnId="{4EA492BA-5F02-44C5-890A-BFC4553DBC11}">
      <dgm:prSet/>
      <dgm:spPr/>
      <dgm:t>
        <a:bodyPr/>
        <a:lstStyle/>
        <a:p>
          <a:endParaRPr lang="en-US" sz="1050"/>
        </a:p>
      </dgm:t>
    </dgm:pt>
    <dgm:pt modelId="{1BD7F126-BAD4-4063-97B1-96C622E967D6}">
      <dgm:prSet phldr="0" custT="1"/>
      <dgm:spPr>
        <a:solidFill>
          <a:schemeClr val="bg2">
            <a:lumMod val="75000"/>
          </a:schemeClr>
        </a:solidFill>
      </dgm:spPr>
      <dgm:t>
        <a:bodyPr/>
        <a:lstStyle/>
        <a:p>
          <a:pPr rtl="0"/>
          <a:r>
            <a:rPr lang="es-ES" sz="2800">
              <a:latin typeface="Century Gothic" panose="020B0502020202020204"/>
            </a:rPr>
            <a:t>Gestor de procesos</a:t>
          </a:r>
          <a:endParaRPr lang="es-ES" sz="2800"/>
        </a:p>
      </dgm:t>
    </dgm:pt>
    <dgm:pt modelId="{BD328D74-19A2-48C8-8800-81B65B694269}" type="parTrans" cxnId="{CFF7AE5E-9CA4-4919-8801-D329D00D553A}">
      <dgm:prSet/>
      <dgm:spPr/>
      <dgm:t>
        <a:bodyPr/>
        <a:lstStyle/>
        <a:p>
          <a:endParaRPr lang="en-US" sz="1050"/>
        </a:p>
      </dgm:t>
    </dgm:pt>
    <dgm:pt modelId="{D6AA2319-F135-403E-B924-559F1EBF82D0}" type="sibTrans" cxnId="{CFF7AE5E-9CA4-4919-8801-D329D00D553A}">
      <dgm:prSet/>
      <dgm:spPr/>
      <dgm:t>
        <a:bodyPr/>
        <a:lstStyle/>
        <a:p>
          <a:endParaRPr lang="en-US" sz="1050"/>
        </a:p>
      </dgm:t>
    </dgm:pt>
    <dgm:pt modelId="{54417C26-68B4-4F7D-BC66-F596EA2A4C10}">
      <dgm:prSet phldr="0" custT="1"/>
      <dgm:spPr>
        <a:solidFill>
          <a:schemeClr val="bg2"/>
        </a:solidFill>
      </dgm:spPr>
      <dgm:t>
        <a:bodyPr/>
        <a:lstStyle/>
        <a:p>
          <a:pPr rtl="0"/>
          <a:r>
            <a:rPr lang="es-ES" sz="2800">
              <a:latin typeface="Century Gothic" panose="020B0502020202020204"/>
            </a:rPr>
            <a:t>Gestor de memória</a:t>
          </a:r>
          <a:endParaRPr lang="es-ES" sz="2800"/>
        </a:p>
      </dgm:t>
    </dgm:pt>
    <dgm:pt modelId="{A0E1AED4-B738-4C0F-A8E3-63F072F44329}" type="parTrans" cxnId="{0AD8B17B-4939-477F-90CF-119A74DC418D}">
      <dgm:prSet/>
      <dgm:spPr/>
      <dgm:t>
        <a:bodyPr/>
        <a:lstStyle/>
        <a:p>
          <a:endParaRPr lang="en-US" sz="1050"/>
        </a:p>
      </dgm:t>
    </dgm:pt>
    <dgm:pt modelId="{C8C15AC9-ECAB-4086-A226-FBF910660361}" type="sibTrans" cxnId="{0AD8B17B-4939-477F-90CF-119A74DC418D}">
      <dgm:prSet/>
      <dgm:spPr/>
      <dgm:t>
        <a:bodyPr/>
        <a:lstStyle/>
        <a:p>
          <a:endParaRPr lang="en-US" sz="1050"/>
        </a:p>
      </dgm:t>
    </dgm:pt>
    <dgm:pt modelId="{BB225527-964C-4D99-B107-3A81D8C4FFE2}">
      <dgm:prSet phldr="0" custT="1"/>
      <dgm:spPr>
        <a:solidFill>
          <a:schemeClr val="bg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s-ES" sz="2800">
              <a:latin typeface="Century Gothic" panose="020B0502020202020204"/>
            </a:rPr>
            <a:t>Sistemas de archivos</a:t>
          </a:r>
          <a:endParaRPr lang="es-ES" sz="2800"/>
        </a:p>
      </dgm:t>
    </dgm:pt>
    <dgm:pt modelId="{4E40BF61-D5D4-4BCB-AC4D-BDCB75C6C2E0}" type="parTrans" cxnId="{A26156AC-B9A2-4A6A-9E90-B362AB0A1DD9}">
      <dgm:prSet/>
      <dgm:spPr/>
      <dgm:t>
        <a:bodyPr/>
        <a:lstStyle/>
        <a:p>
          <a:endParaRPr lang="en-US" sz="1050"/>
        </a:p>
      </dgm:t>
    </dgm:pt>
    <dgm:pt modelId="{B9A353F9-0C0C-4514-9FE0-905C013575A9}" type="sibTrans" cxnId="{A26156AC-B9A2-4A6A-9E90-B362AB0A1DD9}">
      <dgm:prSet/>
      <dgm:spPr/>
      <dgm:t>
        <a:bodyPr/>
        <a:lstStyle/>
        <a:p>
          <a:endParaRPr lang="en-US" sz="1050"/>
        </a:p>
      </dgm:t>
    </dgm:pt>
    <dgm:pt modelId="{824A45E9-C20E-4417-949E-33376A918D03}" type="pres">
      <dgm:prSet presAssocID="{430C69C3-AD9B-4D1F-A03F-57D3E1D4EBE8}" presName="linear" presStyleCnt="0">
        <dgm:presLayoutVars>
          <dgm:animLvl val="lvl"/>
          <dgm:resizeHandles val="exact"/>
        </dgm:presLayoutVars>
      </dgm:prSet>
      <dgm:spPr/>
    </dgm:pt>
    <dgm:pt modelId="{655F4D96-3969-46A3-8E50-524B038514A9}" type="pres">
      <dgm:prSet presAssocID="{591F42EA-EBF9-470E-8E52-87188D4349C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8437A8C-B847-4221-BEA4-B7E95EEFA4C5}" type="pres">
      <dgm:prSet presAssocID="{3FF43CDA-90C2-4331-9510-761D698C06E8}" presName="spacer" presStyleCnt="0"/>
      <dgm:spPr/>
    </dgm:pt>
    <dgm:pt modelId="{6DD1603F-6541-41FF-9ABE-0788BEB6C607}" type="pres">
      <dgm:prSet presAssocID="{1BD7F126-BAD4-4063-97B1-96C622E967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AC5B39-9894-4DDA-80E5-9BCD807AFCFA}" type="pres">
      <dgm:prSet presAssocID="{D6AA2319-F135-403E-B924-559F1EBF82D0}" presName="spacer" presStyleCnt="0"/>
      <dgm:spPr/>
    </dgm:pt>
    <dgm:pt modelId="{7C1CFD0F-46A4-41C6-A0D9-4221EDBAFB80}" type="pres">
      <dgm:prSet presAssocID="{54417C26-68B4-4F7D-BC66-F596EA2A4C1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BB96D5D-348A-4527-BFC0-7CE3450E92F9}" type="pres">
      <dgm:prSet presAssocID="{C8C15AC9-ECAB-4086-A226-FBF910660361}" presName="spacer" presStyleCnt="0"/>
      <dgm:spPr/>
    </dgm:pt>
    <dgm:pt modelId="{FA29128E-EA8F-4FD7-96FB-1901AF17DE62}" type="pres">
      <dgm:prSet presAssocID="{BB225527-964C-4D99-B107-3A81D8C4FFE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C1F273A-1789-4F08-A246-67C098177BA9}" type="presOf" srcId="{54417C26-68B4-4F7D-BC66-F596EA2A4C10}" destId="{7C1CFD0F-46A4-41C6-A0D9-4221EDBAFB80}" srcOrd="0" destOrd="0" presId="urn:microsoft.com/office/officeart/2005/8/layout/vList2"/>
    <dgm:cxn modelId="{CFF7AE5E-9CA4-4919-8801-D329D00D553A}" srcId="{430C69C3-AD9B-4D1F-A03F-57D3E1D4EBE8}" destId="{1BD7F126-BAD4-4063-97B1-96C622E967D6}" srcOrd="1" destOrd="0" parTransId="{BD328D74-19A2-48C8-8800-81B65B694269}" sibTransId="{D6AA2319-F135-403E-B924-559F1EBF82D0}"/>
    <dgm:cxn modelId="{6BA64951-D8D1-459A-B85C-E650AD46E636}" type="presOf" srcId="{BB225527-964C-4D99-B107-3A81D8C4FFE2}" destId="{FA29128E-EA8F-4FD7-96FB-1901AF17DE62}" srcOrd="0" destOrd="0" presId="urn:microsoft.com/office/officeart/2005/8/layout/vList2"/>
    <dgm:cxn modelId="{A97E7D71-8427-4B19-A652-3A8DE6E134A7}" type="presOf" srcId="{1BD7F126-BAD4-4063-97B1-96C622E967D6}" destId="{6DD1603F-6541-41FF-9ABE-0788BEB6C607}" srcOrd="0" destOrd="0" presId="urn:microsoft.com/office/officeart/2005/8/layout/vList2"/>
    <dgm:cxn modelId="{07E4A073-8DC4-4064-8274-98610E9E477B}" type="presOf" srcId="{591F42EA-EBF9-470E-8E52-87188D4349CF}" destId="{655F4D96-3969-46A3-8E50-524B038514A9}" srcOrd="0" destOrd="0" presId="urn:microsoft.com/office/officeart/2005/8/layout/vList2"/>
    <dgm:cxn modelId="{0AD8B17B-4939-477F-90CF-119A74DC418D}" srcId="{430C69C3-AD9B-4D1F-A03F-57D3E1D4EBE8}" destId="{54417C26-68B4-4F7D-BC66-F596EA2A4C10}" srcOrd="2" destOrd="0" parTransId="{A0E1AED4-B738-4C0F-A8E3-63F072F44329}" sibTransId="{C8C15AC9-ECAB-4086-A226-FBF910660361}"/>
    <dgm:cxn modelId="{A26156AC-B9A2-4A6A-9E90-B362AB0A1DD9}" srcId="{430C69C3-AD9B-4D1F-A03F-57D3E1D4EBE8}" destId="{BB225527-964C-4D99-B107-3A81D8C4FFE2}" srcOrd="3" destOrd="0" parTransId="{4E40BF61-D5D4-4BCB-AC4D-BDCB75C6C2E0}" sibTransId="{B9A353F9-0C0C-4514-9FE0-905C013575A9}"/>
    <dgm:cxn modelId="{4EA492BA-5F02-44C5-890A-BFC4553DBC11}" srcId="{430C69C3-AD9B-4D1F-A03F-57D3E1D4EBE8}" destId="{591F42EA-EBF9-470E-8E52-87188D4349CF}" srcOrd="0" destOrd="0" parTransId="{DCE8ED23-B39C-42D2-B2FA-1F8AE62E5A4E}" sibTransId="{3FF43CDA-90C2-4331-9510-761D698C06E8}"/>
    <dgm:cxn modelId="{FBCC00CD-EB00-48ED-AC62-3DB3284C081F}" type="presOf" srcId="{430C69C3-AD9B-4D1F-A03F-57D3E1D4EBE8}" destId="{824A45E9-C20E-4417-949E-33376A918D03}" srcOrd="0" destOrd="0" presId="urn:microsoft.com/office/officeart/2005/8/layout/vList2"/>
    <dgm:cxn modelId="{D7C160CF-3C5B-4B88-B5E6-B1381577B556}" type="presParOf" srcId="{824A45E9-C20E-4417-949E-33376A918D03}" destId="{655F4D96-3969-46A3-8E50-524B038514A9}" srcOrd="0" destOrd="0" presId="urn:microsoft.com/office/officeart/2005/8/layout/vList2"/>
    <dgm:cxn modelId="{F96C81B8-CE5B-4B9C-A83F-CDA78D7C4EC7}" type="presParOf" srcId="{824A45E9-C20E-4417-949E-33376A918D03}" destId="{48437A8C-B847-4221-BEA4-B7E95EEFA4C5}" srcOrd="1" destOrd="0" presId="urn:microsoft.com/office/officeart/2005/8/layout/vList2"/>
    <dgm:cxn modelId="{B493B793-177E-4749-9C3C-2F067693725D}" type="presParOf" srcId="{824A45E9-C20E-4417-949E-33376A918D03}" destId="{6DD1603F-6541-41FF-9ABE-0788BEB6C607}" srcOrd="2" destOrd="0" presId="urn:microsoft.com/office/officeart/2005/8/layout/vList2"/>
    <dgm:cxn modelId="{85E330C1-3254-4C7C-B61E-73F1AECE2EB7}" type="presParOf" srcId="{824A45E9-C20E-4417-949E-33376A918D03}" destId="{B5AC5B39-9894-4DDA-80E5-9BCD807AFCFA}" srcOrd="3" destOrd="0" presId="urn:microsoft.com/office/officeart/2005/8/layout/vList2"/>
    <dgm:cxn modelId="{4B0BCCFB-1A21-4D8E-8D87-9C297F589EDE}" type="presParOf" srcId="{824A45E9-C20E-4417-949E-33376A918D03}" destId="{7C1CFD0F-46A4-41C6-A0D9-4221EDBAFB80}" srcOrd="4" destOrd="0" presId="urn:microsoft.com/office/officeart/2005/8/layout/vList2"/>
    <dgm:cxn modelId="{CEE92177-2762-4256-8B54-2955C1BAB6AE}" type="presParOf" srcId="{824A45E9-C20E-4417-949E-33376A918D03}" destId="{DBB96D5D-348A-4527-BFC0-7CE3450E92F9}" srcOrd="5" destOrd="0" presId="urn:microsoft.com/office/officeart/2005/8/layout/vList2"/>
    <dgm:cxn modelId="{23B476A6-F6EB-4B05-A4B7-901CF2C2E383}" type="presParOf" srcId="{824A45E9-C20E-4417-949E-33376A918D03}" destId="{FA29128E-EA8F-4FD7-96FB-1901AF17DE62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C55704-1451-4BEA-9105-D754901D8244}">
      <dsp:nvSpPr>
        <dsp:cNvPr id="0" name=""/>
        <dsp:cNvSpPr/>
      </dsp:nvSpPr>
      <dsp:spPr>
        <a:xfrm>
          <a:off x="0" y="587480"/>
          <a:ext cx="8534400" cy="10845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DF79D5-40B0-48E6-B1AF-920AAD705BDC}">
      <dsp:nvSpPr>
        <dsp:cNvPr id="0" name=""/>
        <dsp:cNvSpPr/>
      </dsp:nvSpPr>
      <dsp:spPr>
        <a:xfrm>
          <a:off x="328085" y="831511"/>
          <a:ext cx="596519" cy="5965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06DEAC-0E07-4A1E-84B1-A64CCCF2BE8B}">
      <dsp:nvSpPr>
        <dsp:cNvPr id="0" name=""/>
        <dsp:cNvSpPr/>
      </dsp:nvSpPr>
      <dsp:spPr>
        <a:xfrm>
          <a:off x="1252690" y="587480"/>
          <a:ext cx="7281709" cy="1084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85" tIns="114785" rIns="114785" bIns="1147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Es un software que actúa como intermediario entre el hardware de una computadora y las aplicaciones de software.</a:t>
          </a:r>
          <a:endParaRPr lang="en-US" sz="1800" kern="1200"/>
        </a:p>
      </dsp:txBody>
      <dsp:txXfrm>
        <a:off x="1252690" y="587480"/>
        <a:ext cx="7281709" cy="1084580"/>
      </dsp:txXfrm>
    </dsp:sp>
    <dsp:sp modelId="{DE9E3FF0-30B7-4DA7-8A07-CDABD18B2401}">
      <dsp:nvSpPr>
        <dsp:cNvPr id="0" name=""/>
        <dsp:cNvSpPr/>
      </dsp:nvSpPr>
      <dsp:spPr>
        <a:xfrm>
          <a:off x="0" y="1943206"/>
          <a:ext cx="8534400" cy="10845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20C21-4E20-4875-815F-729A1E02D15A}">
      <dsp:nvSpPr>
        <dsp:cNvPr id="0" name=""/>
        <dsp:cNvSpPr/>
      </dsp:nvSpPr>
      <dsp:spPr>
        <a:xfrm>
          <a:off x="328085" y="2187236"/>
          <a:ext cx="596519" cy="5965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494A4D-A227-4DB3-8C34-6C877CC7982A}">
      <dsp:nvSpPr>
        <dsp:cNvPr id="0" name=""/>
        <dsp:cNvSpPr/>
      </dsp:nvSpPr>
      <dsp:spPr>
        <a:xfrm>
          <a:off x="1252690" y="1943206"/>
          <a:ext cx="7281709" cy="1084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785" tIns="114785" rIns="114785" bIns="114785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Ejemplo: Windows, Linux, Android.</a:t>
          </a:r>
          <a:endParaRPr lang="en-US" sz="1800" kern="1200"/>
        </a:p>
      </dsp:txBody>
      <dsp:txXfrm>
        <a:off x="1252690" y="1943206"/>
        <a:ext cx="7281709" cy="108458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F4D96-3969-46A3-8E50-524B038514A9}">
      <dsp:nvSpPr>
        <dsp:cNvPr id="0" name=""/>
        <dsp:cNvSpPr/>
      </dsp:nvSpPr>
      <dsp:spPr>
        <a:xfrm>
          <a:off x="0" y="4036"/>
          <a:ext cx="6190459" cy="106704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>
              <a:latin typeface="Century Gothic" panose="020B0502020202020204"/>
            </a:rPr>
            <a:t>Gestor de dispositivos</a:t>
          </a:r>
          <a:endParaRPr lang="es-ES" sz="2800" kern="1200"/>
        </a:p>
      </dsp:txBody>
      <dsp:txXfrm>
        <a:off x="52089" y="56125"/>
        <a:ext cx="6086281" cy="962862"/>
      </dsp:txXfrm>
    </dsp:sp>
    <dsp:sp modelId="{6DD1603F-6541-41FF-9ABE-0788BEB6C607}">
      <dsp:nvSpPr>
        <dsp:cNvPr id="0" name=""/>
        <dsp:cNvSpPr/>
      </dsp:nvSpPr>
      <dsp:spPr>
        <a:xfrm>
          <a:off x="0" y="1235236"/>
          <a:ext cx="6190459" cy="1067040"/>
        </a:xfrm>
        <a:prstGeom prst="roundRect">
          <a:avLst/>
        </a:prstGeom>
        <a:solidFill>
          <a:schemeClr val="bg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>
              <a:latin typeface="Century Gothic" panose="020B0502020202020204"/>
            </a:rPr>
            <a:t>Interfaz de usuario</a:t>
          </a:r>
          <a:endParaRPr lang="es-ES" sz="2800" kern="1200"/>
        </a:p>
      </dsp:txBody>
      <dsp:txXfrm>
        <a:off x="52089" y="1287325"/>
        <a:ext cx="6086281" cy="962862"/>
      </dsp:txXfrm>
    </dsp:sp>
    <dsp:sp modelId="{7C1CFD0F-46A4-41C6-A0D9-4221EDBAFB80}">
      <dsp:nvSpPr>
        <dsp:cNvPr id="0" name=""/>
        <dsp:cNvSpPr/>
      </dsp:nvSpPr>
      <dsp:spPr>
        <a:xfrm>
          <a:off x="0" y="2466436"/>
          <a:ext cx="6190459" cy="1067040"/>
        </a:xfrm>
        <a:prstGeom prst="roundRect">
          <a:avLst/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>
              <a:latin typeface="Century Gothic" panose="020B0502020202020204"/>
            </a:rPr>
            <a:t>Servicios del sistema</a:t>
          </a:r>
          <a:endParaRPr lang="es-ES" sz="2800" kern="1200"/>
        </a:p>
      </dsp:txBody>
      <dsp:txXfrm>
        <a:off x="52089" y="2518525"/>
        <a:ext cx="6086281" cy="962862"/>
      </dsp:txXfrm>
    </dsp:sp>
    <dsp:sp modelId="{FA29128E-EA8F-4FD7-96FB-1901AF17DE62}">
      <dsp:nvSpPr>
        <dsp:cNvPr id="0" name=""/>
        <dsp:cNvSpPr/>
      </dsp:nvSpPr>
      <dsp:spPr>
        <a:xfrm>
          <a:off x="0" y="3697636"/>
          <a:ext cx="6190459" cy="1067040"/>
        </a:xfrm>
        <a:prstGeom prst="roundRect">
          <a:avLst/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>
              <a:latin typeface="Century Gothic" panose="020B0502020202020204"/>
            </a:rPr>
            <a:t>Controladores de dispositivos</a:t>
          </a:r>
          <a:endParaRPr lang="es-ES" sz="2800" kern="1200"/>
        </a:p>
      </dsp:txBody>
      <dsp:txXfrm>
        <a:off x="52089" y="3749725"/>
        <a:ext cx="6086281" cy="96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A5A1B8-C8CB-48E2-9D92-ECCA785814A5}">
      <dsp:nvSpPr>
        <dsp:cNvPr id="0" name=""/>
        <dsp:cNvSpPr/>
      </dsp:nvSpPr>
      <dsp:spPr>
        <a:xfrm>
          <a:off x="0" y="446"/>
          <a:ext cx="10515600" cy="10436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5BDD1-6F31-4494-AD13-76D40FF6ECC6}">
      <dsp:nvSpPr>
        <dsp:cNvPr id="0" name=""/>
        <dsp:cNvSpPr/>
      </dsp:nvSpPr>
      <dsp:spPr>
        <a:xfrm>
          <a:off x="315709" y="235271"/>
          <a:ext cx="574017" cy="5740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674A8-37A3-4A1F-866E-4804490FD1D2}">
      <dsp:nvSpPr>
        <dsp:cNvPr id="0" name=""/>
        <dsp:cNvSpPr/>
      </dsp:nvSpPr>
      <dsp:spPr>
        <a:xfrm>
          <a:off x="1205437" y="446"/>
          <a:ext cx="9310162" cy="1043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55" tIns="110455" rIns="110455" bIns="1104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Administra los recursos, la memoria, archivos, etc.</a:t>
          </a:r>
          <a:endParaRPr lang="en-US" sz="2500" kern="1200"/>
        </a:p>
      </dsp:txBody>
      <dsp:txXfrm>
        <a:off x="1205437" y="446"/>
        <a:ext cx="9310162" cy="1043668"/>
      </dsp:txXfrm>
    </dsp:sp>
    <dsp:sp modelId="{50EB249E-251B-4EA3-8A60-E515D208A122}">
      <dsp:nvSpPr>
        <dsp:cNvPr id="0" name=""/>
        <dsp:cNvSpPr/>
      </dsp:nvSpPr>
      <dsp:spPr>
        <a:xfrm>
          <a:off x="0" y="1305032"/>
          <a:ext cx="10515600" cy="10436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8FE02-9B77-4C3C-8B15-36AB15D637FB}">
      <dsp:nvSpPr>
        <dsp:cNvPr id="0" name=""/>
        <dsp:cNvSpPr/>
      </dsp:nvSpPr>
      <dsp:spPr>
        <a:xfrm>
          <a:off x="315709" y="1539857"/>
          <a:ext cx="574017" cy="5740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F234E3-36EF-45F0-A168-AC0702167E0D}">
      <dsp:nvSpPr>
        <dsp:cNvPr id="0" name=""/>
        <dsp:cNvSpPr/>
      </dsp:nvSpPr>
      <dsp:spPr>
        <a:xfrm>
          <a:off x="1205437" y="1305032"/>
          <a:ext cx="9310162" cy="1043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55" tIns="110455" rIns="110455" bIns="1104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Actúa como intermediario entre el software y el hardware.</a:t>
          </a:r>
          <a:endParaRPr lang="en-US" sz="2500" kern="1200"/>
        </a:p>
      </dsp:txBody>
      <dsp:txXfrm>
        <a:off x="1205437" y="1305032"/>
        <a:ext cx="9310162" cy="1043668"/>
      </dsp:txXfrm>
    </dsp:sp>
    <dsp:sp modelId="{6720FF41-8B9A-4913-B677-77B408340BD2}">
      <dsp:nvSpPr>
        <dsp:cNvPr id="0" name=""/>
        <dsp:cNvSpPr/>
      </dsp:nvSpPr>
      <dsp:spPr>
        <a:xfrm>
          <a:off x="0" y="2609618"/>
          <a:ext cx="10515600" cy="10436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DF0A17-A28C-4BDE-8F9D-B68F4DC1E7E4}">
      <dsp:nvSpPr>
        <dsp:cNvPr id="0" name=""/>
        <dsp:cNvSpPr/>
      </dsp:nvSpPr>
      <dsp:spPr>
        <a:xfrm>
          <a:off x="315709" y="2844443"/>
          <a:ext cx="574017" cy="5740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A12B1-A721-42A9-A49C-0DCD99E37B0D}">
      <dsp:nvSpPr>
        <dsp:cNvPr id="0" name=""/>
        <dsp:cNvSpPr/>
      </dsp:nvSpPr>
      <dsp:spPr>
        <a:xfrm>
          <a:off x="1205437" y="2609618"/>
          <a:ext cx="9310162" cy="10436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55" tIns="110455" rIns="110455" bIns="110455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Proporciona una interfaz al usuario.</a:t>
          </a:r>
          <a:endParaRPr lang="en-US" sz="2500" kern="1200"/>
        </a:p>
      </dsp:txBody>
      <dsp:txXfrm>
        <a:off x="1205437" y="2609618"/>
        <a:ext cx="9310162" cy="10436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F4D96-3969-46A3-8E50-524B038514A9}">
      <dsp:nvSpPr>
        <dsp:cNvPr id="0" name=""/>
        <dsp:cNvSpPr/>
      </dsp:nvSpPr>
      <dsp:spPr>
        <a:xfrm>
          <a:off x="0" y="4036"/>
          <a:ext cx="6190459" cy="106704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Década de los 40</a:t>
          </a:r>
          <a:endParaRPr lang="en-US" sz="2800" kern="1200"/>
        </a:p>
      </dsp:txBody>
      <dsp:txXfrm>
        <a:off x="52089" y="56125"/>
        <a:ext cx="6086281" cy="962862"/>
      </dsp:txXfrm>
    </dsp:sp>
    <dsp:sp modelId="{6DD1603F-6541-41FF-9ABE-0788BEB6C607}">
      <dsp:nvSpPr>
        <dsp:cNvPr id="0" name=""/>
        <dsp:cNvSpPr/>
      </dsp:nvSpPr>
      <dsp:spPr>
        <a:xfrm>
          <a:off x="0" y="1235236"/>
          <a:ext cx="6190459" cy="1067040"/>
        </a:xfrm>
        <a:prstGeom prst="roundRect">
          <a:avLst/>
        </a:prstGeom>
        <a:solidFill>
          <a:schemeClr val="bg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Década de los 50</a:t>
          </a:r>
          <a:endParaRPr lang="en-US" sz="2800" kern="1200"/>
        </a:p>
      </dsp:txBody>
      <dsp:txXfrm>
        <a:off x="52089" y="1287325"/>
        <a:ext cx="6086281" cy="962862"/>
      </dsp:txXfrm>
    </dsp:sp>
    <dsp:sp modelId="{7C1CFD0F-46A4-41C6-A0D9-4221EDBAFB80}">
      <dsp:nvSpPr>
        <dsp:cNvPr id="0" name=""/>
        <dsp:cNvSpPr/>
      </dsp:nvSpPr>
      <dsp:spPr>
        <a:xfrm>
          <a:off x="0" y="2466436"/>
          <a:ext cx="6190459" cy="1067040"/>
        </a:xfrm>
        <a:prstGeom prst="roundRect">
          <a:avLst/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Década de los 60</a:t>
          </a:r>
          <a:endParaRPr lang="en-US" sz="2800" kern="1200"/>
        </a:p>
      </dsp:txBody>
      <dsp:txXfrm>
        <a:off x="52089" y="2518525"/>
        <a:ext cx="6086281" cy="962862"/>
      </dsp:txXfrm>
    </dsp:sp>
    <dsp:sp modelId="{FA29128E-EA8F-4FD7-96FB-1901AF17DE62}">
      <dsp:nvSpPr>
        <dsp:cNvPr id="0" name=""/>
        <dsp:cNvSpPr/>
      </dsp:nvSpPr>
      <dsp:spPr>
        <a:xfrm>
          <a:off x="0" y="3697636"/>
          <a:ext cx="6190459" cy="1067040"/>
        </a:xfrm>
        <a:prstGeom prst="roundRect">
          <a:avLst/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Década de los 70</a:t>
          </a:r>
          <a:endParaRPr lang="en-US" sz="2800" kern="1200"/>
        </a:p>
      </dsp:txBody>
      <dsp:txXfrm>
        <a:off x="52089" y="3749725"/>
        <a:ext cx="6086281" cy="9628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F4D96-3969-46A3-8E50-524B038514A9}">
      <dsp:nvSpPr>
        <dsp:cNvPr id="0" name=""/>
        <dsp:cNvSpPr/>
      </dsp:nvSpPr>
      <dsp:spPr>
        <a:xfrm>
          <a:off x="0" y="4036"/>
          <a:ext cx="6190459" cy="106704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Tarjetas Perforadas</a:t>
          </a:r>
          <a:endParaRPr lang="en-US" sz="2000" kern="1200"/>
        </a:p>
      </dsp:txBody>
      <dsp:txXfrm>
        <a:off x="52089" y="56125"/>
        <a:ext cx="6086281" cy="962862"/>
      </dsp:txXfrm>
    </dsp:sp>
    <dsp:sp modelId="{6DD1603F-6541-41FF-9ABE-0788BEB6C607}">
      <dsp:nvSpPr>
        <dsp:cNvPr id="0" name=""/>
        <dsp:cNvSpPr/>
      </dsp:nvSpPr>
      <dsp:spPr>
        <a:xfrm>
          <a:off x="0" y="1230236"/>
          <a:ext cx="6190459" cy="1067040"/>
        </a:xfrm>
        <a:prstGeom prst="roundRect">
          <a:avLst/>
        </a:prstGeom>
        <a:solidFill>
          <a:schemeClr val="bg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err="1"/>
            <a:t>Batch</a:t>
          </a:r>
          <a:r>
            <a:rPr lang="es-ES" sz="2000" kern="1200"/>
            <a:t> Processing</a:t>
          </a:r>
          <a:endParaRPr lang="en-US" sz="2000" kern="1200"/>
        </a:p>
      </dsp:txBody>
      <dsp:txXfrm>
        <a:off x="52089" y="1282325"/>
        <a:ext cx="6086281" cy="962862"/>
      </dsp:txXfrm>
    </dsp:sp>
    <dsp:sp modelId="{7C1CFD0F-46A4-41C6-A0D9-4221EDBAFB80}">
      <dsp:nvSpPr>
        <dsp:cNvPr id="0" name=""/>
        <dsp:cNvSpPr/>
      </dsp:nvSpPr>
      <dsp:spPr>
        <a:xfrm>
          <a:off x="0" y="2466436"/>
          <a:ext cx="6190459" cy="1067040"/>
        </a:xfrm>
        <a:prstGeom prst="roundRect">
          <a:avLst/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Multiprogramación y Tiempo Compartido</a:t>
          </a:r>
          <a:endParaRPr lang="en-US" sz="2000" kern="1200"/>
        </a:p>
      </dsp:txBody>
      <dsp:txXfrm>
        <a:off x="52089" y="2518525"/>
        <a:ext cx="6086281" cy="962862"/>
      </dsp:txXfrm>
    </dsp:sp>
    <dsp:sp modelId="{FA29128E-EA8F-4FD7-96FB-1901AF17DE62}">
      <dsp:nvSpPr>
        <dsp:cNvPr id="0" name=""/>
        <dsp:cNvSpPr/>
      </dsp:nvSpPr>
      <dsp:spPr>
        <a:xfrm>
          <a:off x="0" y="3697636"/>
          <a:ext cx="6190459" cy="1067040"/>
        </a:xfrm>
        <a:prstGeom prst="roundRect">
          <a:avLst/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Virtualización</a:t>
          </a:r>
          <a:endParaRPr lang="en-US" sz="2000" kern="1200"/>
        </a:p>
      </dsp:txBody>
      <dsp:txXfrm>
        <a:off x="52089" y="3749725"/>
        <a:ext cx="6086281" cy="9628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F4D96-3969-46A3-8E50-524B038514A9}">
      <dsp:nvSpPr>
        <dsp:cNvPr id="0" name=""/>
        <dsp:cNvSpPr/>
      </dsp:nvSpPr>
      <dsp:spPr>
        <a:xfrm>
          <a:off x="0" y="4036"/>
          <a:ext cx="6190459" cy="106704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Década de los 80</a:t>
          </a:r>
          <a:endParaRPr lang="en-US" sz="2800" kern="1200"/>
        </a:p>
      </dsp:txBody>
      <dsp:txXfrm>
        <a:off x="52089" y="56125"/>
        <a:ext cx="6086281" cy="962862"/>
      </dsp:txXfrm>
    </dsp:sp>
    <dsp:sp modelId="{6DD1603F-6541-41FF-9ABE-0788BEB6C607}">
      <dsp:nvSpPr>
        <dsp:cNvPr id="0" name=""/>
        <dsp:cNvSpPr/>
      </dsp:nvSpPr>
      <dsp:spPr>
        <a:xfrm>
          <a:off x="0" y="1235236"/>
          <a:ext cx="6190459" cy="1067040"/>
        </a:xfrm>
        <a:prstGeom prst="roundRect">
          <a:avLst/>
        </a:prstGeom>
        <a:solidFill>
          <a:schemeClr val="bg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Década de los 90</a:t>
          </a:r>
          <a:endParaRPr lang="en-US" sz="2800" kern="1200"/>
        </a:p>
      </dsp:txBody>
      <dsp:txXfrm>
        <a:off x="52089" y="1287325"/>
        <a:ext cx="6086281" cy="962862"/>
      </dsp:txXfrm>
    </dsp:sp>
    <dsp:sp modelId="{7C1CFD0F-46A4-41C6-A0D9-4221EDBAFB80}">
      <dsp:nvSpPr>
        <dsp:cNvPr id="0" name=""/>
        <dsp:cNvSpPr/>
      </dsp:nvSpPr>
      <dsp:spPr>
        <a:xfrm>
          <a:off x="0" y="2466436"/>
          <a:ext cx="6190459" cy="1067040"/>
        </a:xfrm>
        <a:prstGeom prst="roundRect">
          <a:avLst/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Década de los 2000</a:t>
          </a:r>
          <a:endParaRPr lang="en-US" sz="2800" kern="1200"/>
        </a:p>
      </dsp:txBody>
      <dsp:txXfrm>
        <a:off x="52089" y="2518525"/>
        <a:ext cx="6086281" cy="962862"/>
      </dsp:txXfrm>
    </dsp:sp>
    <dsp:sp modelId="{FA29128E-EA8F-4FD7-96FB-1901AF17DE62}">
      <dsp:nvSpPr>
        <dsp:cNvPr id="0" name=""/>
        <dsp:cNvSpPr/>
      </dsp:nvSpPr>
      <dsp:spPr>
        <a:xfrm>
          <a:off x="0" y="3697636"/>
          <a:ext cx="6190459" cy="1067040"/>
        </a:xfrm>
        <a:prstGeom prst="roundRect">
          <a:avLst/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/>
            <a:t>Década de los 2010</a:t>
          </a:r>
          <a:endParaRPr lang="en-US" sz="2800" kern="1200"/>
        </a:p>
      </dsp:txBody>
      <dsp:txXfrm>
        <a:off x="52089" y="3749725"/>
        <a:ext cx="6086281" cy="9628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F4D96-3969-46A3-8E50-524B038514A9}">
      <dsp:nvSpPr>
        <dsp:cNvPr id="0" name=""/>
        <dsp:cNvSpPr/>
      </dsp:nvSpPr>
      <dsp:spPr>
        <a:xfrm>
          <a:off x="0" y="4036"/>
          <a:ext cx="6190459" cy="106704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 para </a:t>
          </a:r>
          <a:r>
            <a:rPr lang="en-US" sz="2000" kern="1200" dirty="0" err="1"/>
            <a:t>ordenadores</a:t>
          </a:r>
          <a:r>
            <a:rPr lang="en-US" sz="2000" kern="1200" dirty="0"/>
            <a:t> </a:t>
          </a:r>
          <a:r>
            <a:rPr lang="en-US" sz="2000" kern="1200" dirty="0" err="1"/>
            <a:t>personales</a:t>
          </a:r>
          <a:endParaRPr lang="en-US" sz="2000" kern="1200" dirty="0"/>
        </a:p>
      </dsp:txBody>
      <dsp:txXfrm>
        <a:off x="52089" y="56125"/>
        <a:ext cx="6086281" cy="962862"/>
      </dsp:txXfrm>
    </dsp:sp>
    <dsp:sp modelId="{6DD1603F-6541-41FF-9ABE-0788BEB6C607}">
      <dsp:nvSpPr>
        <dsp:cNvPr id="0" name=""/>
        <dsp:cNvSpPr/>
      </dsp:nvSpPr>
      <dsp:spPr>
        <a:xfrm>
          <a:off x="0" y="1230236"/>
          <a:ext cx="6190459" cy="1067040"/>
        </a:xfrm>
        <a:prstGeom prst="roundRect">
          <a:avLst/>
        </a:prstGeom>
        <a:solidFill>
          <a:schemeClr val="bg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IU </a:t>
          </a:r>
          <a:r>
            <a:rPr lang="en-US" sz="2000" kern="1200" err="1"/>
            <a:t>más</a:t>
          </a:r>
          <a:r>
            <a:rPr lang="en-US" sz="2000" kern="1200"/>
            <a:t> </a:t>
          </a:r>
          <a:r>
            <a:rPr lang="en-US" sz="2000" kern="1200" err="1"/>
            <a:t>amigable</a:t>
          </a:r>
          <a:endParaRPr lang="en-US" sz="2000" kern="1200"/>
        </a:p>
      </dsp:txBody>
      <dsp:txXfrm>
        <a:off x="52089" y="1282325"/>
        <a:ext cx="6086281" cy="962862"/>
      </dsp:txXfrm>
    </dsp:sp>
    <dsp:sp modelId="{7C1CFD0F-46A4-41C6-A0D9-4221EDBAFB80}">
      <dsp:nvSpPr>
        <dsp:cNvPr id="0" name=""/>
        <dsp:cNvSpPr/>
      </dsp:nvSpPr>
      <dsp:spPr>
        <a:xfrm>
          <a:off x="0" y="2466436"/>
          <a:ext cx="6190459" cy="1067040"/>
        </a:xfrm>
        <a:prstGeom prst="roundRect">
          <a:avLst/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 para </a:t>
          </a:r>
          <a:r>
            <a:rPr lang="en-US" sz="2000" kern="1200" dirty="0" err="1"/>
            <a:t>móviles</a:t>
          </a:r>
          <a:r>
            <a:rPr lang="en-US" sz="2000" kern="1200" dirty="0"/>
            <a:t> </a:t>
          </a:r>
        </a:p>
      </dsp:txBody>
      <dsp:txXfrm>
        <a:off x="52089" y="2518525"/>
        <a:ext cx="6086281" cy="962862"/>
      </dsp:txXfrm>
    </dsp:sp>
    <dsp:sp modelId="{FA29128E-EA8F-4FD7-96FB-1901AF17DE62}">
      <dsp:nvSpPr>
        <dsp:cNvPr id="0" name=""/>
        <dsp:cNvSpPr/>
      </dsp:nvSpPr>
      <dsp:spPr>
        <a:xfrm>
          <a:off x="0" y="3697636"/>
          <a:ext cx="6190459" cy="1067040"/>
        </a:xfrm>
        <a:prstGeom prst="roundRect">
          <a:avLst/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err="1"/>
            <a:t>Máquinas</a:t>
          </a:r>
          <a:r>
            <a:rPr lang="en-US" sz="2000" kern="1200"/>
            <a:t> </a:t>
          </a:r>
          <a:r>
            <a:rPr lang="en-US" sz="2000" kern="1200" err="1"/>
            <a:t>virtuales</a:t>
          </a:r>
          <a:endParaRPr lang="en-US" sz="2000" kern="1200"/>
        </a:p>
      </dsp:txBody>
      <dsp:txXfrm>
        <a:off x="52089" y="3749725"/>
        <a:ext cx="6086281" cy="96286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2966F6-EC52-4569-A726-C2DE1EEC93BD}">
      <dsp:nvSpPr>
        <dsp:cNvPr id="0" name=""/>
        <dsp:cNvSpPr/>
      </dsp:nvSpPr>
      <dsp:spPr>
        <a:xfrm rot="16200000">
          <a:off x="245" y="798586"/>
          <a:ext cx="2813565" cy="2813565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err="1">
              <a:latin typeface="Century Gothic" panose="020B0502020202020204"/>
            </a:rPr>
            <a:t>Monoprogramacion</a:t>
          </a:r>
          <a:endParaRPr lang="es-ES" sz="1600" kern="1200" err="1"/>
        </a:p>
      </dsp:txBody>
      <dsp:txXfrm rot="5400000">
        <a:off x="492619" y="1501977"/>
        <a:ext cx="2321191" cy="1406783"/>
      </dsp:txXfrm>
    </dsp:sp>
    <dsp:sp modelId="{39A8C19C-59DC-40BE-81C8-3AB10DE2B827}">
      <dsp:nvSpPr>
        <dsp:cNvPr id="0" name=""/>
        <dsp:cNvSpPr/>
      </dsp:nvSpPr>
      <dsp:spPr>
        <a:xfrm rot="5400000">
          <a:off x="3096119" y="798586"/>
          <a:ext cx="2813565" cy="2813565"/>
        </a:xfrm>
        <a:prstGeom prst="up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err="1">
              <a:latin typeface="Century Gothic" panose="020B0502020202020204"/>
            </a:rPr>
            <a:t>Multiprogramacion</a:t>
          </a:r>
          <a:endParaRPr lang="es-ES" sz="1600" kern="1200" err="1"/>
        </a:p>
      </dsp:txBody>
      <dsp:txXfrm rot="-5400000">
        <a:off x="3096119" y="1501977"/>
        <a:ext cx="2321191" cy="14067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14542-1205-4030-8ACD-6D0D6F3C059C}">
      <dsp:nvSpPr>
        <dsp:cNvPr id="0" name=""/>
        <dsp:cNvSpPr/>
      </dsp:nvSpPr>
      <dsp:spPr>
        <a:xfrm>
          <a:off x="0" y="13601"/>
          <a:ext cx="6920023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err="1">
              <a:latin typeface="Century Gothic" panose="020B0502020202020204"/>
            </a:rPr>
            <a:t>Monoproceso</a:t>
          </a:r>
          <a:endParaRPr lang="es-ES" sz="4700" kern="1200" dirty="0"/>
        </a:p>
      </dsp:txBody>
      <dsp:txXfrm>
        <a:off x="55030" y="68631"/>
        <a:ext cx="6809963" cy="1017235"/>
      </dsp:txXfrm>
    </dsp:sp>
    <dsp:sp modelId="{EB34F4EE-709D-47EB-895C-D90EA5AED6DB}">
      <dsp:nvSpPr>
        <dsp:cNvPr id="0" name=""/>
        <dsp:cNvSpPr/>
      </dsp:nvSpPr>
      <dsp:spPr>
        <a:xfrm>
          <a:off x="0" y="1276256"/>
          <a:ext cx="6920023" cy="11272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179070" rIns="179070" bIns="17907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dirty="0">
              <a:latin typeface="Century Gothic" panose="020B0502020202020204"/>
            </a:rPr>
            <a:t>Multiproceso</a:t>
          </a:r>
          <a:endParaRPr lang="es-ES" sz="4700" kern="1200" dirty="0"/>
        </a:p>
      </dsp:txBody>
      <dsp:txXfrm>
        <a:off x="55030" y="1331286"/>
        <a:ext cx="6809963" cy="1017235"/>
      </dsp:txXfrm>
    </dsp:sp>
    <dsp:sp modelId="{6142314C-724D-45AD-BC58-D08F740DB53B}">
      <dsp:nvSpPr>
        <dsp:cNvPr id="0" name=""/>
        <dsp:cNvSpPr/>
      </dsp:nvSpPr>
      <dsp:spPr>
        <a:xfrm>
          <a:off x="0" y="2403551"/>
          <a:ext cx="6920023" cy="12404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9711" tIns="59690" rIns="334264" bIns="5969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700" kern="1200" err="1">
              <a:latin typeface="Century Gothic" panose="020B0502020202020204"/>
            </a:rPr>
            <a:t>Simetrico</a:t>
          </a:r>
          <a:endParaRPr lang="es-E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700" kern="1200" dirty="0" err="1">
              <a:latin typeface="Century Gothic" panose="020B0502020202020204"/>
            </a:rPr>
            <a:t>Asimetrico</a:t>
          </a:r>
        </a:p>
      </dsp:txBody>
      <dsp:txXfrm>
        <a:off x="0" y="2403551"/>
        <a:ext cx="6920023" cy="124044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F4D96-3969-46A3-8E50-524B038514A9}">
      <dsp:nvSpPr>
        <dsp:cNvPr id="0" name=""/>
        <dsp:cNvSpPr/>
      </dsp:nvSpPr>
      <dsp:spPr>
        <a:xfrm>
          <a:off x="0" y="4036"/>
          <a:ext cx="6190459" cy="1067040"/>
        </a:xfrm>
        <a:prstGeom prst="roundRect">
          <a:avLst/>
        </a:prstGeom>
        <a:solidFill>
          <a:schemeClr val="accent1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>
              <a:latin typeface="Century Gothic" panose="020B0502020202020204"/>
            </a:rPr>
            <a:t>Kernel</a:t>
          </a:r>
          <a:endParaRPr lang="es-ES" sz="2800" kern="1200"/>
        </a:p>
      </dsp:txBody>
      <dsp:txXfrm>
        <a:off x="52089" y="56125"/>
        <a:ext cx="6086281" cy="962862"/>
      </dsp:txXfrm>
    </dsp:sp>
    <dsp:sp modelId="{6DD1603F-6541-41FF-9ABE-0788BEB6C607}">
      <dsp:nvSpPr>
        <dsp:cNvPr id="0" name=""/>
        <dsp:cNvSpPr/>
      </dsp:nvSpPr>
      <dsp:spPr>
        <a:xfrm>
          <a:off x="0" y="1235236"/>
          <a:ext cx="6190459" cy="1067040"/>
        </a:xfrm>
        <a:prstGeom prst="roundRect">
          <a:avLst/>
        </a:prstGeom>
        <a:solidFill>
          <a:schemeClr val="bg2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>
              <a:latin typeface="Century Gothic" panose="020B0502020202020204"/>
            </a:rPr>
            <a:t>Gestor de procesos</a:t>
          </a:r>
          <a:endParaRPr lang="es-ES" sz="2800" kern="1200"/>
        </a:p>
      </dsp:txBody>
      <dsp:txXfrm>
        <a:off x="52089" y="1287325"/>
        <a:ext cx="6086281" cy="962862"/>
      </dsp:txXfrm>
    </dsp:sp>
    <dsp:sp modelId="{7C1CFD0F-46A4-41C6-A0D9-4221EDBAFB80}">
      <dsp:nvSpPr>
        <dsp:cNvPr id="0" name=""/>
        <dsp:cNvSpPr/>
      </dsp:nvSpPr>
      <dsp:spPr>
        <a:xfrm>
          <a:off x="0" y="2466436"/>
          <a:ext cx="6190459" cy="1067040"/>
        </a:xfrm>
        <a:prstGeom prst="roundRect">
          <a:avLst/>
        </a:prstGeom>
        <a:solidFill>
          <a:schemeClr val="bg2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>
              <a:latin typeface="Century Gothic" panose="020B0502020202020204"/>
            </a:rPr>
            <a:t>Gestor de memória</a:t>
          </a:r>
          <a:endParaRPr lang="es-ES" sz="2800" kern="1200"/>
        </a:p>
      </dsp:txBody>
      <dsp:txXfrm>
        <a:off x="52089" y="2518525"/>
        <a:ext cx="6086281" cy="962862"/>
      </dsp:txXfrm>
    </dsp:sp>
    <dsp:sp modelId="{FA29128E-EA8F-4FD7-96FB-1901AF17DE62}">
      <dsp:nvSpPr>
        <dsp:cNvPr id="0" name=""/>
        <dsp:cNvSpPr/>
      </dsp:nvSpPr>
      <dsp:spPr>
        <a:xfrm>
          <a:off x="0" y="3697636"/>
          <a:ext cx="6190459" cy="1067040"/>
        </a:xfrm>
        <a:prstGeom prst="roundRect">
          <a:avLst/>
        </a:prstGeom>
        <a:solidFill>
          <a:schemeClr val="bg2">
            <a:lumMod val="60000"/>
            <a:lumOff val="40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kern="1200">
              <a:latin typeface="Century Gothic" panose="020B0502020202020204"/>
            </a:rPr>
            <a:t>Sistemas de archivos</a:t>
          </a:r>
          <a:endParaRPr lang="es-ES" sz="2800" kern="1200"/>
        </a:p>
      </dsp:txBody>
      <dsp:txXfrm>
        <a:off x="52089" y="3749725"/>
        <a:ext cx="6086281" cy="962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76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4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55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5088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92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1374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345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279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80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773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62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58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71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9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80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387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692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11/20/2023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479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1" r:id="rId1"/>
    <p:sldLayoutId id="2147483812" r:id="rId2"/>
    <p:sldLayoutId id="2147483813" r:id="rId3"/>
    <p:sldLayoutId id="2147483814" r:id="rId4"/>
    <p:sldLayoutId id="2147483815" r:id="rId5"/>
    <p:sldLayoutId id="2147483816" r:id="rId6"/>
    <p:sldLayoutId id="2147483817" r:id="rId7"/>
    <p:sldLayoutId id="2147483818" r:id="rId8"/>
    <p:sldLayoutId id="2147483819" r:id="rId9"/>
    <p:sldLayoutId id="2147483820" r:id="rId10"/>
    <p:sldLayoutId id="2147483821" r:id="rId11"/>
    <p:sldLayoutId id="2147483822" r:id="rId12"/>
    <p:sldLayoutId id="2147483823" r:id="rId13"/>
    <p:sldLayoutId id="2147483824" r:id="rId14"/>
    <p:sldLayoutId id="2147483825" r:id="rId15"/>
    <p:sldLayoutId id="2147483826" r:id="rId16"/>
    <p:sldLayoutId id="214748382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9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0.jpe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>
            <a:extLst>
              <a:ext uri="{FF2B5EF4-FFF2-40B4-BE49-F238E27FC236}">
                <a16:creationId xmlns:a16="http://schemas.microsoft.com/office/drawing/2014/main" id="{8F1EF17D-1B70-428C-8A8A-A2C5B390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2FAEDF3-CEC8-4BF6-8EA7-4079C4718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12">
              <a:extLst>
                <a:ext uri="{FF2B5EF4-FFF2-40B4-BE49-F238E27FC236}">
                  <a16:creationId xmlns:a16="http://schemas.microsoft.com/office/drawing/2014/main" id="{398DB8F4-CD77-4FCC-8544-ADE8B478C1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3">
              <a:extLst>
                <a:ext uri="{FF2B5EF4-FFF2-40B4-BE49-F238E27FC236}">
                  <a16:creationId xmlns:a16="http://schemas.microsoft.com/office/drawing/2014/main" id="{22202DFE-039D-48E4-8536-FA30F248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1F05E26-510E-4164-83C7-28E4FE9D7E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5">
              <a:extLst>
                <a:ext uri="{FF2B5EF4-FFF2-40B4-BE49-F238E27FC236}">
                  <a16:creationId xmlns:a16="http://schemas.microsoft.com/office/drawing/2014/main" id="{E632161A-50D4-4D96-887A-98FC920931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Imagen 3" descr="Sistemas Operativos Tipos de Sistemas Operativos Usos e Historia">
            <a:extLst>
              <a:ext uri="{FF2B5EF4-FFF2-40B4-BE49-F238E27FC236}">
                <a16:creationId xmlns:a16="http://schemas.microsoft.com/office/drawing/2014/main" id="{088F6099-655D-B5B4-253D-1A8327B594B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l="7498" r="13962"/>
          <a:stretch/>
        </p:blipFill>
        <p:spPr>
          <a:xfrm>
            <a:off x="-12700" y="10"/>
            <a:ext cx="12192000" cy="6857990"/>
          </a:xfrm>
          <a:prstGeom prst="rect">
            <a:avLst/>
          </a:prstGeom>
        </p:spPr>
      </p:pic>
      <p:sp>
        <p:nvSpPr>
          <p:cNvPr id="30" name="Rectangle 17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4212" y="4487332"/>
            <a:ext cx="8534400" cy="15070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/>
              <a:t>SISTEMAS OPERATIVOS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84212" y="685800"/>
            <a:ext cx="8534400" cy="36152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Wingdings 3" panose="05040102010807070707" pitchFamily="18" charset="2"/>
              <a:buChar char=""/>
            </a:pPr>
            <a:r>
              <a:rPr lang="en-US" err="1">
                <a:solidFill>
                  <a:schemeClr val="tx1"/>
                </a:solidFill>
              </a:rPr>
              <a:t>Integrantes</a:t>
            </a:r>
            <a:r>
              <a:rPr lang="en-US">
                <a:solidFill>
                  <a:schemeClr val="tx1"/>
                </a:solidFill>
              </a:rPr>
              <a:t>: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Adrian Esteban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Javier García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Javier Galavis 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Roberto Gutierrez</a:t>
            </a:r>
          </a:p>
          <a:p>
            <a:pPr>
              <a:buFont typeface="Wingdings 3" panose="05040102010807070707" pitchFamily="18" charset="2"/>
              <a:buChar char=""/>
            </a:pPr>
            <a:r>
              <a:rPr lang="en-US">
                <a:solidFill>
                  <a:schemeClr val="tx1"/>
                </a:solidFill>
              </a:rPr>
              <a:t>Aitor Carreño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23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25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C543551-84FB-6A6E-6464-90D3D9AA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Décadas 80-2010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FE8D90C-A734-422C-F5F2-F68549968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3422670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83646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C543551-84FB-6A6E-6464-90D3D9AA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Décadas 80-2010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FE8D90C-A734-422C-F5F2-F68549968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3559503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424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8E2F8-1471-BA7C-DCFA-69438469E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Tipos de sistemas operativos 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7DC6C7-5B84-EF22-2C33-7CD1D5607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4009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9CDE4F-3EDC-EC4F-A64E-B5D690981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s-ES"/>
              <a:t>Según su tiempo de respuesta</a:t>
            </a:r>
          </a:p>
        </p:txBody>
      </p:sp>
      <p:pic>
        <p:nvPicPr>
          <p:cNvPr id="43" name="Imagen 42" descr="Tipos de sistemas operativos y su historia completa">
            <a:extLst>
              <a:ext uri="{FF2B5EF4-FFF2-40B4-BE49-F238E27FC236}">
                <a16:creationId xmlns:a16="http://schemas.microsoft.com/office/drawing/2014/main" id="{FC3625EF-59D7-A045-C40D-4C910C173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96" y="733647"/>
            <a:ext cx="4767845" cy="3575884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40" name="Marcador de contenido 2">
            <a:extLst>
              <a:ext uri="{FF2B5EF4-FFF2-40B4-BE49-F238E27FC236}">
                <a16:creationId xmlns:a16="http://schemas.microsoft.com/office/drawing/2014/main" id="{7D21AB75-1EAC-30D5-7B2A-5C58C09BE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9654" y="733647"/>
            <a:ext cx="4419171" cy="3575884"/>
          </a:xfrm>
        </p:spPr>
        <p:txBody>
          <a:bodyPr>
            <a:normAutofit/>
          </a:bodyPr>
          <a:lstStyle/>
          <a:p>
            <a:r>
              <a:rPr lang="es-ES" sz="1700">
                <a:solidFill>
                  <a:schemeClr val="tx1"/>
                </a:solidFill>
                <a:latin typeface="Verdana"/>
                <a:ea typeface="Verdana"/>
              </a:rPr>
              <a:t>Sistemas de Tiempo Real (RTOS - Real-Time </a:t>
            </a:r>
            <a:r>
              <a:rPr lang="es-ES" sz="1700" err="1">
                <a:solidFill>
                  <a:schemeClr val="tx1"/>
                </a:solidFill>
                <a:latin typeface="Verdana"/>
                <a:ea typeface="Verdana"/>
              </a:rPr>
              <a:t>Operating</a:t>
            </a:r>
            <a:r>
              <a:rPr lang="es-ES" sz="1700">
                <a:solidFill>
                  <a:schemeClr val="tx1"/>
                </a:solidFill>
                <a:latin typeface="Verdana"/>
                <a:ea typeface="Verdana"/>
              </a:rPr>
              <a:t> </a:t>
            </a:r>
            <a:r>
              <a:rPr lang="es-ES" sz="1700" err="1">
                <a:solidFill>
                  <a:schemeClr val="tx1"/>
                </a:solidFill>
                <a:latin typeface="Verdana"/>
                <a:ea typeface="Verdana"/>
              </a:rPr>
              <a:t>Systems</a:t>
            </a:r>
            <a:r>
              <a:rPr lang="es-ES" sz="1700">
                <a:solidFill>
                  <a:schemeClr val="tx1"/>
                </a:solidFill>
                <a:latin typeface="Verdana"/>
                <a:ea typeface="Verdana"/>
              </a:rPr>
              <a:t>)</a:t>
            </a:r>
          </a:p>
          <a:p>
            <a:pPr lvl="1">
              <a:buClr>
                <a:srgbClr val="FFFFFF"/>
              </a:buClr>
            </a:pPr>
            <a:endParaRPr lang="es-ES" sz="1700">
              <a:solidFill>
                <a:schemeClr val="tx1"/>
              </a:solidFill>
              <a:latin typeface="Verdana"/>
              <a:ea typeface="Verdana"/>
            </a:endParaRPr>
          </a:p>
          <a:p>
            <a:pPr>
              <a:buClr>
                <a:srgbClr val="FFFFFF"/>
              </a:buClr>
            </a:pPr>
            <a:r>
              <a:rPr lang="es-ES" sz="1700">
                <a:solidFill>
                  <a:schemeClr val="tx1"/>
                </a:solidFill>
                <a:latin typeface="Verdana"/>
                <a:ea typeface="Verdana"/>
              </a:rPr>
              <a:t>Sistemas de Tiempo Compartido (Time-</a:t>
            </a:r>
            <a:r>
              <a:rPr lang="es-ES" sz="1700" err="1">
                <a:solidFill>
                  <a:schemeClr val="tx1"/>
                </a:solidFill>
                <a:latin typeface="Verdana"/>
                <a:ea typeface="Verdana"/>
              </a:rPr>
              <a:t>sharing</a:t>
            </a:r>
            <a:r>
              <a:rPr lang="es-ES" sz="1700">
                <a:solidFill>
                  <a:schemeClr val="tx1"/>
                </a:solidFill>
                <a:latin typeface="Verdana"/>
                <a:ea typeface="Verdana"/>
              </a:rPr>
              <a:t> </a:t>
            </a:r>
            <a:r>
              <a:rPr lang="es-ES" sz="1700" err="1">
                <a:solidFill>
                  <a:schemeClr val="tx1"/>
                </a:solidFill>
                <a:latin typeface="Verdana"/>
                <a:ea typeface="Verdana"/>
              </a:rPr>
              <a:t>Systems</a:t>
            </a:r>
            <a:r>
              <a:rPr lang="es-ES" sz="1700">
                <a:solidFill>
                  <a:schemeClr val="tx1"/>
                </a:solidFill>
                <a:latin typeface="Verdana"/>
                <a:ea typeface="Verdana"/>
              </a:rPr>
              <a:t>)</a:t>
            </a:r>
          </a:p>
          <a:p>
            <a:pPr lvl="2">
              <a:buClr>
                <a:srgbClr val="FFFFFF"/>
              </a:buClr>
            </a:pPr>
            <a:endParaRPr lang="es-ES" sz="1700">
              <a:solidFill>
                <a:schemeClr val="tx1"/>
              </a:solidFill>
              <a:latin typeface="Verdana"/>
              <a:ea typeface="Verdana"/>
            </a:endParaRPr>
          </a:p>
          <a:p>
            <a:pPr>
              <a:buClr>
                <a:srgbClr val="FFFFFF"/>
              </a:buClr>
            </a:pPr>
            <a:r>
              <a:rPr lang="es-ES" sz="1700">
                <a:solidFill>
                  <a:schemeClr val="tx1"/>
                </a:solidFill>
                <a:latin typeface="Verdana"/>
                <a:ea typeface="Verdana"/>
              </a:rPr>
              <a:t>Sistemas de Tiempo Multiprogramado (</a:t>
            </a:r>
            <a:r>
              <a:rPr lang="es-ES" sz="1700" err="1">
                <a:solidFill>
                  <a:schemeClr val="tx1"/>
                </a:solidFill>
                <a:latin typeface="Verdana"/>
                <a:ea typeface="Verdana"/>
              </a:rPr>
              <a:t>Multiprogramming</a:t>
            </a:r>
            <a:r>
              <a:rPr lang="es-ES" sz="1700">
                <a:solidFill>
                  <a:schemeClr val="tx1"/>
                </a:solidFill>
                <a:latin typeface="Verdana"/>
                <a:ea typeface="Verdana"/>
              </a:rPr>
              <a:t> </a:t>
            </a:r>
            <a:r>
              <a:rPr lang="es-ES" sz="1700" err="1">
                <a:solidFill>
                  <a:schemeClr val="tx1"/>
                </a:solidFill>
                <a:latin typeface="Verdana"/>
                <a:ea typeface="Verdana"/>
              </a:rPr>
              <a:t>Systems</a:t>
            </a:r>
            <a:r>
              <a:rPr lang="es-ES" sz="1700">
                <a:solidFill>
                  <a:schemeClr val="tx1"/>
                </a:solidFill>
                <a:latin typeface="Verdana"/>
                <a:ea typeface="Verdana"/>
              </a:rPr>
              <a:t>)</a:t>
            </a:r>
          </a:p>
          <a:p>
            <a:pPr>
              <a:buClr>
                <a:srgbClr val="FFFFFF"/>
              </a:buClr>
            </a:pPr>
            <a:endParaRPr lang="es-ES" sz="1700"/>
          </a:p>
        </p:txBody>
      </p:sp>
    </p:spTree>
    <p:extLst>
      <p:ext uri="{BB962C8B-B14F-4D97-AF65-F5344CB8AC3E}">
        <p14:creationId xmlns:p14="http://schemas.microsoft.com/office/powerpoint/2010/main" val="639428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403C7F-76AE-4587-92A2-D4E41EBE6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A762D9-B9D0-F895-9A9B-B9650E434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8579" y="4487332"/>
            <a:ext cx="5627158" cy="1507067"/>
          </a:xfrm>
        </p:spPr>
        <p:txBody>
          <a:bodyPr>
            <a:normAutofit/>
          </a:bodyPr>
          <a:lstStyle/>
          <a:p>
            <a:r>
              <a:rPr lang="es-ES"/>
              <a:t>Según su numero de usuarios </a:t>
            </a:r>
          </a:p>
        </p:txBody>
      </p:sp>
      <p:pic>
        <p:nvPicPr>
          <p:cNvPr id="5" name="Picture 4" descr="Fondo de tecnología blanco abstracto">
            <a:extLst>
              <a:ext uri="{FF2B5EF4-FFF2-40B4-BE49-F238E27FC236}">
                <a16:creationId xmlns:a16="http://schemas.microsoft.com/office/drawing/2014/main" id="{FD4ADCFC-DDFA-E6E7-5D9E-5DE0A4452F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80" r="36157" b="-10"/>
          <a:stretch/>
        </p:blipFill>
        <p:spPr>
          <a:xfrm>
            <a:off x="831" y="10"/>
            <a:ext cx="3502025" cy="6857990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2C0024-CB30-9DAB-1F5D-7F751A7B2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4612" y="685800"/>
            <a:ext cx="6626072" cy="3615267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  <a:latin typeface="Verdana"/>
                <a:ea typeface="Verdana"/>
              </a:rPr>
              <a:t>Sistemas de Un Solo Usuario</a:t>
            </a:r>
          </a:p>
          <a:p>
            <a:pPr>
              <a:buClr>
                <a:srgbClr val="FFFFFF"/>
              </a:buClr>
            </a:pPr>
            <a:endParaRPr lang="es-ES">
              <a:solidFill>
                <a:schemeClr val="tx1"/>
              </a:solidFill>
              <a:latin typeface="Verdana"/>
              <a:ea typeface="Verdana"/>
            </a:endParaRPr>
          </a:p>
          <a:p>
            <a:pPr>
              <a:buClr>
                <a:srgbClr val="FFFFFF"/>
              </a:buClr>
            </a:pPr>
            <a:r>
              <a:rPr lang="es-ES">
                <a:solidFill>
                  <a:schemeClr val="tx1"/>
                </a:solidFill>
                <a:latin typeface="Verdana"/>
                <a:ea typeface="Verdana"/>
              </a:rPr>
              <a:t>Sistemas Multiusuario</a:t>
            </a:r>
          </a:p>
          <a:p>
            <a:pPr>
              <a:buClr>
                <a:srgbClr val="FFFFFF"/>
              </a:buClr>
            </a:pPr>
            <a:endParaRPr lang="es-ES">
              <a:solidFill>
                <a:schemeClr val="tx1"/>
              </a:solidFill>
              <a:latin typeface="Verdana"/>
              <a:ea typeface="Verdana"/>
            </a:endParaRPr>
          </a:p>
          <a:p>
            <a:pPr>
              <a:buClr>
                <a:srgbClr val="FFFFFF"/>
              </a:buClr>
            </a:pPr>
            <a:r>
              <a:rPr lang="es-ES">
                <a:solidFill>
                  <a:schemeClr val="tx1"/>
                </a:solidFill>
                <a:latin typeface="Verdana"/>
                <a:ea typeface="Verdana"/>
              </a:rPr>
              <a:t>Sistemas de Tiempo Compartido (Time-</a:t>
            </a:r>
            <a:r>
              <a:rPr lang="es-ES" err="1">
                <a:solidFill>
                  <a:schemeClr val="tx1"/>
                </a:solidFill>
                <a:latin typeface="Verdana"/>
                <a:ea typeface="Verdana"/>
              </a:rPr>
              <a:t>sharing</a:t>
            </a:r>
            <a:r>
              <a:rPr lang="es-ES">
                <a:solidFill>
                  <a:schemeClr val="tx1"/>
                </a:solidFill>
                <a:latin typeface="Verdana"/>
                <a:ea typeface="Verdana"/>
              </a:rPr>
              <a:t> </a:t>
            </a:r>
            <a:r>
              <a:rPr lang="es-ES" err="1">
                <a:solidFill>
                  <a:schemeClr val="tx1"/>
                </a:solidFill>
                <a:latin typeface="Verdana"/>
                <a:ea typeface="Verdana"/>
              </a:rPr>
              <a:t>Systems</a:t>
            </a:r>
            <a:r>
              <a:rPr lang="es-ES">
                <a:solidFill>
                  <a:schemeClr val="tx1"/>
                </a:solidFill>
                <a:latin typeface="Verdana"/>
                <a:ea typeface="Verdana"/>
              </a:rPr>
              <a:t>)</a:t>
            </a:r>
          </a:p>
          <a:p>
            <a:pPr lvl="1">
              <a:buClr>
                <a:srgbClr val="FFFFFF"/>
              </a:buClr>
            </a:pPr>
            <a:endParaRPr lang="es-ES">
              <a:latin typeface="Verdana"/>
              <a:ea typeface="Verdana"/>
            </a:endParaRPr>
          </a:p>
          <a:p>
            <a:pPr>
              <a:buClr>
                <a:srgbClr val="FFFFFF"/>
              </a:buClr>
            </a:pPr>
            <a:endParaRPr lang="es-E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6C71778-3DDA-4748-AEBB-2A4B75016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A1F5C7D-5183-424E-BD72-BBFC59C5A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848F76E-D8DE-4826-901B-4E409024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AE84420-E672-4A16-8384-42BDDC4A9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44D91EB-FA8D-4FD3-88F8-053F9962B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56B711F-46BD-4789-926C-CF2F01F71D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72323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72E60-16FE-07C7-FE4F-2854B651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7212" y="198867"/>
            <a:ext cx="8534400" cy="1507067"/>
          </a:xfrm>
        </p:spPr>
        <p:txBody>
          <a:bodyPr/>
          <a:lstStyle/>
          <a:p>
            <a:r>
              <a:rPr lang="es-ES"/>
              <a:t>Según su numero de procesos</a:t>
            </a:r>
          </a:p>
        </p:txBody>
      </p:sp>
      <p:graphicFrame>
        <p:nvGraphicFramePr>
          <p:cNvPr id="33" name="Diagrama 32">
            <a:extLst>
              <a:ext uri="{FF2B5EF4-FFF2-40B4-BE49-F238E27FC236}">
                <a16:creationId xmlns:a16="http://schemas.microsoft.com/office/drawing/2014/main" id="{0421BA3B-971F-13BA-6951-F65E7A3D7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0407863"/>
              </p:ext>
            </p:extLst>
          </p:nvPr>
        </p:nvGraphicFramePr>
        <p:xfrm>
          <a:off x="2522876" y="569022"/>
          <a:ext cx="5909930" cy="44107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9" name="Imagen 78" descr="monoprogramacion – Sistemas Operativos">
            <a:extLst>
              <a:ext uri="{FF2B5EF4-FFF2-40B4-BE49-F238E27FC236}">
                <a16:creationId xmlns:a16="http://schemas.microsoft.com/office/drawing/2014/main" id="{5CD67BE7-672E-D5B9-586E-2E6A731A6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98043" y="3678568"/>
            <a:ext cx="3611301" cy="2453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9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0BED3-8641-E338-ACA8-67369DC5B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283" y="207503"/>
            <a:ext cx="9066027" cy="1507067"/>
          </a:xfrm>
        </p:spPr>
        <p:txBody>
          <a:bodyPr/>
          <a:lstStyle/>
          <a:p>
            <a:r>
              <a:rPr lang="es-ES"/>
              <a:t>Según su numero de procesadores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2C127D0-78E0-E059-345F-3C3ED50DE4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5690259"/>
              </p:ext>
            </p:extLst>
          </p:nvPr>
        </p:nvGraphicFramePr>
        <p:xfrm>
          <a:off x="215455" y="2033690"/>
          <a:ext cx="6920023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67" name="Imagen 166" descr="Sistemas Operativos Multiprocesador | Sistemas Operativos">
            <a:extLst>
              <a:ext uri="{FF2B5EF4-FFF2-40B4-BE49-F238E27FC236}">
                <a16:creationId xmlns:a16="http://schemas.microsoft.com/office/drawing/2014/main" id="{A6BB2328-1493-278A-DEFD-D9C6855B5A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7286" y="1893773"/>
            <a:ext cx="4739834" cy="306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2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36B677-90D3-BD5D-0C9F-19279DFA4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4088" y="490492"/>
            <a:ext cx="3643435" cy="4063754"/>
          </a:xfrm>
        </p:spPr>
        <p:txBody>
          <a:bodyPr>
            <a:normAutofit/>
          </a:bodyPr>
          <a:lstStyle/>
          <a:p>
            <a:r>
              <a:rPr lang="es-ES"/>
              <a:t>Sistemas operativos de trabajo en red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52D8A5-E9DD-CB0C-A25B-AF65FA573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490491"/>
            <a:ext cx="7195828" cy="3477827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  <a:ea typeface="+mn-lt"/>
                <a:cs typeface="+mn-lt"/>
              </a:rPr>
              <a:t>Son aquellos diseñados para facilitar la comunicación y la interacción entre diferentes dispositivos en una red de computadoras.</a:t>
            </a:r>
          </a:p>
        </p:txBody>
      </p:sp>
      <p:pic>
        <p:nvPicPr>
          <p:cNvPr id="4" name="Imagen 3" descr="windows-server-logo - Adcom">
            <a:extLst>
              <a:ext uri="{FF2B5EF4-FFF2-40B4-BE49-F238E27FC236}">
                <a16:creationId xmlns:a16="http://schemas.microsoft.com/office/drawing/2014/main" id="{39172E1D-E7DF-4574-3393-8590AAAF6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2" y="4132926"/>
            <a:ext cx="3634415" cy="1921645"/>
          </a:xfrm>
          <a:prstGeom prst="rect">
            <a:avLst/>
          </a:prstGeom>
        </p:spPr>
      </p:pic>
      <p:pic>
        <p:nvPicPr>
          <p:cNvPr id="5" name="Imagen 4" descr="Como Instalar Debian como Servidor">
            <a:extLst>
              <a:ext uri="{FF2B5EF4-FFF2-40B4-BE49-F238E27FC236}">
                <a16:creationId xmlns:a16="http://schemas.microsoft.com/office/drawing/2014/main" id="{E4BB398A-DADC-6B89-6257-AA06A66A9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3470" y="4429165"/>
            <a:ext cx="2743199" cy="132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99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8E2F8-1471-BA7C-DCFA-69438469E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5151" y="2586922"/>
            <a:ext cx="4816208" cy="1507067"/>
          </a:xfrm>
        </p:spPr>
        <p:txBody>
          <a:bodyPr/>
          <a:lstStyle/>
          <a:p>
            <a:r>
              <a:rPr lang="es-ES"/>
              <a:t>Estructura de un sistema operativo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B8BB5123-6134-D944-6BB7-E7A2D06816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8605942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5516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" name="Marcador de contenido 2">
            <a:extLst>
              <a:ext uri="{FF2B5EF4-FFF2-40B4-BE49-F238E27FC236}">
                <a16:creationId xmlns:a16="http://schemas.microsoft.com/office/drawing/2014/main" id="{ECA6ED29-5D6D-6F47-BC89-454411D099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5770133"/>
              </p:ext>
            </p:extLst>
          </p:nvPr>
        </p:nvGraphicFramePr>
        <p:xfrm>
          <a:off x="3263368" y="968966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3945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799C9BE-4165-9139-B58E-E1C8AD12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s-ES" sz="5200"/>
              <a:t>INDICE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544350-A9C9-8081-380A-E0BCC257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r>
              <a:rPr lang="es-ES">
                <a:solidFill>
                  <a:schemeClr val="tx1"/>
                </a:solidFill>
              </a:rPr>
              <a:t>Concepto sistema operativo</a:t>
            </a:r>
          </a:p>
          <a:p>
            <a:pPr>
              <a:buClr>
                <a:srgbClr val="FFFFFF"/>
              </a:buClr>
            </a:pPr>
            <a:r>
              <a:rPr lang="es-ES">
                <a:solidFill>
                  <a:schemeClr val="tx1"/>
                </a:solidFill>
              </a:rPr>
              <a:t>Evolución Histórica</a:t>
            </a:r>
          </a:p>
          <a:p>
            <a:pPr>
              <a:buClr>
                <a:srgbClr val="FFFFFF"/>
              </a:buClr>
            </a:pPr>
            <a:r>
              <a:rPr lang="es-ES">
                <a:solidFill>
                  <a:schemeClr val="tx1"/>
                </a:solidFill>
              </a:rPr>
              <a:t>Tipos de sistemas operativos</a:t>
            </a:r>
          </a:p>
          <a:p>
            <a:pPr lvl="1">
              <a:buClr>
                <a:srgbClr val="FFFFFF"/>
              </a:buClr>
              <a:buFont typeface="Wingdings" panose="05040102010807070707" pitchFamily="18" charset="2"/>
              <a:buChar char="§"/>
            </a:pPr>
            <a:r>
              <a:rPr lang="es-ES">
                <a:solidFill>
                  <a:schemeClr val="tx1"/>
                </a:solidFill>
              </a:rPr>
              <a:t>Tiempos de respuesta</a:t>
            </a:r>
          </a:p>
          <a:p>
            <a:pPr lvl="1">
              <a:buClr>
                <a:srgbClr val="FFFFFF"/>
              </a:buClr>
              <a:buFont typeface="Wingdings" panose="05040102010807070707" pitchFamily="18" charset="2"/>
              <a:buChar char="§"/>
            </a:pPr>
            <a:r>
              <a:rPr lang="es-ES">
                <a:solidFill>
                  <a:schemeClr val="tx1"/>
                </a:solidFill>
              </a:rPr>
              <a:t>Número de usuarios</a:t>
            </a:r>
          </a:p>
          <a:p>
            <a:pPr lvl="1">
              <a:buClr>
                <a:srgbClr val="FFFFFF"/>
              </a:buClr>
              <a:buFont typeface="Wingdings" panose="05040102010807070707" pitchFamily="18" charset="2"/>
              <a:buChar char="§"/>
            </a:pPr>
            <a:r>
              <a:rPr lang="es-ES">
                <a:solidFill>
                  <a:schemeClr val="tx1"/>
                </a:solidFill>
              </a:rPr>
              <a:t>Número de procesos</a:t>
            </a:r>
          </a:p>
          <a:p>
            <a:pPr lvl="1">
              <a:buClr>
                <a:srgbClr val="FFFFFF"/>
              </a:buClr>
              <a:buFont typeface="Wingdings" panose="05040102010807070707" pitchFamily="18" charset="2"/>
              <a:buChar char="§"/>
            </a:pPr>
            <a:r>
              <a:rPr lang="es-ES">
                <a:solidFill>
                  <a:schemeClr val="tx1"/>
                </a:solidFill>
              </a:rPr>
              <a:t>Número de procesadores</a:t>
            </a:r>
          </a:p>
          <a:p>
            <a:pPr lvl="1">
              <a:buClr>
                <a:srgbClr val="FFFFFF"/>
              </a:buClr>
              <a:buFont typeface="Wingdings" panose="05040102010807070707" pitchFamily="18" charset="2"/>
              <a:buChar char="§"/>
            </a:pPr>
            <a:r>
              <a:rPr lang="es-ES">
                <a:solidFill>
                  <a:schemeClr val="tx1"/>
                </a:solidFill>
              </a:rPr>
              <a:t>Trabajo en red</a:t>
            </a:r>
          </a:p>
          <a:p>
            <a:pPr>
              <a:buClr>
                <a:srgbClr val="FFFFFF"/>
              </a:buClr>
            </a:pPr>
            <a:r>
              <a:rPr lang="es-ES">
                <a:solidFill>
                  <a:schemeClr val="tx1"/>
                </a:solidFill>
              </a:rPr>
              <a:t>Estructura de un sistema operativo</a:t>
            </a:r>
          </a:p>
          <a:p>
            <a:pPr marL="0" indent="0">
              <a:buClr>
                <a:srgbClr val="FFFFFF"/>
              </a:buClr>
              <a:buNone/>
            </a:pPr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926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09B08A-C1EC-478C-86AF-60ADE06D9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71C0E2-5766-DA85-632F-545D6B979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290" y="685800"/>
            <a:ext cx="4818656" cy="4603749"/>
          </a:xfrm>
        </p:spPr>
        <p:txBody>
          <a:bodyPr>
            <a:normAutofit/>
          </a:bodyPr>
          <a:lstStyle/>
          <a:p>
            <a:pPr algn="r"/>
            <a:r>
              <a:rPr lang="es-ES" sz="5200"/>
              <a:t>fin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1CC330-4259-4C32-BF8B-5FE13FFAB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50D18E-F4F2-0BBF-C1BF-5BC4A8102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5651" y="685800"/>
            <a:ext cx="4878959" cy="4603750"/>
          </a:xfrm>
        </p:spPr>
        <p:txBody>
          <a:bodyPr>
            <a:normAutofit/>
          </a:bodyPr>
          <a:lstStyle/>
          <a:p>
            <a:endParaRPr lang="es-E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329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PU con números binarios y placa base">
            <a:extLst>
              <a:ext uri="{FF2B5EF4-FFF2-40B4-BE49-F238E27FC236}">
                <a16:creationId xmlns:a16="http://schemas.microsoft.com/office/drawing/2014/main" id="{E16074E9-3667-8ACC-0B82-3AB7E5DEF7B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/>
          <a:stretch/>
        </p:blipFill>
        <p:spPr>
          <a:xfrm>
            <a:off x="-12700" y="10"/>
            <a:ext cx="12192000" cy="6857990"/>
          </a:xfrm>
          <a:prstGeom prst="rect">
            <a:avLst/>
          </a:prstGeom>
        </p:spPr>
      </p:pic>
      <p:sp>
        <p:nvSpPr>
          <p:cNvPr id="15" name="Rectangle 17">
            <a:extLst>
              <a:ext uri="{FF2B5EF4-FFF2-40B4-BE49-F238E27FC236}">
                <a16:creationId xmlns:a16="http://schemas.microsoft.com/office/drawing/2014/main" id="{8735A508-2662-409F-B5A3-AEA22CE92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rgbClr val="0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nip Single Corner Rectangle 17">
            <a:extLst>
              <a:ext uri="{FF2B5EF4-FFF2-40B4-BE49-F238E27FC236}">
                <a16:creationId xmlns:a16="http://schemas.microsoft.com/office/drawing/2014/main" id="{CB8B592B-E5AA-4055-8CB3-6AEDB35AD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38352"/>
            </a:avLst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  <a:alpha val="70000"/>
                </a:schemeClr>
              </a:gs>
              <a:gs pos="100000">
                <a:schemeClr val="dk2">
                  <a:shade val="96000"/>
                  <a:satMod val="120000"/>
                  <a:lumMod val="90000"/>
                  <a:alpha val="80000"/>
                </a:schemeClr>
              </a:gs>
            </a:gsLst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4B51416-6C31-1934-112A-6482C278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</p:spPr>
        <p:txBody>
          <a:bodyPr>
            <a:normAutofit/>
          </a:bodyPr>
          <a:lstStyle/>
          <a:p>
            <a:r>
              <a:rPr lang="es-ES">
                <a:ea typeface="Calibri Light"/>
                <a:cs typeface="Calibri Light"/>
              </a:rPr>
              <a:t>¿Qué es un sistema operativo?</a:t>
            </a:r>
            <a:endParaRPr lang="es-E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E8443E6-406A-4E9D-BBDF-18D82C7E5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197444" y="2963333"/>
            <a:ext cx="2981858" cy="3208867"/>
            <a:chOff x="9206969" y="2963333"/>
            <a:chExt cx="2981858" cy="320886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1BA182A-2104-4C55-A000-6A17CB398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7FCCA59-6939-4760-9F82-2FC2E686F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FB56C56-4387-44BD-B03A-5191625A5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2F6CE9C-E697-4BCF-9715-53021444C4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5D51363-57A9-46E1-8441-64EAF401C3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" name="Marcador de contenido 2">
            <a:extLst>
              <a:ext uri="{FF2B5EF4-FFF2-40B4-BE49-F238E27FC236}">
                <a16:creationId xmlns:a16="http://schemas.microsoft.com/office/drawing/2014/main" id="{9965B66D-1F00-9E26-E08B-BADE3D9FEE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4528"/>
              </p:ext>
            </p:extLst>
          </p:nvPr>
        </p:nvGraphicFramePr>
        <p:xfrm>
          <a:off x="684212" y="685800"/>
          <a:ext cx="8534400" cy="3615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32644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Marcador de contenido 2">
            <a:extLst>
              <a:ext uri="{FF2B5EF4-FFF2-40B4-BE49-F238E27FC236}">
                <a16:creationId xmlns:a16="http://schemas.microsoft.com/office/drawing/2014/main" id="{68811189-7B96-2AE4-B9C5-02FEE2139D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523230"/>
          <a:ext cx="10515600" cy="36537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ángulo 3">
            <a:extLst>
              <a:ext uri="{FF2B5EF4-FFF2-40B4-BE49-F238E27FC236}">
                <a16:creationId xmlns:a16="http://schemas.microsoft.com/office/drawing/2014/main" id="{90E94018-1225-58C4-9796-5049A23121B7}"/>
              </a:ext>
            </a:extLst>
          </p:cNvPr>
          <p:cNvSpPr/>
          <p:nvPr/>
        </p:nvSpPr>
        <p:spPr>
          <a:xfrm>
            <a:off x="837127" y="780781"/>
            <a:ext cx="2844084" cy="1395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>
                <a:ea typeface="Calibri"/>
                <a:cs typeface="Calibri"/>
              </a:rPr>
              <a:t>Software</a:t>
            </a:r>
            <a:endParaRPr lang="es-ES" sz="240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9DE9729-9A70-8DAF-FBBA-03228A442DDE}"/>
              </a:ext>
            </a:extLst>
          </p:cNvPr>
          <p:cNvSpPr/>
          <p:nvPr/>
        </p:nvSpPr>
        <p:spPr>
          <a:xfrm>
            <a:off x="4869823" y="842492"/>
            <a:ext cx="2264535" cy="1244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>
                <a:ea typeface="Calibri"/>
                <a:cs typeface="Calibri"/>
              </a:rPr>
              <a:t>Sistema operativo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98359F9-9EB8-677C-0F4D-34A897EC43E6}"/>
              </a:ext>
            </a:extLst>
          </p:cNvPr>
          <p:cNvSpPr/>
          <p:nvPr/>
        </p:nvSpPr>
        <p:spPr>
          <a:xfrm>
            <a:off x="8414197" y="783464"/>
            <a:ext cx="2940676" cy="1395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400">
                <a:ea typeface="Calibri"/>
                <a:cs typeface="Calibri"/>
              </a:rPr>
              <a:t>Hardware</a:t>
            </a:r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D97966BB-DF38-28E1-7843-A15B03DFC458}"/>
              </a:ext>
            </a:extLst>
          </p:cNvPr>
          <p:cNvSpPr/>
          <p:nvPr/>
        </p:nvSpPr>
        <p:spPr>
          <a:xfrm>
            <a:off x="3756338" y="1220809"/>
            <a:ext cx="998112" cy="3863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Flecha: hacia la izquierda 7">
            <a:extLst>
              <a:ext uri="{FF2B5EF4-FFF2-40B4-BE49-F238E27FC236}">
                <a16:creationId xmlns:a16="http://schemas.microsoft.com/office/drawing/2014/main" id="{09098731-8EFD-849B-C68D-9537F99B911D}"/>
              </a:ext>
            </a:extLst>
          </p:cNvPr>
          <p:cNvSpPr/>
          <p:nvPr/>
        </p:nvSpPr>
        <p:spPr>
          <a:xfrm>
            <a:off x="7230950" y="1234225"/>
            <a:ext cx="955183" cy="44002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134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DCB64DE-FB3A-4D83-9241-A0D26824B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1C724A-CE44-5808-60B4-5F7B8417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640" y="4414687"/>
            <a:ext cx="10250013" cy="123325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err="1">
                <a:solidFill>
                  <a:srgbClr val="FFFFFF"/>
                </a:solidFill>
              </a:rPr>
              <a:t>Evolución</a:t>
            </a:r>
            <a:r>
              <a:rPr lang="en-US" sz="4800">
                <a:solidFill>
                  <a:srgbClr val="FFFFFF"/>
                </a:solidFill>
              </a:rPr>
              <a:t> </a:t>
            </a:r>
            <a:r>
              <a:rPr lang="en-US" sz="4800" err="1">
                <a:solidFill>
                  <a:srgbClr val="FFFFFF"/>
                </a:solidFill>
              </a:rPr>
              <a:t>Histórica</a:t>
            </a:r>
            <a:endParaRPr lang="en-US" sz="4800">
              <a:solidFill>
                <a:srgbClr val="FFFFFF"/>
              </a:solidFill>
            </a:endParaRPr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5E94C64B-831C-45FA-B484-591F4D577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702" y="606367"/>
            <a:ext cx="10948124" cy="3546637"/>
          </a:xfrm>
          <a:prstGeom prst="snip2DiagRect">
            <a:avLst>
              <a:gd name="adj1" fmla="val 13628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ibros">
            <a:extLst>
              <a:ext uri="{FF2B5EF4-FFF2-40B4-BE49-F238E27FC236}">
                <a16:creationId xmlns:a16="http://schemas.microsoft.com/office/drawing/2014/main" id="{FB28D7BE-C9D6-97AF-A08F-F74C01D2F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0427" y="1105355"/>
            <a:ext cx="2559720" cy="255972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AC96E397-7705-43C9-AC81-FA8EF1951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3610BCA-0EBE-4357-AAC0-13841E7C5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60E1E24-3D98-4A53-A3AD-CBD84D94F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67E51D9-454B-4095-9718-C6B1CDED97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A8E8BDB-294C-4025-A6C1-2FFDDA36F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0D27BDE-F887-4341-B91A-3145A6142E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710832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4B6460-4D8C-C8E7-E655-06EC52D09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Época del Desarrollo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3C7488-EF09-6360-E542-C64A51025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953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C543551-84FB-6A6E-6464-90D3D9AA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Décadas 40-70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FE8D90C-A734-422C-F5F2-F68549968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5413275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281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C33F367-76E5-4D2A-96B1-4FD443CDD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dk2">
                  <a:tint val="97000"/>
                  <a:hueMod val="92000"/>
                  <a:satMod val="169000"/>
                  <a:lumMod val="164000"/>
                </a:schemeClr>
              </a:gs>
              <a:gs pos="100000">
                <a:schemeClr val="dk2">
                  <a:shade val="96000"/>
                  <a:satMod val="120000"/>
                  <a:lumMod val="90000"/>
                </a:schemeClr>
              </a:gs>
            </a:gsLst>
            <a:lin ang="612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nip Diagonal Corner Rectangle 21">
            <a:extLst>
              <a:ext uri="{FF2B5EF4-FFF2-40B4-BE49-F238E27FC236}">
                <a16:creationId xmlns:a16="http://schemas.microsoft.com/office/drawing/2014/main" id="{6F769419-3E73-449D-B62A-0CDEC946A6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8129873" cy="6858002"/>
          </a:xfrm>
          <a:prstGeom prst="snip2DiagRect">
            <a:avLst>
              <a:gd name="adj1" fmla="val 0"/>
              <a:gd name="adj2" fmla="val 0"/>
            </a:avLst>
          </a:prstGeom>
          <a:solidFill>
            <a:schemeClr val="bg1">
              <a:alpha val="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6515200-42F9-488F-9895-6CDBCD1E8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3185F0E-78D5-4C2D-9239-D3515B448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5BD9142-FF9C-4EED-A027-18D095481B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F547D3-9752-4481-B3A8-50E08610B8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1999C2F-3D0D-4813-9696-83630A6FE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C737390-C9CA-456B-9F40-D7A76EA24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C543551-84FB-6A6E-6464-90D3D9AAC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661" y="941424"/>
            <a:ext cx="3043896" cy="3248611"/>
          </a:xfrm>
        </p:spPr>
        <p:txBody>
          <a:bodyPr>
            <a:normAutofit/>
          </a:bodyPr>
          <a:lstStyle/>
          <a:p>
            <a:r>
              <a:rPr lang="es-ES">
                <a:solidFill>
                  <a:srgbClr val="FFFFFF"/>
                </a:solidFill>
              </a:rPr>
              <a:t>Décadas 40-70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1FE8D90C-A734-422C-F5F2-F685499685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0775333"/>
              </p:ext>
            </p:extLst>
          </p:nvPr>
        </p:nvGraphicFramePr>
        <p:xfrm>
          <a:off x="940645" y="941424"/>
          <a:ext cx="6190459" cy="47687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6011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512F9CB-A1A0-4043-A103-F6A4B94B69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BE6588-EE16-4389-857C-86A156D49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FD48D2-B0A7-413D-B947-AA55AC1296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BE668D0-D906-4EEE-B32F-8C028624B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DE67A3-B8F6-4CFD-A8E0-D15200F23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19">
            <a:extLst>
              <a:ext uri="{FF2B5EF4-FFF2-40B4-BE49-F238E27FC236}">
                <a16:creationId xmlns:a16="http://schemas.microsoft.com/office/drawing/2014/main" id="{991E317B-75E3-4171-A07A-B263C1D6D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03B9D4A-D66C-C94A-E8C2-D5E174656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2710" y="628617"/>
            <a:ext cx="3971902" cy="302898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Auge de Los </a:t>
            </a:r>
            <a:r>
              <a:rPr lang="en-US" sz="3700" err="1">
                <a:solidFill>
                  <a:srgbClr val="FFFFFF"/>
                </a:solidFill>
              </a:rPr>
              <a:t>Ordenadores</a:t>
            </a:r>
            <a:r>
              <a:rPr lang="en-US" sz="3700">
                <a:solidFill>
                  <a:srgbClr val="FFFFFF"/>
                </a:solidFill>
              </a:rPr>
              <a:t> </a:t>
            </a:r>
            <a:r>
              <a:rPr lang="en-US" sz="3700" err="1">
                <a:solidFill>
                  <a:srgbClr val="FFFFFF"/>
                </a:solidFill>
              </a:rPr>
              <a:t>personales</a:t>
            </a:r>
            <a:endParaRPr lang="en-US" sz="3700">
              <a:solidFill>
                <a:srgbClr val="FFFFFF"/>
              </a:solidFill>
            </a:endParaRPr>
          </a:p>
        </p:txBody>
      </p:sp>
      <p:sp useBgFill="1">
        <p:nvSpPr>
          <p:cNvPr id="22" name="Snip Diagonal Corner Rectangle 6">
            <a:extLst>
              <a:ext uri="{FF2B5EF4-FFF2-40B4-BE49-F238E27FC236}">
                <a16:creationId xmlns:a16="http://schemas.microsoft.com/office/drawing/2014/main" id="{4A9B19C2-B29A-4924-9E7E-6FBF17F585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4000" y="620722"/>
            <a:ext cx="6418778" cy="5286838"/>
          </a:xfrm>
          <a:prstGeom prst="snip2DiagRect">
            <a:avLst>
              <a:gd name="adj1" fmla="val 10973"/>
              <a:gd name="adj2" fmla="val 0"/>
            </a:avLst>
          </a:prstGeom>
          <a:ln>
            <a:noFill/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Programador">
            <a:extLst>
              <a:ext uri="{FF2B5EF4-FFF2-40B4-BE49-F238E27FC236}">
                <a16:creationId xmlns:a16="http://schemas.microsoft.com/office/drawing/2014/main" id="{315CBE71-9521-42CA-1C39-06A022C421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9354" y="1097060"/>
            <a:ext cx="4334162" cy="4334162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34C85634-D5F5-4047-8F35-F4B1F50AB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224BF71-948F-411D-AA79-8B2315715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4B4526-E715-4199-A597-CD757CB4A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E295A6-48D5-4F9E-A32C-5D87EAA5E7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10BF5B3-9260-4D36-BB24-07BC414B9D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E0C886-FA2E-4E7C-BC00-8397AAEC86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4471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305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Century Gothic</vt:lpstr>
      <vt:lpstr>Verdana</vt:lpstr>
      <vt:lpstr>Wingdings</vt:lpstr>
      <vt:lpstr>Wingdings 3</vt:lpstr>
      <vt:lpstr>Slice</vt:lpstr>
      <vt:lpstr>SISTEMAS OPERATIVOS</vt:lpstr>
      <vt:lpstr>INDICE</vt:lpstr>
      <vt:lpstr>¿Qué es un sistema operativo?</vt:lpstr>
      <vt:lpstr>PowerPoint Presentation</vt:lpstr>
      <vt:lpstr>Evolución Histórica</vt:lpstr>
      <vt:lpstr>Época del Desarrollo</vt:lpstr>
      <vt:lpstr>Décadas 40-70</vt:lpstr>
      <vt:lpstr>Décadas 40-70</vt:lpstr>
      <vt:lpstr>Auge de Los Ordenadores personales</vt:lpstr>
      <vt:lpstr>Décadas 80-2010</vt:lpstr>
      <vt:lpstr>Décadas 80-2010</vt:lpstr>
      <vt:lpstr>Tipos de sistemas operativos </vt:lpstr>
      <vt:lpstr>Según su tiempo de respuesta</vt:lpstr>
      <vt:lpstr>Según su numero de usuarios </vt:lpstr>
      <vt:lpstr>Según su numero de procesos</vt:lpstr>
      <vt:lpstr>Según su numero de procesadores</vt:lpstr>
      <vt:lpstr>Sistemas operativos de trabajo en red</vt:lpstr>
      <vt:lpstr>Estructura de un sistema operativo</vt:lpstr>
      <vt:lpstr>PowerPoint Presentation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>Aitor Carreño Marqués</cp:lastModifiedBy>
  <cp:revision>1</cp:revision>
  <dcterms:created xsi:type="dcterms:W3CDTF">2023-11-13T12:24:43Z</dcterms:created>
  <dcterms:modified xsi:type="dcterms:W3CDTF">2023-11-20T11:49:15Z</dcterms:modified>
</cp:coreProperties>
</file>