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8" r:id="rId2"/>
    <p:sldId id="291" r:id="rId3"/>
    <p:sldId id="256" r:id="rId4"/>
    <p:sldId id="257" r:id="rId5"/>
    <p:sldId id="278" r:id="rId6"/>
    <p:sldId id="280" r:id="rId7"/>
    <p:sldId id="281" r:id="rId8"/>
    <p:sldId id="282" r:id="rId9"/>
    <p:sldId id="286" r:id="rId10"/>
    <p:sldId id="287" r:id="rId11"/>
    <p:sldId id="289" r:id="rId12"/>
    <p:sldId id="258" r:id="rId13"/>
    <p:sldId id="284" r:id="rId14"/>
    <p:sldId id="259" r:id="rId15"/>
    <p:sldId id="262" r:id="rId16"/>
    <p:sldId id="264" r:id="rId17"/>
    <p:sldId id="268" r:id="rId18"/>
    <p:sldId id="283" r:id="rId19"/>
    <p:sldId id="263" r:id="rId20"/>
    <p:sldId id="276" r:id="rId21"/>
    <p:sldId id="277" r:id="rId22"/>
    <p:sldId id="285" r:id="rId23"/>
    <p:sldId id="269" r:id="rId24"/>
    <p:sldId id="271" r:id="rId25"/>
    <p:sldId id="272" r:id="rId26"/>
    <p:sldId id="273" r:id="rId27"/>
    <p:sldId id="274" r:id="rId28"/>
    <p:sldId id="275" r:id="rId29"/>
    <p:sldId id="290" r:id="rId30"/>
    <p:sldId id="261" r:id="rId31"/>
    <p:sldId id="260" r:id="rId32"/>
    <p:sldId id="265" r:id="rId33"/>
    <p:sldId id="270" r:id="rId34"/>
    <p:sldId id="267" r:id="rId35"/>
    <p:sldId id="266" r:id="rId3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0036BA-866A-4304-EE41-C87FC80394C5}" v="1" dt="2023-10-23T16:00:26.349"/>
    <p1510:client id="{28015899-BCAA-AA47-BF96-15F1E7507136}" v="327" dt="2023-10-23T11:47:42.496"/>
    <p1510:client id="{607902B6-AB9B-1FB1-401A-199495D8A315}" v="76" dt="2023-10-23T11:39:49.749"/>
    <p1510:client id="{75DF20FD-2451-C036-15CA-045E25B8258A}" v="9" dt="2023-10-24T06:40:18.979"/>
    <p1510:client id="{9099D996-F33E-B5D1-AEFA-83BDA96A57D6}" v="588" dt="2023-10-23T11:41:57.183"/>
    <p1510:client id="{9AC516BF-DBBB-B238-2F91-7D71EE38A762}" v="85" dt="2023-10-23T11:02:18.388"/>
    <p1510:client id="{9EA365D0-6BDB-4FE4-821D-8BE6CDCBC403}" v="1849" dt="2023-10-23T11:49:34.318"/>
    <p1510:client id="{9F543CD9-2079-277E-6D33-2A22FBA2CD99}" v="4" dt="2023-10-24T06:40:43.371"/>
    <p1510:client id="{CD506C7A-770C-0610-8564-F569A16581A3}" v="2" dt="2023-10-23T10:41:22.539"/>
    <p1510:client id="{EBE9C1F5-A972-4CB2-9B49-18B3DB974A0A}" v="1086" dt="2023-10-24T07:11:29.2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diagrams/_rels/data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svg"/><Relationship Id="rId1" Type="http://schemas.openxmlformats.org/officeDocument/2006/relationships/image" Target="../media/image48.png"/><Relationship Id="rId4" Type="http://schemas.openxmlformats.org/officeDocument/2006/relationships/image" Target="../media/image51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ata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svg"/><Relationship Id="rId13" Type="http://schemas.openxmlformats.org/officeDocument/2006/relationships/image" Target="../media/image46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12" Type="http://schemas.openxmlformats.org/officeDocument/2006/relationships/image" Target="../media/image45.svg"/><Relationship Id="rId2" Type="http://schemas.openxmlformats.org/officeDocument/2006/relationships/image" Target="../media/image35.svg"/><Relationship Id="rId1" Type="http://schemas.openxmlformats.org/officeDocument/2006/relationships/image" Target="../media/image34.png"/><Relationship Id="rId6" Type="http://schemas.openxmlformats.org/officeDocument/2006/relationships/image" Target="../media/image39.svg"/><Relationship Id="rId11" Type="http://schemas.openxmlformats.org/officeDocument/2006/relationships/image" Target="../media/image44.png"/><Relationship Id="rId5" Type="http://schemas.openxmlformats.org/officeDocument/2006/relationships/image" Target="../media/image38.png"/><Relationship Id="rId10" Type="http://schemas.openxmlformats.org/officeDocument/2006/relationships/image" Target="../media/image43.svg"/><Relationship Id="rId4" Type="http://schemas.openxmlformats.org/officeDocument/2006/relationships/image" Target="../media/image37.svg"/><Relationship Id="rId9" Type="http://schemas.openxmlformats.org/officeDocument/2006/relationships/image" Target="../media/image42.png"/><Relationship Id="rId14" Type="http://schemas.openxmlformats.org/officeDocument/2006/relationships/image" Target="../media/image47.svg"/></Relationships>
</file>

<file path=ppt/diagrams/_rels/drawing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svg"/><Relationship Id="rId1" Type="http://schemas.openxmlformats.org/officeDocument/2006/relationships/image" Target="../media/image48.png"/><Relationship Id="rId4" Type="http://schemas.openxmlformats.org/officeDocument/2006/relationships/image" Target="../media/image51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svg"/><Relationship Id="rId13" Type="http://schemas.openxmlformats.org/officeDocument/2006/relationships/image" Target="../media/image46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12" Type="http://schemas.openxmlformats.org/officeDocument/2006/relationships/image" Target="../media/image45.svg"/><Relationship Id="rId2" Type="http://schemas.openxmlformats.org/officeDocument/2006/relationships/image" Target="../media/image35.svg"/><Relationship Id="rId1" Type="http://schemas.openxmlformats.org/officeDocument/2006/relationships/image" Target="../media/image34.png"/><Relationship Id="rId6" Type="http://schemas.openxmlformats.org/officeDocument/2006/relationships/image" Target="../media/image39.svg"/><Relationship Id="rId11" Type="http://schemas.openxmlformats.org/officeDocument/2006/relationships/image" Target="../media/image44.png"/><Relationship Id="rId5" Type="http://schemas.openxmlformats.org/officeDocument/2006/relationships/image" Target="../media/image38.png"/><Relationship Id="rId10" Type="http://schemas.openxmlformats.org/officeDocument/2006/relationships/image" Target="../media/image43.svg"/><Relationship Id="rId4" Type="http://schemas.openxmlformats.org/officeDocument/2006/relationships/image" Target="../media/image37.svg"/><Relationship Id="rId9" Type="http://schemas.openxmlformats.org/officeDocument/2006/relationships/image" Target="../media/image42.png"/><Relationship Id="rId14" Type="http://schemas.openxmlformats.org/officeDocument/2006/relationships/image" Target="../media/image4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61EA0D4-DB28-4470-AF70-03AC74E5E185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464CD6E-4429-4E6F-90CB-6BBA6DDCF7C0}">
      <dgm:prSet/>
      <dgm:spPr/>
      <dgm:t>
        <a:bodyPr/>
        <a:lstStyle/>
        <a:p>
          <a:r>
            <a:rPr lang="es-ES"/>
            <a:t>Conceptos Básicos de redes</a:t>
          </a:r>
          <a:endParaRPr lang="en-US"/>
        </a:p>
      </dgm:t>
    </dgm:pt>
    <dgm:pt modelId="{EE37314A-D19C-4FBB-9A3C-C135F6824BCD}" type="parTrans" cxnId="{E0B11FBD-6460-4B76-A068-B4448A43F145}">
      <dgm:prSet/>
      <dgm:spPr/>
      <dgm:t>
        <a:bodyPr/>
        <a:lstStyle/>
        <a:p>
          <a:endParaRPr lang="en-US"/>
        </a:p>
      </dgm:t>
    </dgm:pt>
    <dgm:pt modelId="{E316DC6E-57B3-442E-B2F6-A2497459AD31}" type="sibTrans" cxnId="{E0B11FBD-6460-4B76-A068-B4448A43F145}">
      <dgm:prSet/>
      <dgm:spPr/>
      <dgm:t>
        <a:bodyPr/>
        <a:lstStyle/>
        <a:p>
          <a:endParaRPr lang="en-US"/>
        </a:p>
      </dgm:t>
    </dgm:pt>
    <dgm:pt modelId="{CADC2FCC-DF40-41B9-855C-C7C1178C098C}">
      <dgm:prSet/>
      <dgm:spPr/>
      <dgm:t>
        <a:bodyPr/>
        <a:lstStyle/>
        <a:p>
          <a:r>
            <a:rPr lang="es-ES"/>
            <a:t>Redes Informáticas</a:t>
          </a:r>
          <a:endParaRPr lang="en-US"/>
        </a:p>
      </dgm:t>
    </dgm:pt>
    <dgm:pt modelId="{88BBA5AF-4881-4AAD-B36E-CACCC224C1B4}" type="parTrans" cxnId="{4F5BFFCD-A485-4E28-8D32-A73F4705EE27}">
      <dgm:prSet/>
      <dgm:spPr/>
      <dgm:t>
        <a:bodyPr/>
        <a:lstStyle/>
        <a:p>
          <a:endParaRPr lang="en-US"/>
        </a:p>
      </dgm:t>
    </dgm:pt>
    <dgm:pt modelId="{74879756-7D32-4A7C-9DC3-80BEB2D0674D}" type="sibTrans" cxnId="{4F5BFFCD-A485-4E28-8D32-A73F4705EE27}">
      <dgm:prSet/>
      <dgm:spPr/>
      <dgm:t>
        <a:bodyPr/>
        <a:lstStyle/>
        <a:p>
          <a:endParaRPr lang="en-US"/>
        </a:p>
      </dgm:t>
    </dgm:pt>
    <dgm:pt modelId="{319BC578-09B6-41CC-B84D-7901BA0576F8}">
      <dgm:prSet/>
      <dgm:spPr/>
      <dgm:t>
        <a:bodyPr/>
        <a:lstStyle/>
        <a:p>
          <a:r>
            <a:rPr lang="es-ES"/>
            <a:t>Clasificación de redes</a:t>
          </a:r>
          <a:endParaRPr lang="en-US"/>
        </a:p>
      </dgm:t>
    </dgm:pt>
    <dgm:pt modelId="{6FB4B69D-D018-4F1F-9821-40931A0714A4}" type="parTrans" cxnId="{C4C8D2E4-0D46-45F0-87C7-3DE8106FFFD7}">
      <dgm:prSet/>
      <dgm:spPr/>
      <dgm:t>
        <a:bodyPr/>
        <a:lstStyle/>
        <a:p>
          <a:endParaRPr lang="en-US"/>
        </a:p>
      </dgm:t>
    </dgm:pt>
    <dgm:pt modelId="{BA0E1BC5-A5CC-40EB-9206-52C51287E769}" type="sibTrans" cxnId="{C4C8D2E4-0D46-45F0-87C7-3DE8106FFFD7}">
      <dgm:prSet/>
      <dgm:spPr/>
      <dgm:t>
        <a:bodyPr/>
        <a:lstStyle/>
        <a:p>
          <a:endParaRPr lang="en-US"/>
        </a:p>
      </dgm:t>
    </dgm:pt>
    <dgm:pt modelId="{9BC9FBDA-0993-48B3-BB30-4AF9FE591BF4}">
      <dgm:prSet/>
      <dgm:spPr/>
      <dgm:t>
        <a:bodyPr/>
        <a:lstStyle/>
        <a:p>
          <a:r>
            <a:rPr lang="es-ES"/>
            <a:t>Arquitectura de red</a:t>
          </a:r>
          <a:endParaRPr lang="en-US"/>
        </a:p>
      </dgm:t>
    </dgm:pt>
    <dgm:pt modelId="{37FE9D6B-75B7-4CB6-BE01-A4F876EAB86B}" type="parTrans" cxnId="{E37E175E-0FC9-4317-A6FB-DB067397C9B0}">
      <dgm:prSet/>
      <dgm:spPr/>
      <dgm:t>
        <a:bodyPr/>
        <a:lstStyle/>
        <a:p>
          <a:endParaRPr lang="en-US"/>
        </a:p>
      </dgm:t>
    </dgm:pt>
    <dgm:pt modelId="{5A758684-B43B-4A4B-893C-F5E230783CE0}" type="sibTrans" cxnId="{E37E175E-0FC9-4317-A6FB-DB067397C9B0}">
      <dgm:prSet/>
      <dgm:spPr/>
      <dgm:t>
        <a:bodyPr/>
        <a:lstStyle/>
        <a:p>
          <a:endParaRPr lang="en-US"/>
        </a:p>
      </dgm:t>
    </dgm:pt>
    <dgm:pt modelId="{62C6ADF1-B2C2-46EB-A524-E88B745457BA}">
      <dgm:prSet/>
      <dgm:spPr/>
      <dgm:t>
        <a:bodyPr/>
        <a:lstStyle/>
        <a:p>
          <a:r>
            <a:rPr lang="es-ES"/>
            <a:t>Internet, Intranet y Extranet</a:t>
          </a:r>
          <a:endParaRPr lang="en-US"/>
        </a:p>
      </dgm:t>
    </dgm:pt>
    <dgm:pt modelId="{581888D3-7EB9-4F3C-82D1-557B69CCE33B}" type="parTrans" cxnId="{014E777A-9252-45D7-A260-CDD6EE2BB126}">
      <dgm:prSet/>
      <dgm:spPr/>
      <dgm:t>
        <a:bodyPr/>
        <a:lstStyle/>
        <a:p>
          <a:endParaRPr lang="en-US"/>
        </a:p>
      </dgm:t>
    </dgm:pt>
    <dgm:pt modelId="{082983D8-ECB1-4CBF-AAF9-51FFED0451B1}" type="sibTrans" cxnId="{014E777A-9252-45D7-A260-CDD6EE2BB126}">
      <dgm:prSet/>
      <dgm:spPr/>
      <dgm:t>
        <a:bodyPr/>
        <a:lstStyle/>
        <a:p>
          <a:endParaRPr lang="en-US"/>
        </a:p>
      </dgm:t>
    </dgm:pt>
    <dgm:pt modelId="{13D24487-2407-4A0F-9C8C-441993112D13}">
      <dgm:prSet/>
      <dgm:spPr/>
      <dgm:t>
        <a:bodyPr/>
        <a:lstStyle/>
        <a:p>
          <a:r>
            <a:rPr lang="es-ES"/>
            <a:t>Protocolos y Estándares de Red</a:t>
          </a:r>
          <a:endParaRPr lang="en-US"/>
        </a:p>
      </dgm:t>
    </dgm:pt>
    <dgm:pt modelId="{7054D483-B379-4B11-B186-9A8CB80B7822}" type="parTrans" cxnId="{578C9199-E539-4D1D-A95D-D88F707C7493}">
      <dgm:prSet/>
      <dgm:spPr/>
      <dgm:t>
        <a:bodyPr/>
        <a:lstStyle/>
        <a:p>
          <a:endParaRPr lang="en-US"/>
        </a:p>
      </dgm:t>
    </dgm:pt>
    <dgm:pt modelId="{1810D174-75AD-40FF-9E76-6D0F8E158F1F}" type="sibTrans" cxnId="{578C9199-E539-4D1D-A95D-D88F707C7493}">
      <dgm:prSet/>
      <dgm:spPr/>
      <dgm:t>
        <a:bodyPr/>
        <a:lstStyle/>
        <a:p>
          <a:endParaRPr lang="en-US"/>
        </a:p>
      </dgm:t>
    </dgm:pt>
    <dgm:pt modelId="{A2ED82D7-45A9-4532-B420-1FD1E02E2589}" type="pres">
      <dgm:prSet presAssocID="{C61EA0D4-DB28-4470-AF70-03AC74E5E185}" presName="vert0" presStyleCnt="0">
        <dgm:presLayoutVars>
          <dgm:dir/>
          <dgm:animOne val="branch"/>
          <dgm:animLvl val="lvl"/>
        </dgm:presLayoutVars>
      </dgm:prSet>
      <dgm:spPr/>
    </dgm:pt>
    <dgm:pt modelId="{F0B40EA7-546A-4321-B1E3-CE1C788CD16E}" type="pres">
      <dgm:prSet presAssocID="{F464CD6E-4429-4E6F-90CB-6BBA6DDCF7C0}" presName="thickLine" presStyleLbl="alignNode1" presStyleIdx="0" presStyleCnt="6"/>
      <dgm:spPr/>
    </dgm:pt>
    <dgm:pt modelId="{1DBA8422-7589-46BA-94AC-E0873D8A52F5}" type="pres">
      <dgm:prSet presAssocID="{F464CD6E-4429-4E6F-90CB-6BBA6DDCF7C0}" presName="horz1" presStyleCnt="0"/>
      <dgm:spPr/>
    </dgm:pt>
    <dgm:pt modelId="{D1645FD2-697E-46CA-91B2-21841DA2679A}" type="pres">
      <dgm:prSet presAssocID="{F464CD6E-4429-4E6F-90CB-6BBA6DDCF7C0}" presName="tx1" presStyleLbl="revTx" presStyleIdx="0" presStyleCnt="6"/>
      <dgm:spPr/>
    </dgm:pt>
    <dgm:pt modelId="{13A10693-93B0-4958-86AE-A3D58AADABB9}" type="pres">
      <dgm:prSet presAssocID="{F464CD6E-4429-4E6F-90CB-6BBA6DDCF7C0}" presName="vert1" presStyleCnt="0"/>
      <dgm:spPr/>
    </dgm:pt>
    <dgm:pt modelId="{7FB8A6BD-5A0D-4F92-AFBE-2EAA5CDCE4BE}" type="pres">
      <dgm:prSet presAssocID="{CADC2FCC-DF40-41B9-855C-C7C1178C098C}" presName="thickLine" presStyleLbl="alignNode1" presStyleIdx="1" presStyleCnt="6"/>
      <dgm:spPr/>
    </dgm:pt>
    <dgm:pt modelId="{ACD32790-DBAE-40B7-81DF-38C9402EE87F}" type="pres">
      <dgm:prSet presAssocID="{CADC2FCC-DF40-41B9-855C-C7C1178C098C}" presName="horz1" presStyleCnt="0"/>
      <dgm:spPr/>
    </dgm:pt>
    <dgm:pt modelId="{564D3EBE-378D-46FC-A4E2-B158DEB5C3B0}" type="pres">
      <dgm:prSet presAssocID="{CADC2FCC-DF40-41B9-855C-C7C1178C098C}" presName="tx1" presStyleLbl="revTx" presStyleIdx="1" presStyleCnt="6"/>
      <dgm:spPr/>
    </dgm:pt>
    <dgm:pt modelId="{E484FDE0-6FB3-4B39-8091-B2358A66F50A}" type="pres">
      <dgm:prSet presAssocID="{CADC2FCC-DF40-41B9-855C-C7C1178C098C}" presName="vert1" presStyleCnt="0"/>
      <dgm:spPr/>
    </dgm:pt>
    <dgm:pt modelId="{36E2E96D-7889-4C07-ABC9-313F22F1563E}" type="pres">
      <dgm:prSet presAssocID="{319BC578-09B6-41CC-B84D-7901BA0576F8}" presName="thickLine" presStyleLbl="alignNode1" presStyleIdx="2" presStyleCnt="6"/>
      <dgm:spPr/>
    </dgm:pt>
    <dgm:pt modelId="{44CC6D48-427D-47F6-B13A-480B06CD3766}" type="pres">
      <dgm:prSet presAssocID="{319BC578-09B6-41CC-B84D-7901BA0576F8}" presName="horz1" presStyleCnt="0"/>
      <dgm:spPr/>
    </dgm:pt>
    <dgm:pt modelId="{F1C838B5-B95B-4D94-905B-FA6509F51D49}" type="pres">
      <dgm:prSet presAssocID="{319BC578-09B6-41CC-B84D-7901BA0576F8}" presName="tx1" presStyleLbl="revTx" presStyleIdx="2" presStyleCnt="6"/>
      <dgm:spPr/>
    </dgm:pt>
    <dgm:pt modelId="{DFE7BCBF-15BD-4741-A751-081F2490FA05}" type="pres">
      <dgm:prSet presAssocID="{319BC578-09B6-41CC-B84D-7901BA0576F8}" presName="vert1" presStyleCnt="0"/>
      <dgm:spPr/>
    </dgm:pt>
    <dgm:pt modelId="{2990225B-D645-4234-A81D-4BFA7D9182B1}" type="pres">
      <dgm:prSet presAssocID="{9BC9FBDA-0993-48B3-BB30-4AF9FE591BF4}" presName="thickLine" presStyleLbl="alignNode1" presStyleIdx="3" presStyleCnt="6"/>
      <dgm:spPr/>
    </dgm:pt>
    <dgm:pt modelId="{930D1A2A-7EA7-437E-9D07-9FCA170937E1}" type="pres">
      <dgm:prSet presAssocID="{9BC9FBDA-0993-48B3-BB30-4AF9FE591BF4}" presName="horz1" presStyleCnt="0"/>
      <dgm:spPr/>
    </dgm:pt>
    <dgm:pt modelId="{FF99AC2B-7DAF-489C-84FE-C1E589E4730E}" type="pres">
      <dgm:prSet presAssocID="{9BC9FBDA-0993-48B3-BB30-4AF9FE591BF4}" presName="tx1" presStyleLbl="revTx" presStyleIdx="3" presStyleCnt="6"/>
      <dgm:spPr/>
    </dgm:pt>
    <dgm:pt modelId="{AE73AF1E-AAA0-4554-B731-53777D46F782}" type="pres">
      <dgm:prSet presAssocID="{9BC9FBDA-0993-48B3-BB30-4AF9FE591BF4}" presName="vert1" presStyleCnt="0"/>
      <dgm:spPr/>
    </dgm:pt>
    <dgm:pt modelId="{B518A2B1-1C81-4A61-A089-84DC613426ED}" type="pres">
      <dgm:prSet presAssocID="{62C6ADF1-B2C2-46EB-A524-E88B745457BA}" presName="thickLine" presStyleLbl="alignNode1" presStyleIdx="4" presStyleCnt="6"/>
      <dgm:spPr/>
    </dgm:pt>
    <dgm:pt modelId="{0A97F0DA-2E90-4FFB-95F4-2FBB54C6C8A0}" type="pres">
      <dgm:prSet presAssocID="{62C6ADF1-B2C2-46EB-A524-E88B745457BA}" presName="horz1" presStyleCnt="0"/>
      <dgm:spPr/>
    </dgm:pt>
    <dgm:pt modelId="{E4BA56CE-42B4-457B-AF85-C19AE082E3FC}" type="pres">
      <dgm:prSet presAssocID="{62C6ADF1-B2C2-46EB-A524-E88B745457BA}" presName="tx1" presStyleLbl="revTx" presStyleIdx="4" presStyleCnt="6"/>
      <dgm:spPr/>
    </dgm:pt>
    <dgm:pt modelId="{2BB14696-6E6E-43BC-B447-459D87A4A761}" type="pres">
      <dgm:prSet presAssocID="{62C6ADF1-B2C2-46EB-A524-E88B745457BA}" presName="vert1" presStyleCnt="0"/>
      <dgm:spPr/>
    </dgm:pt>
    <dgm:pt modelId="{D97EEE5B-C876-4E7C-A428-7E5DB83EDC8F}" type="pres">
      <dgm:prSet presAssocID="{13D24487-2407-4A0F-9C8C-441993112D13}" presName="thickLine" presStyleLbl="alignNode1" presStyleIdx="5" presStyleCnt="6"/>
      <dgm:spPr/>
    </dgm:pt>
    <dgm:pt modelId="{69A26D67-EFB7-4732-A62D-974F85AA943D}" type="pres">
      <dgm:prSet presAssocID="{13D24487-2407-4A0F-9C8C-441993112D13}" presName="horz1" presStyleCnt="0"/>
      <dgm:spPr/>
    </dgm:pt>
    <dgm:pt modelId="{52199885-A857-410E-A2B0-E74EB127C9C2}" type="pres">
      <dgm:prSet presAssocID="{13D24487-2407-4A0F-9C8C-441993112D13}" presName="tx1" presStyleLbl="revTx" presStyleIdx="5" presStyleCnt="6"/>
      <dgm:spPr/>
    </dgm:pt>
    <dgm:pt modelId="{2D9490B3-83AC-4B16-AE97-C3AED6A59B55}" type="pres">
      <dgm:prSet presAssocID="{13D24487-2407-4A0F-9C8C-441993112D13}" presName="vert1" presStyleCnt="0"/>
      <dgm:spPr/>
    </dgm:pt>
  </dgm:ptLst>
  <dgm:cxnLst>
    <dgm:cxn modelId="{E37E175E-0FC9-4317-A6FB-DB067397C9B0}" srcId="{C61EA0D4-DB28-4470-AF70-03AC74E5E185}" destId="{9BC9FBDA-0993-48B3-BB30-4AF9FE591BF4}" srcOrd="3" destOrd="0" parTransId="{37FE9D6B-75B7-4CB6-BE01-A4F876EAB86B}" sibTransId="{5A758684-B43B-4A4B-893C-F5E230783CE0}"/>
    <dgm:cxn modelId="{69902442-BA4E-40A7-B91C-84B4D9F10914}" type="presOf" srcId="{319BC578-09B6-41CC-B84D-7901BA0576F8}" destId="{F1C838B5-B95B-4D94-905B-FA6509F51D49}" srcOrd="0" destOrd="0" presId="urn:microsoft.com/office/officeart/2008/layout/LinedList"/>
    <dgm:cxn modelId="{2DE2EF52-CD04-4FBC-9658-FDE22F9F3CAC}" type="presOf" srcId="{13D24487-2407-4A0F-9C8C-441993112D13}" destId="{52199885-A857-410E-A2B0-E74EB127C9C2}" srcOrd="0" destOrd="0" presId="urn:microsoft.com/office/officeart/2008/layout/LinedList"/>
    <dgm:cxn modelId="{16458C54-DF58-481A-B0CA-7A6C701E48F4}" type="presOf" srcId="{CADC2FCC-DF40-41B9-855C-C7C1178C098C}" destId="{564D3EBE-378D-46FC-A4E2-B158DEB5C3B0}" srcOrd="0" destOrd="0" presId="urn:microsoft.com/office/officeart/2008/layout/LinedList"/>
    <dgm:cxn modelId="{014E777A-9252-45D7-A260-CDD6EE2BB126}" srcId="{C61EA0D4-DB28-4470-AF70-03AC74E5E185}" destId="{62C6ADF1-B2C2-46EB-A524-E88B745457BA}" srcOrd="4" destOrd="0" parTransId="{581888D3-7EB9-4F3C-82D1-557B69CCE33B}" sibTransId="{082983D8-ECB1-4CBF-AAF9-51FFED0451B1}"/>
    <dgm:cxn modelId="{A8342D83-63B7-4B29-A58A-137091B9D0BC}" type="presOf" srcId="{F464CD6E-4429-4E6F-90CB-6BBA6DDCF7C0}" destId="{D1645FD2-697E-46CA-91B2-21841DA2679A}" srcOrd="0" destOrd="0" presId="urn:microsoft.com/office/officeart/2008/layout/LinedList"/>
    <dgm:cxn modelId="{865F4990-3097-4185-86D5-DE6364EA7CAC}" type="presOf" srcId="{9BC9FBDA-0993-48B3-BB30-4AF9FE591BF4}" destId="{FF99AC2B-7DAF-489C-84FE-C1E589E4730E}" srcOrd="0" destOrd="0" presId="urn:microsoft.com/office/officeart/2008/layout/LinedList"/>
    <dgm:cxn modelId="{578C9199-E539-4D1D-A95D-D88F707C7493}" srcId="{C61EA0D4-DB28-4470-AF70-03AC74E5E185}" destId="{13D24487-2407-4A0F-9C8C-441993112D13}" srcOrd="5" destOrd="0" parTransId="{7054D483-B379-4B11-B186-9A8CB80B7822}" sibTransId="{1810D174-75AD-40FF-9E76-6D0F8E158F1F}"/>
    <dgm:cxn modelId="{E0B11FBD-6460-4B76-A068-B4448A43F145}" srcId="{C61EA0D4-DB28-4470-AF70-03AC74E5E185}" destId="{F464CD6E-4429-4E6F-90CB-6BBA6DDCF7C0}" srcOrd="0" destOrd="0" parTransId="{EE37314A-D19C-4FBB-9A3C-C135F6824BCD}" sibTransId="{E316DC6E-57B3-442E-B2F6-A2497459AD31}"/>
    <dgm:cxn modelId="{95F75FC3-88CF-46EE-B5DD-B998AE6EA13E}" type="presOf" srcId="{C61EA0D4-DB28-4470-AF70-03AC74E5E185}" destId="{A2ED82D7-45A9-4532-B420-1FD1E02E2589}" srcOrd="0" destOrd="0" presId="urn:microsoft.com/office/officeart/2008/layout/LinedList"/>
    <dgm:cxn modelId="{4F5BFFCD-A485-4E28-8D32-A73F4705EE27}" srcId="{C61EA0D4-DB28-4470-AF70-03AC74E5E185}" destId="{CADC2FCC-DF40-41B9-855C-C7C1178C098C}" srcOrd="1" destOrd="0" parTransId="{88BBA5AF-4881-4AAD-B36E-CACCC224C1B4}" sibTransId="{74879756-7D32-4A7C-9DC3-80BEB2D0674D}"/>
    <dgm:cxn modelId="{C4C8D2E4-0D46-45F0-87C7-3DE8106FFFD7}" srcId="{C61EA0D4-DB28-4470-AF70-03AC74E5E185}" destId="{319BC578-09B6-41CC-B84D-7901BA0576F8}" srcOrd="2" destOrd="0" parTransId="{6FB4B69D-D018-4F1F-9821-40931A0714A4}" sibTransId="{BA0E1BC5-A5CC-40EB-9206-52C51287E769}"/>
    <dgm:cxn modelId="{5163E1E6-13A4-413A-B7D1-0ED1794719D7}" type="presOf" srcId="{62C6ADF1-B2C2-46EB-A524-E88B745457BA}" destId="{E4BA56CE-42B4-457B-AF85-C19AE082E3FC}" srcOrd="0" destOrd="0" presId="urn:microsoft.com/office/officeart/2008/layout/LinedList"/>
    <dgm:cxn modelId="{501AE170-2FE6-4006-B6BC-673EEDFD8A8C}" type="presParOf" srcId="{A2ED82D7-45A9-4532-B420-1FD1E02E2589}" destId="{F0B40EA7-546A-4321-B1E3-CE1C788CD16E}" srcOrd="0" destOrd="0" presId="urn:microsoft.com/office/officeart/2008/layout/LinedList"/>
    <dgm:cxn modelId="{27D0F98C-0690-4312-9A85-8A3253322D00}" type="presParOf" srcId="{A2ED82D7-45A9-4532-B420-1FD1E02E2589}" destId="{1DBA8422-7589-46BA-94AC-E0873D8A52F5}" srcOrd="1" destOrd="0" presId="urn:microsoft.com/office/officeart/2008/layout/LinedList"/>
    <dgm:cxn modelId="{A7B71B6B-03A2-455E-9E61-B06796A4A219}" type="presParOf" srcId="{1DBA8422-7589-46BA-94AC-E0873D8A52F5}" destId="{D1645FD2-697E-46CA-91B2-21841DA2679A}" srcOrd="0" destOrd="0" presId="urn:microsoft.com/office/officeart/2008/layout/LinedList"/>
    <dgm:cxn modelId="{92F52E83-6078-4312-A6F5-41D444423AC3}" type="presParOf" srcId="{1DBA8422-7589-46BA-94AC-E0873D8A52F5}" destId="{13A10693-93B0-4958-86AE-A3D58AADABB9}" srcOrd="1" destOrd="0" presId="urn:microsoft.com/office/officeart/2008/layout/LinedList"/>
    <dgm:cxn modelId="{E1A61900-3549-45F9-AD87-D55064896192}" type="presParOf" srcId="{A2ED82D7-45A9-4532-B420-1FD1E02E2589}" destId="{7FB8A6BD-5A0D-4F92-AFBE-2EAA5CDCE4BE}" srcOrd="2" destOrd="0" presId="urn:microsoft.com/office/officeart/2008/layout/LinedList"/>
    <dgm:cxn modelId="{C2152EC8-4E06-4DE0-A4CF-86B7211F6641}" type="presParOf" srcId="{A2ED82D7-45A9-4532-B420-1FD1E02E2589}" destId="{ACD32790-DBAE-40B7-81DF-38C9402EE87F}" srcOrd="3" destOrd="0" presId="urn:microsoft.com/office/officeart/2008/layout/LinedList"/>
    <dgm:cxn modelId="{90549E81-6EA4-4E68-9E49-7747FD4EF6E2}" type="presParOf" srcId="{ACD32790-DBAE-40B7-81DF-38C9402EE87F}" destId="{564D3EBE-378D-46FC-A4E2-B158DEB5C3B0}" srcOrd="0" destOrd="0" presId="urn:microsoft.com/office/officeart/2008/layout/LinedList"/>
    <dgm:cxn modelId="{60FC9F75-5A51-4080-8FB1-19C670D33F6E}" type="presParOf" srcId="{ACD32790-DBAE-40B7-81DF-38C9402EE87F}" destId="{E484FDE0-6FB3-4B39-8091-B2358A66F50A}" srcOrd="1" destOrd="0" presId="urn:microsoft.com/office/officeart/2008/layout/LinedList"/>
    <dgm:cxn modelId="{BC866CCF-96C7-4250-A605-9775C8938352}" type="presParOf" srcId="{A2ED82D7-45A9-4532-B420-1FD1E02E2589}" destId="{36E2E96D-7889-4C07-ABC9-313F22F1563E}" srcOrd="4" destOrd="0" presId="urn:microsoft.com/office/officeart/2008/layout/LinedList"/>
    <dgm:cxn modelId="{6E9A4208-CD6A-408D-B348-4F5BC31F26E1}" type="presParOf" srcId="{A2ED82D7-45A9-4532-B420-1FD1E02E2589}" destId="{44CC6D48-427D-47F6-B13A-480B06CD3766}" srcOrd="5" destOrd="0" presId="urn:microsoft.com/office/officeart/2008/layout/LinedList"/>
    <dgm:cxn modelId="{CCAD8B19-447A-495E-AA93-8FAAC30FC558}" type="presParOf" srcId="{44CC6D48-427D-47F6-B13A-480B06CD3766}" destId="{F1C838B5-B95B-4D94-905B-FA6509F51D49}" srcOrd="0" destOrd="0" presId="urn:microsoft.com/office/officeart/2008/layout/LinedList"/>
    <dgm:cxn modelId="{1ADA6692-CD61-4FB1-9A74-6936737BF742}" type="presParOf" srcId="{44CC6D48-427D-47F6-B13A-480B06CD3766}" destId="{DFE7BCBF-15BD-4741-A751-081F2490FA05}" srcOrd="1" destOrd="0" presId="urn:microsoft.com/office/officeart/2008/layout/LinedList"/>
    <dgm:cxn modelId="{0D6A1D49-1D51-43AC-8375-0643861E1268}" type="presParOf" srcId="{A2ED82D7-45A9-4532-B420-1FD1E02E2589}" destId="{2990225B-D645-4234-A81D-4BFA7D9182B1}" srcOrd="6" destOrd="0" presId="urn:microsoft.com/office/officeart/2008/layout/LinedList"/>
    <dgm:cxn modelId="{D18443A5-470E-4ED0-B0E9-EADEFEF37033}" type="presParOf" srcId="{A2ED82D7-45A9-4532-B420-1FD1E02E2589}" destId="{930D1A2A-7EA7-437E-9D07-9FCA170937E1}" srcOrd="7" destOrd="0" presId="urn:microsoft.com/office/officeart/2008/layout/LinedList"/>
    <dgm:cxn modelId="{C1D4005B-3E9B-4260-B884-08C2222A9C2C}" type="presParOf" srcId="{930D1A2A-7EA7-437E-9D07-9FCA170937E1}" destId="{FF99AC2B-7DAF-489C-84FE-C1E589E4730E}" srcOrd="0" destOrd="0" presId="urn:microsoft.com/office/officeart/2008/layout/LinedList"/>
    <dgm:cxn modelId="{454E19D9-04F8-4F2F-9384-D29987AE1734}" type="presParOf" srcId="{930D1A2A-7EA7-437E-9D07-9FCA170937E1}" destId="{AE73AF1E-AAA0-4554-B731-53777D46F782}" srcOrd="1" destOrd="0" presId="urn:microsoft.com/office/officeart/2008/layout/LinedList"/>
    <dgm:cxn modelId="{6BF9EC3C-C998-449F-89B7-5AEC578271C6}" type="presParOf" srcId="{A2ED82D7-45A9-4532-B420-1FD1E02E2589}" destId="{B518A2B1-1C81-4A61-A089-84DC613426ED}" srcOrd="8" destOrd="0" presId="urn:microsoft.com/office/officeart/2008/layout/LinedList"/>
    <dgm:cxn modelId="{170B8084-95FB-4119-94CF-B2BBD33577FA}" type="presParOf" srcId="{A2ED82D7-45A9-4532-B420-1FD1E02E2589}" destId="{0A97F0DA-2E90-4FFB-95F4-2FBB54C6C8A0}" srcOrd="9" destOrd="0" presId="urn:microsoft.com/office/officeart/2008/layout/LinedList"/>
    <dgm:cxn modelId="{B6D7A40C-BE86-456E-8A82-DF4A1444E2F6}" type="presParOf" srcId="{0A97F0DA-2E90-4FFB-95F4-2FBB54C6C8A0}" destId="{E4BA56CE-42B4-457B-AF85-C19AE082E3FC}" srcOrd="0" destOrd="0" presId="urn:microsoft.com/office/officeart/2008/layout/LinedList"/>
    <dgm:cxn modelId="{C4499E24-B0F2-4545-94ED-7536576042FE}" type="presParOf" srcId="{0A97F0DA-2E90-4FFB-95F4-2FBB54C6C8A0}" destId="{2BB14696-6E6E-43BC-B447-459D87A4A761}" srcOrd="1" destOrd="0" presId="urn:microsoft.com/office/officeart/2008/layout/LinedList"/>
    <dgm:cxn modelId="{D166F56E-E93A-4679-992F-5C4741FD1F65}" type="presParOf" srcId="{A2ED82D7-45A9-4532-B420-1FD1E02E2589}" destId="{D97EEE5B-C876-4E7C-A428-7E5DB83EDC8F}" srcOrd="10" destOrd="0" presId="urn:microsoft.com/office/officeart/2008/layout/LinedList"/>
    <dgm:cxn modelId="{2141C37B-9388-4926-BD82-F81462662D19}" type="presParOf" srcId="{A2ED82D7-45A9-4532-B420-1FD1E02E2589}" destId="{69A26D67-EFB7-4732-A62D-974F85AA943D}" srcOrd="11" destOrd="0" presId="urn:microsoft.com/office/officeart/2008/layout/LinedList"/>
    <dgm:cxn modelId="{520782FF-ECF9-4835-8660-A52488AF4356}" type="presParOf" srcId="{69A26D67-EFB7-4732-A62D-974F85AA943D}" destId="{52199885-A857-410E-A2B0-E74EB127C9C2}" srcOrd="0" destOrd="0" presId="urn:microsoft.com/office/officeart/2008/layout/LinedList"/>
    <dgm:cxn modelId="{EF52FC1B-83A1-45FD-8449-BB731DF872B0}" type="presParOf" srcId="{69A26D67-EFB7-4732-A62D-974F85AA943D}" destId="{2D9490B3-83AC-4B16-AE97-C3AED6A59B5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99A41F0D-02C9-495D-BD9C-D9FE90601542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A4AF6C6-89F7-40AF-891E-2205AA5E55E6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Estándar</a:t>
          </a:r>
          <a:endParaRPr lang="en-US"/>
        </a:p>
      </dgm:t>
    </dgm:pt>
    <dgm:pt modelId="{550A7792-8874-4513-A4AF-42ABFDC3A055}" type="parTrans" cxnId="{8472485A-1174-4340-A918-1F723C5CD670}">
      <dgm:prSet/>
      <dgm:spPr/>
      <dgm:t>
        <a:bodyPr/>
        <a:lstStyle/>
        <a:p>
          <a:endParaRPr lang="en-US"/>
        </a:p>
      </dgm:t>
    </dgm:pt>
    <dgm:pt modelId="{C65D5248-16A6-41F8-B97F-B3C4BB549F67}" type="sibTrans" cxnId="{8472485A-1174-4340-A918-1F723C5CD670}">
      <dgm:prSet/>
      <dgm:spPr/>
      <dgm:t>
        <a:bodyPr/>
        <a:lstStyle/>
        <a:p>
          <a:endParaRPr lang="en-US"/>
        </a:p>
      </dgm:t>
    </dgm:pt>
    <dgm:pt modelId="{62E79F30-8A98-4280-9987-B1F8AFD8CC7A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Protocolo</a:t>
          </a:r>
          <a:endParaRPr lang="en-US"/>
        </a:p>
      </dgm:t>
    </dgm:pt>
    <dgm:pt modelId="{8107C68F-FE3D-4AF9-AD16-11F214BBFC6D}" type="parTrans" cxnId="{4E0E587B-9E79-4DF5-91F5-3F7C70300F42}">
      <dgm:prSet/>
      <dgm:spPr/>
      <dgm:t>
        <a:bodyPr/>
        <a:lstStyle/>
        <a:p>
          <a:endParaRPr lang="en-US"/>
        </a:p>
      </dgm:t>
    </dgm:pt>
    <dgm:pt modelId="{62E7194D-A2D7-46F7-A2EE-90C6040F5175}" type="sibTrans" cxnId="{4E0E587B-9E79-4DF5-91F5-3F7C70300F42}">
      <dgm:prSet/>
      <dgm:spPr/>
      <dgm:t>
        <a:bodyPr/>
        <a:lstStyle/>
        <a:p>
          <a:endParaRPr lang="en-US"/>
        </a:p>
      </dgm:t>
    </dgm:pt>
    <dgm:pt modelId="{DF428C79-7DD4-4816-AED1-F42BB383B967}" type="pres">
      <dgm:prSet presAssocID="{99A41F0D-02C9-495D-BD9C-D9FE90601542}" presName="root" presStyleCnt="0">
        <dgm:presLayoutVars>
          <dgm:dir/>
          <dgm:resizeHandles val="exact"/>
        </dgm:presLayoutVars>
      </dgm:prSet>
      <dgm:spPr/>
    </dgm:pt>
    <dgm:pt modelId="{69367A2E-F3EE-4450-8742-6F82A29069F9}" type="pres">
      <dgm:prSet presAssocID="{7A4AF6C6-89F7-40AF-891E-2205AA5E55E6}" presName="compNode" presStyleCnt="0"/>
      <dgm:spPr/>
    </dgm:pt>
    <dgm:pt modelId="{B16FF45C-78EA-41B2-B1A2-0369AF92B38E}" type="pres">
      <dgm:prSet presAssocID="{7A4AF6C6-89F7-40AF-891E-2205AA5E55E6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Junta de directores con relleno sólido"/>
        </a:ext>
      </dgm:extLst>
    </dgm:pt>
    <dgm:pt modelId="{8B9E993C-0172-4D5D-80FA-F59F23D8A8B4}" type="pres">
      <dgm:prSet presAssocID="{7A4AF6C6-89F7-40AF-891E-2205AA5E55E6}" presName="spaceRect" presStyleCnt="0"/>
      <dgm:spPr/>
    </dgm:pt>
    <dgm:pt modelId="{6D742CA5-572F-4727-AB24-6C240D3A2097}" type="pres">
      <dgm:prSet presAssocID="{7A4AF6C6-89F7-40AF-891E-2205AA5E55E6}" presName="textRect" presStyleLbl="revTx" presStyleIdx="0" presStyleCnt="2">
        <dgm:presLayoutVars>
          <dgm:chMax val="1"/>
          <dgm:chPref val="1"/>
        </dgm:presLayoutVars>
      </dgm:prSet>
      <dgm:spPr/>
    </dgm:pt>
    <dgm:pt modelId="{CD695601-8DE0-44D4-BF26-5D5EAFF3ED9D}" type="pres">
      <dgm:prSet presAssocID="{C65D5248-16A6-41F8-B97F-B3C4BB549F67}" presName="sibTrans" presStyleCnt="0"/>
      <dgm:spPr/>
    </dgm:pt>
    <dgm:pt modelId="{7A7539FC-2852-479E-A809-355CBC6F4D0A}" type="pres">
      <dgm:prSet presAssocID="{62E79F30-8A98-4280-9987-B1F8AFD8CC7A}" presName="compNode" presStyleCnt="0"/>
      <dgm:spPr/>
    </dgm:pt>
    <dgm:pt modelId="{7DA9BFD2-2181-4CB0-9E55-D5A14256CE55}" type="pres">
      <dgm:prSet presAssocID="{62E79F30-8A98-4280-9987-B1F8AFD8CC7A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sta de comprobación con relleno sólido"/>
        </a:ext>
      </dgm:extLst>
    </dgm:pt>
    <dgm:pt modelId="{4C0D2024-A656-41CB-B3CE-6104F6EF7A7D}" type="pres">
      <dgm:prSet presAssocID="{62E79F30-8A98-4280-9987-B1F8AFD8CC7A}" presName="spaceRect" presStyleCnt="0"/>
      <dgm:spPr/>
    </dgm:pt>
    <dgm:pt modelId="{F24E0E9E-2DD0-408E-8DB6-491643431488}" type="pres">
      <dgm:prSet presAssocID="{62E79F30-8A98-4280-9987-B1F8AFD8CC7A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A37AE20A-1960-4D0B-B620-639507B89B19}" type="presOf" srcId="{62E79F30-8A98-4280-9987-B1F8AFD8CC7A}" destId="{F24E0E9E-2DD0-408E-8DB6-491643431488}" srcOrd="0" destOrd="0" presId="urn:microsoft.com/office/officeart/2018/2/layout/IconLabelList"/>
    <dgm:cxn modelId="{4DB23A0E-5D0A-49E7-8925-E2BBDBC44562}" type="presOf" srcId="{7A4AF6C6-89F7-40AF-891E-2205AA5E55E6}" destId="{6D742CA5-572F-4727-AB24-6C240D3A2097}" srcOrd="0" destOrd="0" presId="urn:microsoft.com/office/officeart/2018/2/layout/IconLabelList"/>
    <dgm:cxn modelId="{8472485A-1174-4340-A918-1F723C5CD670}" srcId="{99A41F0D-02C9-495D-BD9C-D9FE90601542}" destId="{7A4AF6C6-89F7-40AF-891E-2205AA5E55E6}" srcOrd="0" destOrd="0" parTransId="{550A7792-8874-4513-A4AF-42ABFDC3A055}" sibTransId="{C65D5248-16A6-41F8-B97F-B3C4BB549F67}"/>
    <dgm:cxn modelId="{4E0E587B-9E79-4DF5-91F5-3F7C70300F42}" srcId="{99A41F0D-02C9-495D-BD9C-D9FE90601542}" destId="{62E79F30-8A98-4280-9987-B1F8AFD8CC7A}" srcOrd="1" destOrd="0" parTransId="{8107C68F-FE3D-4AF9-AD16-11F214BBFC6D}" sibTransId="{62E7194D-A2D7-46F7-A2EE-90C6040F5175}"/>
    <dgm:cxn modelId="{30F48ADC-9D76-4F3E-BEAA-5C0A6196982F}" type="presOf" srcId="{99A41F0D-02C9-495D-BD9C-D9FE90601542}" destId="{DF428C79-7DD4-4816-AED1-F42BB383B967}" srcOrd="0" destOrd="0" presId="urn:microsoft.com/office/officeart/2018/2/layout/IconLabelList"/>
    <dgm:cxn modelId="{853550F2-C67D-4E09-9356-935DC33CD989}" type="presParOf" srcId="{DF428C79-7DD4-4816-AED1-F42BB383B967}" destId="{69367A2E-F3EE-4450-8742-6F82A29069F9}" srcOrd="0" destOrd="0" presId="urn:microsoft.com/office/officeart/2018/2/layout/IconLabelList"/>
    <dgm:cxn modelId="{B0E47757-A65B-46BD-AF74-F73DF2ADCF49}" type="presParOf" srcId="{69367A2E-F3EE-4450-8742-6F82A29069F9}" destId="{B16FF45C-78EA-41B2-B1A2-0369AF92B38E}" srcOrd="0" destOrd="0" presId="urn:microsoft.com/office/officeart/2018/2/layout/IconLabelList"/>
    <dgm:cxn modelId="{CAD94BBA-DEA1-4C85-B320-99A8C2B6BE29}" type="presParOf" srcId="{69367A2E-F3EE-4450-8742-6F82A29069F9}" destId="{8B9E993C-0172-4D5D-80FA-F59F23D8A8B4}" srcOrd="1" destOrd="0" presId="urn:microsoft.com/office/officeart/2018/2/layout/IconLabelList"/>
    <dgm:cxn modelId="{B8920FF6-2481-4E03-99D2-5C4292A2F275}" type="presParOf" srcId="{69367A2E-F3EE-4450-8742-6F82A29069F9}" destId="{6D742CA5-572F-4727-AB24-6C240D3A2097}" srcOrd="2" destOrd="0" presId="urn:microsoft.com/office/officeart/2018/2/layout/IconLabelList"/>
    <dgm:cxn modelId="{290951D1-08D4-4FF5-A28A-E98C441C6B31}" type="presParOf" srcId="{DF428C79-7DD4-4816-AED1-F42BB383B967}" destId="{CD695601-8DE0-44D4-BF26-5D5EAFF3ED9D}" srcOrd="1" destOrd="0" presId="urn:microsoft.com/office/officeart/2018/2/layout/IconLabelList"/>
    <dgm:cxn modelId="{D8D994BE-1BAA-4E23-85E8-9D66D28B1085}" type="presParOf" srcId="{DF428C79-7DD4-4816-AED1-F42BB383B967}" destId="{7A7539FC-2852-479E-A809-355CBC6F4D0A}" srcOrd="2" destOrd="0" presId="urn:microsoft.com/office/officeart/2018/2/layout/IconLabelList"/>
    <dgm:cxn modelId="{32070F7E-0C6F-4C05-AEC6-2EADB321E563}" type="presParOf" srcId="{7A7539FC-2852-479E-A809-355CBC6F4D0A}" destId="{7DA9BFD2-2181-4CB0-9E55-D5A14256CE55}" srcOrd="0" destOrd="0" presId="urn:microsoft.com/office/officeart/2018/2/layout/IconLabelList"/>
    <dgm:cxn modelId="{CE557901-86C7-4B5C-A7CC-9B8DC1E4B11D}" type="presParOf" srcId="{7A7539FC-2852-479E-A809-355CBC6F4D0A}" destId="{4C0D2024-A656-41CB-B3CE-6104F6EF7A7D}" srcOrd="1" destOrd="0" presId="urn:microsoft.com/office/officeart/2018/2/layout/IconLabelList"/>
    <dgm:cxn modelId="{7894AE7C-ADA8-45FB-9B1B-930F5D57832C}" type="presParOf" srcId="{7A7539FC-2852-479E-A809-355CBC6F4D0A}" destId="{F24E0E9E-2DD0-408E-8DB6-491643431488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958F9C8-A837-42AA-93A2-CFD82A46DDB2}" type="doc">
      <dgm:prSet loTypeId="urn:microsoft.com/office/officeart/2005/8/layout/venn3" loCatId="relationship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s-ES"/>
        </a:p>
      </dgm:t>
    </dgm:pt>
    <dgm:pt modelId="{3905D7A0-B0EE-4F3D-8449-D3332E5FF1C9}">
      <dgm:prSet phldrT="[Texto]"/>
      <dgm:spPr/>
      <dgm:t>
        <a:bodyPr/>
        <a:lstStyle/>
        <a:p>
          <a:r>
            <a:rPr lang="es-ES">
              <a:latin typeface="Calibri Light" panose="020F0302020204030204"/>
            </a:rPr>
            <a:t>Teletrabajo</a:t>
          </a:r>
          <a:endParaRPr lang="es-ES"/>
        </a:p>
      </dgm:t>
    </dgm:pt>
    <dgm:pt modelId="{EAC3DB02-24B9-48EA-917A-6B0B866EEBEB}" type="parTrans" cxnId="{9BA8BDAB-D45C-4175-8DAC-F67004A3203C}">
      <dgm:prSet/>
      <dgm:spPr/>
      <dgm:t>
        <a:bodyPr/>
        <a:lstStyle/>
        <a:p>
          <a:endParaRPr lang="es-ES"/>
        </a:p>
      </dgm:t>
    </dgm:pt>
    <dgm:pt modelId="{C3DE26E3-F4FE-4DE9-B18D-97A180790AAD}" type="sibTrans" cxnId="{9BA8BDAB-D45C-4175-8DAC-F67004A3203C}">
      <dgm:prSet/>
      <dgm:spPr/>
      <dgm:t>
        <a:bodyPr/>
        <a:lstStyle/>
        <a:p>
          <a:endParaRPr lang="es-ES"/>
        </a:p>
      </dgm:t>
    </dgm:pt>
    <dgm:pt modelId="{2E38D368-42E0-4B3D-8CF5-5C96F6F738E7}">
      <dgm:prSet phldrT="[Texto]"/>
      <dgm:spPr/>
      <dgm:t>
        <a:bodyPr/>
        <a:lstStyle/>
        <a:p>
          <a:pPr rtl="0"/>
          <a:r>
            <a:rPr lang="es-ES">
              <a:latin typeface="Calibri Light" panose="020F0302020204030204"/>
            </a:rPr>
            <a:t>Educación a distancia</a:t>
          </a:r>
          <a:endParaRPr lang="es-ES"/>
        </a:p>
      </dgm:t>
    </dgm:pt>
    <dgm:pt modelId="{40301257-D4FB-4129-8346-B752D8DDCAD4}" type="parTrans" cxnId="{D2779C03-D98D-45D6-8A82-36800B952519}">
      <dgm:prSet/>
      <dgm:spPr/>
      <dgm:t>
        <a:bodyPr/>
        <a:lstStyle/>
        <a:p>
          <a:endParaRPr lang="es-ES"/>
        </a:p>
      </dgm:t>
    </dgm:pt>
    <dgm:pt modelId="{30EACA3E-BBAF-4A19-BEBD-89883E520C2C}" type="sibTrans" cxnId="{D2779C03-D98D-45D6-8A82-36800B952519}">
      <dgm:prSet/>
      <dgm:spPr/>
      <dgm:t>
        <a:bodyPr/>
        <a:lstStyle/>
        <a:p>
          <a:endParaRPr lang="es-ES"/>
        </a:p>
      </dgm:t>
    </dgm:pt>
    <dgm:pt modelId="{4A5AF4E4-7666-4B88-A66A-9F530C800A71}">
      <dgm:prSet phldrT="[Texto]"/>
      <dgm:spPr/>
      <dgm:t>
        <a:bodyPr/>
        <a:lstStyle/>
        <a:p>
          <a:r>
            <a:rPr lang="es-ES">
              <a:latin typeface="Calibri Light" panose="020F0302020204030204"/>
            </a:rPr>
            <a:t>Gestión</a:t>
          </a:r>
          <a:endParaRPr lang="es-ES"/>
        </a:p>
      </dgm:t>
    </dgm:pt>
    <dgm:pt modelId="{1DB39D9B-4097-4AAF-96E6-7E54011405F3}" type="parTrans" cxnId="{99519C98-3BF9-4C8F-AC42-F54FBE3549CD}">
      <dgm:prSet/>
      <dgm:spPr/>
      <dgm:t>
        <a:bodyPr/>
        <a:lstStyle/>
        <a:p>
          <a:endParaRPr lang="es-ES"/>
        </a:p>
      </dgm:t>
    </dgm:pt>
    <dgm:pt modelId="{0D84D69A-1C58-477D-8BA9-EE79BA1B22A4}" type="sibTrans" cxnId="{99519C98-3BF9-4C8F-AC42-F54FBE3549CD}">
      <dgm:prSet/>
      <dgm:spPr/>
      <dgm:t>
        <a:bodyPr/>
        <a:lstStyle/>
        <a:p>
          <a:endParaRPr lang="es-ES"/>
        </a:p>
      </dgm:t>
    </dgm:pt>
    <dgm:pt modelId="{BF0EE00D-DC15-4DFB-80E8-B0418CA31B0F}">
      <dgm:prSet phldr="0"/>
      <dgm:spPr/>
      <dgm:t>
        <a:bodyPr/>
        <a:lstStyle/>
        <a:p>
          <a:pPr rtl="0"/>
          <a:r>
            <a:rPr lang="es-ES">
              <a:latin typeface="Calibri Light" panose="020F0302020204030204"/>
            </a:rPr>
            <a:t>Telemedicina</a:t>
          </a:r>
        </a:p>
      </dgm:t>
    </dgm:pt>
    <dgm:pt modelId="{DD057535-D658-4968-80CE-984252FDB569}" type="parTrans" cxnId="{63BCCBB0-C6BF-4326-B8F9-9E85710D02FC}">
      <dgm:prSet/>
      <dgm:spPr/>
    </dgm:pt>
    <dgm:pt modelId="{51FD3616-CF0A-4309-82A8-037449C769F4}" type="sibTrans" cxnId="{63BCCBB0-C6BF-4326-B8F9-9E85710D02FC}">
      <dgm:prSet/>
      <dgm:spPr/>
    </dgm:pt>
    <dgm:pt modelId="{F566C952-C445-40A9-97C4-86D3D5A2B8DD}">
      <dgm:prSet phldr="0"/>
      <dgm:spPr/>
      <dgm:t>
        <a:bodyPr/>
        <a:lstStyle/>
        <a:p>
          <a:pPr rtl="0"/>
          <a:r>
            <a:rPr lang="es-ES">
              <a:latin typeface="Calibri Light" panose="020F0302020204030204"/>
            </a:rPr>
            <a:t>Domótica</a:t>
          </a:r>
        </a:p>
      </dgm:t>
    </dgm:pt>
    <dgm:pt modelId="{69C64990-2792-4C94-8CC9-692AFF98CCEF}" type="parTrans" cxnId="{395F75C4-8A16-4BDA-97DE-6339A222628A}">
      <dgm:prSet/>
      <dgm:spPr/>
    </dgm:pt>
    <dgm:pt modelId="{6FC716C2-B439-4962-8AD8-47061004F050}" type="sibTrans" cxnId="{395F75C4-8A16-4BDA-97DE-6339A222628A}">
      <dgm:prSet/>
      <dgm:spPr/>
    </dgm:pt>
    <dgm:pt modelId="{2A05CB58-8122-4662-A45A-D2EBEB59EF84}" type="pres">
      <dgm:prSet presAssocID="{A958F9C8-A837-42AA-93A2-CFD82A46DDB2}" presName="Name0" presStyleCnt="0">
        <dgm:presLayoutVars>
          <dgm:dir/>
          <dgm:resizeHandles val="exact"/>
        </dgm:presLayoutVars>
      </dgm:prSet>
      <dgm:spPr/>
    </dgm:pt>
    <dgm:pt modelId="{E3282A1A-30CB-41B3-908A-B316BED00B24}" type="pres">
      <dgm:prSet presAssocID="{BF0EE00D-DC15-4DFB-80E8-B0418CA31B0F}" presName="Name5" presStyleLbl="vennNode1" presStyleIdx="0" presStyleCnt="5">
        <dgm:presLayoutVars>
          <dgm:bulletEnabled val="1"/>
        </dgm:presLayoutVars>
      </dgm:prSet>
      <dgm:spPr/>
    </dgm:pt>
    <dgm:pt modelId="{3F018447-F29A-4E72-81FD-9CDBEC1D14AA}" type="pres">
      <dgm:prSet presAssocID="{51FD3616-CF0A-4309-82A8-037449C769F4}" presName="space" presStyleCnt="0"/>
      <dgm:spPr/>
    </dgm:pt>
    <dgm:pt modelId="{9571C15F-DD97-46BC-9D20-95E757876107}" type="pres">
      <dgm:prSet presAssocID="{F566C952-C445-40A9-97C4-86D3D5A2B8DD}" presName="Name5" presStyleLbl="vennNode1" presStyleIdx="1" presStyleCnt="5">
        <dgm:presLayoutVars>
          <dgm:bulletEnabled val="1"/>
        </dgm:presLayoutVars>
      </dgm:prSet>
      <dgm:spPr/>
    </dgm:pt>
    <dgm:pt modelId="{29B6F927-51C7-4F73-AFBF-6F6E661BF910}" type="pres">
      <dgm:prSet presAssocID="{6FC716C2-B439-4962-8AD8-47061004F050}" presName="space" presStyleCnt="0"/>
      <dgm:spPr/>
    </dgm:pt>
    <dgm:pt modelId="{1B0AD95B-A69C-4402-858D-A4B45BA3C661}" type="pres">
      <dgm:prSet presAssocID="{3905D7A0-B0EE-4F3D-8449-D3332E5FF1C9}" presName="Name5" presStyleLbl="vennNode1" presStyleIdx="2" presStyleCnt="5">
        <dgm:presLayoutVars>
          <dgm:bulletEnabled val="1"/>
        </dgm:presLayoutVars>
      </dgm:prSet>
      <dgm:spPr/>
    </dgm:pt>
    <dgm:pt modelId="{97C134C9-A49A-40E2-83DD-DB8D5363B6C6}" type="pres">
      <dgm:prSet presAssocID="{C3DE26E3-F4FE-4DE9-B18D-97A180790AAD}" presName="space" presStyleCnt="0"/>
      <dgm:spPr/>
    </dgm:pt>
    <dgm:pt modelId="{8C7421A1-CCBF-4239-861D-4AF452046FE7}" type="pres">
      <dgm:prSet presAssocID="{2E38D368-42E0-4B3D-8CF5-5C96F6F738E7}" presName="Name5" presStyleLbl="vennNode1" presStyleIdx="3" presStyleCnt="5">
        <dgm:presLayoutVars>
          <dgm:bulletEnabled val="1"/>
        </dgm:presLayoutVars>
      </dgm:prSet>
      <dgm:spPr/>
    </dgm:pt>
    <dgm:pt modelId="{205F8E81-B68F-4DDE-9CB2-42AD6F61CF92}" type="pres">
      <dgm:prSet presAssocID="{30EACA3E-BBAF-4A19-BEBD-89883E520C2C}" presName="space" presStyleCnt="0"/>
      <dgm:spPr/>
    </dgm:pt>
    <dgm:pt modelId="{66EAA701-1444-4A5F-BAFC-1C76E5E82CA9}" type="pres">
      <dgm:prSet presAssocID="{4A5AF4E4-7666-4B88-A66A-9F530C800A71}" presName="Name5" presStyleLbl="vennNode1" presStyleIdx="4" presStyleCnt="5">
        <dgm:presLayoutVars>
          <dgm:bulletEnabled val="1"/>
        </dgm:presLayoutVars>
      </dgm:prSet>
      <dgm:spPr/>
    </dgm:pt>
  </dgm:ptLst>
  <dgm:cxnLst>
    <dgm:cxn modelId="{15DB0503-8D8A-4F47-B778-ABD718683D4C}" type="presOf" srcId="{4A5AF4E4-7666-4B88-A66A-9F530C800A71}" destId="{66EAA701-1444-4A5F-BAFC-1C76E5E82CA9}" srcOrd="0" destOrd="0" presId="urn:microsoft.com/office/officeart/2005/8/layout/venn3"/>
    <dgm:cxn modelId="{D2779C03-D98D-45D6-8A82-36800B952519}" srcId="{A958F9C8-A837-42AA-93A2-CFD82A46DDB2}" destId="{2E38D368-42E0-4B3D-8CF5-5C96F6F738E7}" srcOrd="3" destOrd="0" parTransId="{40301257-D4FB-4129-8346-B752D8DDCAD4}" sibTransId="{30EACA3E-BBAF-4A19-BEBD-89883E520C2C}"/>
    <dgm:cxn modelId="{FAD54D15-C553-4ED9-B3E2-DBE3D2697AE0}" type="presOf" srcId="{A958F9C8-A837-42AA-93A2-CFD82A46DDB2}" destId="{2A05CB58-8122-4662-A45A-D2EBEB59EF84}" srcOrd="0" destOrd="0" presId="urn:microsoft.com/office/officeart/2005/8/layout/venn3"/>
    <dgm:cxn modelId="{DAF3044E-E0AA-44DC-83E5-0DD3A6DB1F2D}" type="presOf" srcId="{F566C952-C445-40A9-97C4-86D3D5A2B8DD}" destId="{9571C15F-DD97-46BC-9D20-95E757876107}" srcOrd="0" destOrd="0" presId="urn:microsoft.com/office/officeart/2005/8/layout/venn3"/>
    <dgm:cxn modelId="{99519C98-3BF9-4C8F-AC42-F54FBE3549CD}" srcId="{A958F9C8-A837-42AA-93A2-CFD82A46DDB2}" destId="{4A5AF4E4-7666-4B88-A66A-9F530C800A71}" srcOrd="4" destOrd="0" parTransId="{1DB39D9B-4097-4AAF-96E6-7E54011405F3}" sibTransId="{0D84D69A-1C58-477D-8BA9-EE79BA1B22A4}"/>
    <dgm:cxn modelId="{EF5A9FAB-90CD-4408-9B10-EC87C8A2C8FC}" type="presOf" srcId="{2E38D368-42E0-4B3D-8CF5-5C96F6F738E7}" destId="{8C7421A1-CCBF-4239-861D-4AF452046FE7}" srcOrd="0" destOrd="0" presId="urn:microsoft.com/office/officeart/2005/8/layout/venn3"/>
    <dgm:cxn modelId="{9BA8BDAB-D45C-4175-8DAC-F67004A3203C}" srcId="{A958F9C8-A837-42AA-93A2-CFD82A46DDB2}" destId="{3905D7A0-B0EE-4F3D-8449-D3332E5FF1C9}" srcOrd="2" destOrd="0" parTransId="{EAC3DB02-24B9-48EA-917A-6B0B866EEBEB}" sibTransId="{C3DE26E3-F4FE-4DE9-B18D-97A180790AAD}"/>
    <dgm:cxn modelId="{63BCCBB0-C6BF-4326-B8F9-9E85710D02FC}" srcId="{A958F9C8-A837-42AA-93A2-CFD82A46DDB2}" destId="{BF0EE00D-DC15-4DFB-80E8-B0418CA31B0F}" srcOrd="0" destOrd="0" parTransId="{DD057535-D658-4968-80CE-984252FDB569}" sibTransId="{51FD3616-CF0A-4309-82A8-037449C769F4}"/>
    <dgm:cxn modelId="{395F75C4-8A16-4BDA-97DE-6339A222628A}" srcId="{A958F9C8-A837-42AA-93A2-CFD82A46DDB2}" destId="{F566C952-C445-40A9-97C4-86D3D5A2B8DD}" srcOrd="1" destOrd="0" parTransId="{69C64990-2792-4C94-8CC9-692AFF98CCEF}" sibTransId="{6FC716C2-B439-4962-8AD8-47061004F050}"/>
    <dgm:cxn modelId="{B88627C9-130D-41A4-B6A9-6B484BCEFD65}" type="presOf" srcId="{BF0EE00D-DC15-4DFB-80E8-B0418CA31B0F}" destId="{E3282A1A-30CB-41B3-908A-B316BED00B24}" srcOrd="0" destOrd="0" presId="urn:microsoft.com/office/officeart/2005/8/layout/venn3"/>
    <dgm:cxn modelId="{DC83FFDB-6C52-4703-895E-43F12E52127A}" type="presOf" srcId="{3905D7A0-B0EE-4F3D-8449-D3332E5FF1C9}" destId="{1B0AD95B-A69C-4402-858D-A4B45BA3C661}" srcOrd="0" destOrd="0" presId="urn:microsoft.com/office/officeart/2005/8/layout/venn3"/>
    <dgm:cxn modelId="{589F618F-136F-4F45-B591-714DED3EFE5D}" type="presParOf" srcId="{2A05CB58-8122-4662-A45A-D2EBEB59EF84}" destId="{E3282A1A-30CB-41B3-908A-B316BED00B24}" srcOrd="0" destOrd="0" presId="urn:microsoft.com/office/officeart/2005/8/layout/venn3"/>
    <dgm:cxn modelId="{CE9E3EC2-E3E0-46E8-AD64-8A21AA93300F}" type="presParOf" srcId="{2A05CB58-8122-4662-A45A-D2EBEB59EF84}" destId="{3F018447-F29A-4E72-81FD-9CDBEC1D14AA}" srcOrd="1" destOrd="0" presId="urn:microsoft.com/office/officeart/2005/8/layout/venn3"/>
    <dgm:cxn modelId="{0E668CA2-C886-43C5-A207-B20F68A71CDE}" type="presParOf" srcId="{2A05CB58-8122-4662-A45A-D2EBEB59EF84}" destId="{9571C15F-DD97-46BC-9D20-95E757876107}" srcOrd="2" destOrd="0" presId="urn:microsoft.com/office/officeart/2005/8/layout/venn3"/>
    <dgm:cxn modelId="{083C136D-CD96-46C4-AD7D-D5F23552576F}" type="presParOf" srcId="{2A05CB58-8122-4662-A45A-D2EBEB59EF84}" destId="{29B6F927-51C7-4F73-AFBF-6F6E661BF910}" srcOrd="3" destOrd="0" presId="urn:microsoft.com/office/officeart/2005/8/layout/venn3"/>
    <dgm:cxn modelId="{DC4026C3-BEC6-4D6F-92AC-4F00856D93DA}" type="presParOf" srcId="{2A05CB58-8122-4662-A45A-D2EBEB59EF84}" destId="{1B0AD95B-A69C-4402-858D-A4B45BA3C661}" srcOrd="4" destOrd="0" presId="urn:microsoft.com/office/officeart/2005/8/layout/venn3"/>
    <dgm:cxn modelId="{6C114AAA-58F3-49B9-985E-B39FA81C14F9}" type="presParOf" srcId="{2A05CB58-8122-4662-A45A-D2EBEB59EF84}" destId="{97C134C9-A49A-40E2-83DD-DB8D5363B6C6}" srcOrd="5" destOrd="0" presId="urn:microsoft.com/office/officeart/2005/8/layout/venn3"/>
    <dgm:cxn modelId="{B4772004-A2C3-4B86-A7B6-2F60AB5B5D2F}" type="presParOf" srcId="{2A05CB58-8122-4662-A45A-D2EBEB59EF84}" destId="{8C7421A1-CCBF-4239-861D-4AF452046FE7}" srcOrd="6" destOrd="0" presId="urn:microsoft.com/office/officeart/2005/8/layout/venn3"/>
    <dgm:cxn modelId="{92B1B151-89D8-4923-B582-C059F98FB5D8}" type="presParOf" srcId="{2A05CB58-8122-4662-A45A-D2EBEB59EF84}" destId="{205F8E81-B68F-4DDE-9CB2-42AD6F61CF92}" srcOrd="7" destOrd="0" presId="urn:microsoft.com/office/officeart/2005/8/layout/venn3"/>
    <dgm:cxn modelId="{60EA6678-4970-4D08-B814-09E56828F09C}" type="presParOf" srcId="{2A05CB58-8122-4662-A45A-D2EBEB59EF84}" destId="{66EAA701-1444-4A5F-BAFC-1C76E5E82CA9}" srcOrd="8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36A89FE-C47D-483C-97FC-D3F4EE1CB137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0BB41731-D952-4BED-A10F-4CFED12BE2A5}">
      <dgm:prSet/>
      <dgm:spPr/>
      <dgm:t>
        <a:bodyPr/>
        <a:lstStyle/>
        <a:p>
          <a:pPr>
            <a:defRPr cap="all"/>
          </a:pPr>
          <a:r>
            <a:rPr lang="es-ES"/>
            <a:t>Información</a:t>
          </a:r>
          <a:endParaRPr lang="en-US"/>
        </a:p>
      </dgm:t>
    </dgm:pt>
    <dgm:pt modelId="{86496495-2E89-41BC-BA30-6A5CB21CBB84}" type="parTrans" cxnId="{E5FF5492-B27E-49D6-B572-D8290A9EB503}">
      <dgm:prSet/>
      <dgm:spPr/>
      <dgm:t>
        <a:bodyPr/>
        <a:lstStyle/>
        <a:p>
          <a:endParaRPr lang="en-US"/>
        </a:p>
      </dgm:t>
    </dgm:pt>
    <dgm:pt modelId="{B4C25DB2-6EA8-4265-9319-61E8C714FCEE}" type="sibTrans" cxnId="{E5FF5492-B27E-49D6-B572-D8290A9EB503}">
      <dgm:prSet/>
      <dgm:spPr/>
      <dgm:t>
        <a:bodyPr/>
        <a:lstStyle/>
        <a:p>
          <a:endParaRPr lang="en-US"/>
        </a:p>
      </dgm:t>
    </dgm:pt>
    <dgm:pt modelId="{A7D76EBB-DB8D-4898-B08E-5AD68B0D5E9D}">
      <dgm:prSet/>
      <dgm:spPr/>
      <dgm:t>
        <a:bodyPr/>
        <a:lstStyle/>
        <a:p>
          <a:pPr>
            <a:defRPr cap="all"/>
          </a:pPr>
          <a:r>
            <a:rPr lang="es-ES"/>
            <a:t>Transmisión</a:t>
          </a:r>
          <a:endParaRPr lang="en-US"/>
        </a:p>
      </dgm:t>
    </dgm:pt>
    <dgm:pt modelId="{6942E144-ED41-40CD-9DFF-ED8ACC04BC47}" type="parTrans" cxnId="{B81CC1E2-FF4C-405F-8835-722CD3F86BC8}">
      <dgm:prSet/>
      <dgm:spPr/>
      <dgm:t>
        <a:bodyPr/>
        <a:lstStyle/>
        <a:p>
          <a:endParaRPr lang="en-US"/>
        </a:p>
      </dgm:t>
    </dgm:pt>
    <dgm:pt modelId="{0C49BB43-51F8-4FE0-8AD9-56570BC8ECC5}" type="sibTrans" cxnId="{B81CC1E2-FF4C-405F-8835-722CD3F86BC8}">
      <dgm:prSet/>
      <dgm:spPr/>
      <dgm:t>
        <a:bodyPr/>
        <a:lstStyle/>
        <a:p>
          <a:endParaRPr lang="en-US"/>
        </a:p>
      </dgm:t>
    </dgm:pt>
    <dgm:pt modelId="{A7F1E184-55E6-4BC4-A40F-4737934AC2E3}">
      <dgm:prSet/>
      <dgm:spPr/>
      <dgm:t>
        <a:bodyPr/>
        <a:lstStyle/>
        <a:p>
          <a:pPr>
            <a:defRPr cap="all"/>
          </a:pPr>
          <a:r>
            <a:rPr lang="es-ES"/>
            <a:t>Comunicación </a:t>
          </a:r>
          <a:endParaRPr lang="en-US"/>
        </a:p>
      </dgm:t>
    </dgm:pt>
    <dgm:pt modelId="{6ABBA2B7-2647-4E94-A3B4-D97178405F5C}" type="parTrans" cxnId="{DF3BF6C9-596A-4DF2-AF88-8F6E5A155E1A}">
      <dgm:prSet/>
      <dgm:spPr/>
      <dgm:t>
        <a:bodyPr/>
        <a:lstStyle/>
        <a:p>
          <a:endParaRPr lang="en-US"/>
        </a:p>
      </dgm:t>
    </dgm:pt>
    <dgm:pt modelId="{A2E7F236-F34E-4EF7-9710-E81DB46FED74}" type="sibTrans" cxnId="{DF3BF6C9-596A-4DF2-AF88-8F6E5A155E1A}">
      <dgm:prSet/>
      <dgm:spPr/>
      <dgm:t>
        <a:bodyPr/>
        <a:lstStyle/>
        <a:p>
          <a:endParaRPr lang="en-US"/>
        </a:p>
      </dgm:t>
    </dgm:pt>
    <dgm:pt modelId="{34688CD2-3DFD-46C1-884D-C627149E0D7F}" type="pres">
      <dgm:prSet presAssocID="{F36A89FE-C47D-483C-97FC-D3F4EE1CB137}" presName="root" presStyleCnt="0">
        <dgm:presLayoutVars>
          <dgm:dir/>
          <dgm:resizeHandles val="exact"/>
        </dgm:presLayoutVars>
      </dgm:prSet>
      <dgm:spPr/>
    </dgm:pt>
    <dgm:pt modelId="{615FF825-79D7-4FE1-BA66-0A4440D508B4}" type="pres">
      <dgm:prSet presAssocID="{0BB41731-D952-4BED-A10F-4CFED12BE2A5}" presName="compNode" presStyleCnt="0"/>
      <dgm:spPr/>
    </dgm:pt>
    <dgm:pt modelId="{16D8D53E-4487-4777-964E-39E05A25B3F0}" type="pres">
      <dgm:prSet presAssocID="{0BB41731-D952-4BED-A10F-4CFED12BE2A5}" presName="iconBgRect" presStyleLbl="bgShp" presStyleIdx="0" presStyleCnt="3"/>
      <dgm:spPr/>
    </dgm:pt>
    <dgm:pt modelId="{8D0F047C-5F26-410E-B529-150BE1FBBA1D}" type="pres">
      <dgm:prSet presAssocID="{0BB41731-D952-4BED-A10F-4CFED12BE2A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formación"/>
        </a:ext>
      </dgm:extLst>
    </dgm:pt>
    <dgm:pt modelId="{11671FBA-A677-42D7-B084-7D61E8B94D13}" type="pres">
      <dgm:prSet presAssocID="{0BB41731-D952-4BED-A10F-4CFED12BE2A5}" presName="spaceRect" presStyleCnt="0"/>
      <dgm:spPr/>
    </dgm:pt>
    <dgm:pt modelId="{97993488-6992-456B-9A13-BFDFAEBBE05B}" type="pres">
      <dgm:prSet presAssocID="{0BB41731-D952-4BED-A10F-4CFED12BE2A5}" presName="textRect" presStyleLbl="revTx" presStyleIdx="0" presStyleCnt="3">
        <dgm:presLayoutVars>
          <dgm:chMax val="1"/>
          <dgm:chPref val="1"/>
        </dgm:presLayoutVars>
      </dgm:prSet>
      <dgm:spPr/>
    </dgm:pt>
    <dgm:pt modelId="{70995A99-53E4-4751-A62B-1EB20A4EFFF7}" type="pres">
      <dgm:prSet presAssocID="{B4C25DB2-6EA8-4265-9319-61E8C714FCEE}" presName="sibTrans" presStyleCnt="0"/>
      <dgm:spPr/>
    </dgm:pt>
    <dgm:pt modelId="{7103E1D0-256F-414D-8D71-B2EFED48498B}" type="pres">
      <dgm:prSet presAssocID="{A7D76EBB-DB8D-4898-B08E-5AD68B0D5E9D}" presName="compNode" presStyleCnt="0"/>
      <dgm:spPr/>
    </dgm:pt>
    <dgm:pt modelId="{05D7FCF9-6393-4714-B649-30731694250F}" type="pres">
      <dgm:prSet presAssocID="{A7D76EBB-DB8D-4898-B08E-5AD68B0D5E9D}" presName="iconBgRect" presStyleLbl="bgShp" presStyleIdx="1" presStyleCnt="3"/>
      <dgm:spPr/>
    </dgm:pt>
    <dgm:pt modelId="{65C7EFCE-4556-4C27-B3C2-0345E1049CFB}" type="pres">
      <dgm:prSet presAssocID="{A7D76EBB-DB8D-4898-B08E-5AD68B0D5E9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adio"/>
        </a:ext>
      </dgm:extLst>
    </dgm:pt>
    <dgm:pt modelId="{903A21BF-F62B-42DB-BF14-E7FE79D22CDA}" type="pres">
      <dgm:prSet presAssocID="{A7D76EBB-DB8D-4898-B08E-5AD68B0D5E9D}" presName="spaceRect" presStyleCnt="0"/>
      <dgm:spPr/>
    </dgm:pt>
    <dgm:pt modelId="{63748105-34C6-49F5-AECE-296638F0FE2E}" type="pres">
      <dgm:prSet presAssocID="{A7D76EBB-DB8D-4898-B08E-5AD68B0D5E9D}" presName="textRect" presStyleLbl="revTx" presStyleIdx="1" presStyleCnt="3">
        <dgm:presLayoutVars>
          <dgm:chMax val="1"/>
          <dgm:chPref val="1"/>
        </dgm:presLayoutVars>
      </dgm:prSet>
      <dgm:spPr/>
    </dgm:pt>
    <dgm:pt modelId="{90817917-A18B-4DC3-84CA-8DFCD332138C}" type="pres">
      <dgm:prSet presAssocID="{0C49BB43-51F8-4FE0-8AD9-56570BC8ECC5}" presName="sibTrans" presStyleCnt="0"/>
      <dgm:spPr/>
    </dgm:pt>
    <dgm:pt modelId="{80F29768-18F7-4337-9211-B5A1E09579A9}" type="pres">
      <dgm:prSet presAssocID="{A7F1E184-55E6-4BC4-A40F-4737934AC2E3}" presName="compNode" presStyleCnt="0"/>
      <dgm:spPr/>
    </dgm:pt>
    <dgm:pt modelId="{51C47B6C-FDCB-4459-9D87-B53228CCABDD}" type="pres">
      <dgm:prSet presAssocID="{A7F1E184-55E6-4BC4-A40F-4737934AC2E3}" presName="iconBgRect" presStyleLbl="bgShp" presStyleIdx="2" presStyleCnt="3"/>
      <dgm:spPr/>
    </dgm:pt>
    <dgm:pt modelId="{DEAFC790-1E06-4E44-A564-AE4616E9FC0E}" type="pres">
      <dgm:prSet presAssocID="{A7F1E184-55E6-4BC4-A40F-4737934AC2E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eo"/>
        </a:ext>
      </dgm:extLst>
    </dgm:pt>
    <dgm:pt modelId="{2C19C3DE-A1EB-417C-B0CA-ED0B1EAEB732}" type="pres">
      <dgm:prSet presAssocID="{A7F1E184-55E6-4BC4-A40F-4737934AC2E3}" presName="spaceRect" presStyleCnt="0"/>
      <dgm:spPr/>
    </dgm:pt>
    <dgm:pt modelId="{37CDF4EC-F138-4955-85F6-8A099E3F70CD}" type="pres">
      <dgm:prSet presAssocID="{A7F1E184-55E6-4BC4-A40F-4737934AC2E3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4EB19C2A-9971-41A0-90EE-A33FE155A4AE}" type="presOf" srcId="{0BB41731-D952-4BED-A10F-4CFED12BE2A5}" destId="{97993488-6992-456B-9A13-BFDFAEBBE05B}" srcOrd="0" destOrd="0" presId="urn:microsoft.com/office/officeart/2018/5/layout/IconCircleLabelList"/>
    <dgm:cxn modelId="{E5FF5492-B27E-49D6-B572-D8290A9EB503}" srcId="{F36A89FE-C47D-483C-97FC-D3F4EE1CB137}" destId="{0BB41731-D952-4BED-A10F-4CFED12BE2A5}" srcOrd="0" destOrd="0" parTransId="{86496495-2E89-41BC-BA30-6A5CB21CBB84}" sibTransId="{B4C25DB2-6EA8-4265-9319-61E8C714FCEE}"/>
    <dgm:cxn modelId="{534E42B5-8214-4BD8-BB3E-48FF9CB0FB4F}" type="presOf" srcId="{F36A89FE-C47D-483C-97FC-D3F4EE1CB137}" destId="{34688CD2-3DFD-46C1-884D-C627149E0D7F}" srcOrd="0" destOrd="0" presId="urn:microsoft.com/office/officeart/2018/5/layout/IconCircleLabelList"/>
    <dgm:cxn modelId="{E10A4EC0-CC48-474D-904D-D09CC78EA7FE}" type="presOf" srcId="{A7D76EBB-DB8D-4898-B08E-5AD68B0D5E9D}" destId="{63748105-34C6-49F5-AECE-296638F0FE2E}" srcOrd="0" destOrd="0" presId="urn:microsoft.com/office/officeart/2018/5/layout/IconCircleLabelList"/>
    <dgm:cxn modelId="{B0DB78C5-CB90-43B5-B650-9E7847971F0B}" type="presOf" srcId="{A7F1E184-55E6-4BC4-A40F-4737934AC2E3}" destId="{37CDF4EC-F138-4955-85F6-8A099E3F70CD}" srcOrd="0" destOrd="0" presId="urn:microsoft.com/office/officeart/2018/5/layout/IconCircleLabelList"/>
    <dgm:cxn modelId="{DF3BF6C9-596A-4DF2-AF88-8F6E5A155E1A}" srcId="{F36A89FE-C47D-483C-97FC-D3F4EE1CB137}" destId="{A7F1E184-55E6-4BC4-A40F-4737934AC2E3}" srcOrd="2" destOrd="0" parTransId="{6ABBA2B7-2647-4E94-A3B4-D97178405F5C}" sibTransId="{A2E7F236-F34E-4EF7-9710-E81DB46FED74}"/>
    <dgm:cxn modelId="{B81CC1E2-FF4C-405F-8835-722CD3F86BC8}" srcId="{F36A89FE-C47D-483C-97FC-D3F4EE1CB137}" destId="{A7D76EBB-DB8D-4898-B08E-5AD68B0D5E9D}" srcOrd="1" destOrd="0" parTransId="{6942E144-ED41-40CD-9DFF-ED8ACC04BC47}" sibTransId="{0C49BB43-51F8-4FE0-8AD9-56570BC8ECC5}"/>
    <dgm:cxn modelId="{2A5DFD20-2581-475E-8A1E-1541EB85159B}" type="presParOf" srcId="{34688CD2-3DFD-46C1-884D-C627149E0D7F}" destId="{615FF825-79D7-4FE1-BA66-0A4440D508B4}" srcOrd="0" destOrd="0" presId="urn:microsoft.com/office/officeart/2018/5/layout/IconCircleLabelList"/>
    <dgm:cxn modelId="{1DF2751A-78E2-4771-97FD-02C81B789565}" type="presParOf" srcId="{615FF825-79D7-4FE1-BA66-0A4440D508B4}" destId="{16D8D53E-4487-4777-964E-39E05A25B3F0}" srcOrd="0" destOrd="0" presId="urn:microsoft.com/office/officeart/2018/5/layout/IconCircleLabelList"/>
    <dgm:cxn modelId="{315EED37-41CA-41B3-B810-EE8A6F669EA5}" type="presParOf" srcId="{615FF825-79D7-4FE1-BA66-0A4440D508B4}" destId="{8D0F047C-5F26-410E-B529-150BE1FBBA1D}" srcOrd="1" destOrd="0" presId="urn:microsoft.com/office/officeart/2018/5/layout/IconCircleLabelList"/>
    <dgm:cxn modelId="{2897B231-9897-4AE0-91F8-428BB2901655}" type="presParOf" srcId="{615FF825-79D7-4FE1-BA66-0A4440D508B4}" destId="{11671FBA-A677-42D7-B084-7D61E8B94D13}" srcOrd="2" destOrd="0" presId="urn:microsoft.com/office/officeart/2018/5/layout/IconCircleLabelList"/>
    <dgm:cxn modelId="{C2B05A09-957B-4948-9546-B83C7AB15D8B}" type="presParOf" srcId="{615FF825-79D7-4FE1-BA66-0A4440D508B4}" destId="{97993488-6992-456B-9A13-BFDFAEBBE05B}" srcOrd="3" destOrd="0" presId="urn:microsoft.com/office/officeart/2018/5/layout/IconCircleLabelList"/>
    <dgm:cxn modelId="{7FAD65B3-2A5E-4330-9956-3462F95B239A}" type="presParOf" srcId="{34688CD2-3DFD-46C1-884D-C627149E0D7F}" destId="{70995A99-53E4-4751-A62B-1EB20A4EFFF7}" srcOrd="1" destOrd="0" presId="urn:microsoft.com/office/officeart/2018/5/layout/IconCircleLabelList"/>
    <dgm:cxn modelId="{5387FCEF-2C40-44BC-932D-9CD66346352A}" type="presParOf" srcId="{34688CD2-3DFD-46C1-884D-C627149E0D7F}" destId="{7103E1D0-256F-414D-8D71-B2EFED48498B}" srcOrd="2" destOrd="0" presId="urn:microsoft.com/office/officeart/2018/5/layout/IconCircleLabelList"/>
    <dgm:cxn modelId="{6488E87B-9B56-482A-AB92-C736B3E12610}" type="presParOf" srcId="{7103E1D0-256F-414D-8D71-B2EFED48498B}" destId="{05D7FCF9-6393-4714-B649-30731694250F}" srcOrd="0" destOrd="0" presId="urn:microsoft.com/office/officeart/2018/5/layout/IconCircleLabelList"/>
    <dgm:cxn modelId="{AC364AC4-8BB1-4531-B03B-83826D86430E}" type="presParOf" srcId="{7103E1D0-256F-414D-8D71-B2EFED48498B}" destId="{65C7EFCE-4556-4C27-B3C2-0345E1049CFB}" srcOrd="1" destOrd="0" presId="urn:microsoft.com/office/officeart/2018/5/layout/IconCircleLabelList"/>
    <dgm:cxn modelId="{928781A5-2B8F-46CA-8D86-30E93D045F9C}" type="presParOf" srcId="{7103E1D0-256F-414D-8D71-B2EFED48498B}" destId="{903A21BF-F62B-42DB-BF14-E7FE79D22CDA}" srcOrd="2" destOrd="0" presId="urn:microsoft.com/office/officeart/2018/5/layout/IconCircleLabelList"/>
    <dgm:cxn modelId="{F9678555-1813-43F2-B2E2-868163208FFE}" type="presParOf" srcId="{7103E1D0-256F-414D-8D71-B2EFED48498B}" destId="{63748105-34C6-49F5-AECE-296638F0FE2E}" srcOrd="3" destOrd="0" presId="urn:microsoft.com/office/officeart/2018/5/layout/IconCircleLabelList"/>
    <dgm:cxn modelId="{8289064C-DE6B-4F10-BCBC-4F3587DD1A92}" type="presParOf" srcId="{34688CD2-3DFD-46C1-884D-C627149E0D7F}" destId="{90817917-A18B-4DC3-84CA-8DFCD332138C}" srcOrd="3" destOrd="0" presId="urn:microsoft.com/office/officeart/2018/5/layout/IconCircleLabelList"/>
    <dgm:cxn modelId="{3926EB31-5C1C-49CD-89A8-66EBD239A023}" type="presParOf" srcId="{34688CD2-3DFD-46C1-884D-C627149E0D7F}" destId="{80F29768-18F7-4337-9211-B5A1E09579A9}" srcOrd="4" destOrd="0" presId="urn:microsoft.com/office/officeart/2018/5/layout/IconCircleLabelList"/>
    <dgm:cxn modelId="{BA276D1F-2610-4C4D-A37F-1F99DE0DABDF}" type="presParOf" srcId="{80F29768-18F7-4337-9211-B5A1E09579A9}" destId="{51C47B6C-FDCB-4459-9D87-B53228CCABDD}" srcOrd="0" destOrd="0" presId="urn:microsoft.com/office/officeart/2018/5/layout/IconCircleLabelList"/>
    <dgm:cxn modelId="{43674E87-3EC1-469F-8CE8-FF1E136352DA}" type="presParOf" srcId="{80F29768-18F7-4337-9211-B5A1E09579A9}" destId="{DEAFC790-1E06-4E44-A564-AE4616E9FC0E}" srcOrd="1" destOrd="0" presId="urn:microsoft.com/office/officeart/2018/5/layout/IconCircleLabelList"/>
    <dgm:cxn modelId="{C3E5C351-6887-47C5-B99C-4A7FDD0D5EE3}" type="presParOf" srcId="{80F29768-18F7-4337-9211-B5A1E09579A9}" destId="{2C19C3DE-A1EB-417C-B0CA-ED0B1EAEB732}" srcOrd="2" destOrd="0" presId="urn:microsoft.com/office/officeart/2018/5/layout/IconCircleLabelList"/>
    <dgm:cxn modelId="{D1E82659-410E-43A5-85B2-82EF412623AA}" type="presParOf" srcId="{80F29768-18F7-4337-9211-B5A1E09579A9}" destId="{37CDF4EC-F138-4955-85F6-8A099E3F70CD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2498401-E35B-49B9-A103-4DF3EA30B18E}" type="doc">
      <dgm:prSet loTypeId="urn:microsoft.com/office/officeart/2005/8/layout/lProcess3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s-ES"/>
        </a:p>
      </dgm:t>
    </dgm:pt>
    <dgm:pt modelId="{F3B519AC-99CA-4B70-82A1-DFEE4ED4F171}">
      <dgm:prSet phldrT="[Texto]" phldr="0"/>
      <dgm:spPr/>
      <dgm:t>
        <a:bodyPr/>
        <a:lstStyle/>
        <a:p>
          <a:pPr rtl="0"/>
          <a:r>
            <a:rPr lang="es-ES">
              <a:latin typeface="Calibri Light" panose="020F0302020204030204"/>
            </a:rPr>
            <a:t>Tipos de señales de comunicación</a:t>
          </a:r>
          <a:endParaRPr lang="es-ES"/>
        </a:p>
      </dgm:t>
    </dgm:pt>
    <dgm:pt modelId="{205D1D8B-1114-4162-B223-77330A8D88D2}" type="parTrans" cxnId="{5D435E01-1983-4D8C-929D-80BC149D4A22}">
      <dgm:prSet/>
      <dgm:spPr/>
      <dgm:t>
        <a:bodyPr/>
        <a:lstStyle/>
        <a:p>
          <a:endParaRPr lang="es-ES"/>
        </a:p>
      </dgm:t>
    </dgm:pt>
    <dgm:pt modelId="{BC995052-F4D9-4C52-9630-99721ACA7D1D}" type="sibTrans" cxnId="{5D435E01-1983-4D8C-929D-80BC149D4A22}">
      <dgm:prSet/>
      <dgm:spPr/>
      <dgm:t>
        <a:bodyPr/>
        <a:lstStyle/>
        <a:p>
          <a:endParaRPr lang="es-ES"/>
        </a:p>
      </dgm:t>
    </dgm:pt>
    <dgm:pt modelId="{65DE3821-2FEA-4D7E-BA2F-E56CCC602D14}">
      <dgm:prSet phldrT="[Texto]" phldr="0"/>
      <dgm:spPr/>
      <dgm:t>
        <a:bodyPr/>
        <a:lstStyle/>
        <a:p>
          <a:pPr rtl="0"/>
          <a:r>
            <a:rPr lang="es-ES">
              <a:latin typeface="Calibri Light" panose="020F0302020204030204"/>
            </a:rPr>
            <a:t>Analógicas normales y moduladas</a:t>
          </a:r>
          <a:endParaRPr lang="es-ES"/>
        </a:p>
      </dgm:t>
    </dgm:pt>
    <dgm:pt modelId="{D601182C-BFF9-4E14-9E7C-333AC9967B95}" type="parTrans" cxnId="{2F3CC7C8-2B76-453B-A376-39FBD37E4CFA}">
      <dgm:prSet/>
      <dgm:spPr/>
      <dgm:t>
        <a:bodyPr/>
        <a:lstStyle/>
        <a:p>
          <a:endParaRPr lang="es-ES"/>
        </a:p>
      </dgm:t>
    </dgm:pt>
    <dgm:pt modelId="{58E2E1A4-F55E-4562-B824-E3EC0A21E149}" type="sibTrans" cxnId="{2F3CC7C8-2B76-453B-A376-39FBD37E4CFA}">
      <dgm:prSet/>
      <dgm:spPr/>
      <dgm:t>
        <a:bodyPr/>
        <a:lstStyle/>
        <a:p>
          <a:endParaRPr lang="es-ES"/>
        </a:p>
      </dgm:t>
    </dgm:pt>
    <dgm:pt modelId="{961165C6-D914-44B2-90AD-CF38793CA65F}">
      <dgm:prSet phldrT="[Texto]" phldr="0"/>
      <dgm:spPr/>
      <dgm:t>
        <a:bodyPr/>
        <a:lstStyle/>
        <a:p>
          <a:pPr rtl="0"/>
          <a:r>
            <a:rPr lang="es-ES">
              <a:latin typeface="Calibri Light" panose="020F0302020204030204"/>
            </a:rPr>
            <a:t>Unipolares y bipolares</a:t>
          </a:r>
          <a:endParaRPr lang="es-ES"/>
        </a:p>
      </dgm:t>
    </dgm:pt>
    <dgm:pt modelId="{08A19D0F-2F7D-4F8D-B9D6-7AA5EF4D53DE}" type="parTrans" cxnId="{F8D29E08-DE1F-4936-AE8B-61E306C01748}">
      <dgm:prSet/>
      <dgm:spPr/>
      <dgm:t>
        <a:bodyPr/>
        <a:lstStyle/>
        <a:p>
          <a:endParaRPr lang="es-ES"/>
        </a:p>
      </dgm:t>
    </dgm:pt>
    <dgm:pt modelId="{B77A7BF4-5710-40D7-A500-05C80BA75737}" type="sibTrans" cxnId="{F8D29E08-DE1F-4936-AE8B-61E306C01748}">
      <dgm:prSet/>
      <dgm:spPr/>
      <dgm:t>
        <a:bodyPr/>
        <a:lstStyle/>
        <a:p>
          <a:endParaRPr lang="es-ES"/>
        </a:p>
      </dgm:t>
    </dgm:pt>
    <dgm:pt modelId="{FE6B4377-D800-4DDD-B59E-03FF2A89C6F2}">
      <dgm:prSet phldrT="[Texto]" phldr="0"/>
      <dgm:spPr/>
      <dgm:t>
        <a:bodyPr/>
        <a:lstStyle/>
        <a:p>
          <a:pPr rtl="0"/>
          <a:r>
            <a:rPr lang="es-ES">
              <a:latin typeface="Calibri Light" panose="020F0302020204030204"/>
            </a:rPr>
            <a:t>Transmisión de señales analógicas por redes digitales</a:t>
          </a:r>
          <a:endParaRPr lang="es-ES"/>
        </a:p>
      </dgm:t>
    </dgm:pt>
    <dgm:pt modelId="{4B8ED14D-FF49-4498-9468-5C83364748F6}" type="parTrans" cxnId="{FE92D367-8BC1-4926-8971-4E38FF48A7ED}">
      <dgm:prSet/>
      <dgm:spPr/>
      <dgm:t>
        <a:bodyPr/>
        <a:lstStyle/>
        <a:p>
          <a:endParaRPr lang="es-ES"/>
        </a:p>
      </dgm:t>
    </dgm:pt>
    <dgm:pt modelId="{5CB87AE6-4C48-4CA3-AB69-9327043CFE80}" type="sibTrans" cxnId="{FE92D367-8BC1-4926-8971-4E38FF48A7ED}">
      <dgm:prSet/>
      <dgm:spPr/>
      <dgm:t>
        <a:bodyPr/>
        <a:lstStyle/>
        <a:p>
          <a:endParaRPr lang="es-ES"/>
        </a:p>
      </dgm:t>
    </dgm:pt>
    <dgm:pt modelId="{EB482D9C-7692-4D66-B59A-EA76F492A7FA}">
      <dgm:prSet phldrT="[Texto]" phldr="0"/>
      <dgm:spPr/>
      <dgm:t>
        <a:bodyPr/>
        <a:lstStyle/>
        <a:p>
          <a:pPr rtl="0"/>
          <a:r>
            <a:rPr lang="es-ES">
              <a:latin typeface="Calibri Light" panose="020F0302020204030204"/>
            </a:rPr>
            <a:t>Transmisión de señales digitales por redes analógicas</a:t>
          </a:r>
          <a:endParaRPr lang="es-ES"/>
        </a:p>
      </dgm:t>
    </dgm:pt>
    <dgm:pt modelId="{646EA528-2C7F-44AA-826E-CF5F10E2139C}" type="parTrans" cxnId="{20B2B558-E2FE-468E-AF77-975F03207D2F}">
      <dgm:prSet/>
      <dgm:spPr/>
      <dgm:t>
        <a:bodyPr/>
        <a:lstStyle/>
        <a:p>
          <a:endParaRPr lang="es-ES"/>
        </a:p>
      </dgm:t>
    </dgm:pt>
    <dgm:pt modelId="{E5B34C63-4B32-46AB-BC40-83EDDAB36510}" type="sibTrans" cxnId="{20B2B558-E2FE-468E-AF77-975F03207D2F}">
      <dgm:prSet/>
      <dgm:spPr/>
      <dgm:t>
        <a:bodyPr/>
        <a:lstStyle/>
        <a:p>
          <a:endParaRPr lang="es-ES"/>
        </a:p>
      </dgm:t>
    </dgm:pt>
    <dgm:pt modelId="{77432DB9-D092-4ABB-A024-3A3CDE82728D}">
      <dgm:prSet phldr="0"/>
      <dgm:spPr/>
      <dgm:t>
        <a:bodyPr/>
        <a:lstStyle/>
        <a:p>
          <a:pPr rtl="0"/>
          <a:r>
            <a:rPr lang="es-ES">
              <a:latin typeface="Calibri Light" panose="020F0302020204030204"/>
            </a:rPr>
            <a:t>Digitales normales y moduladas</a:t>
          </a:r>
        </a:p>
      </dgm:t>
    </dgm:pt>
    <dgm:pt modelId="{504032F5-49D6-4589-BD33-DC85F4B9F06D}" type="parTrans" cxnId="{7672AB8B-199C-4CFD-92A3-70AE36999D77}">
      <dgm:prSet/>
      <dgm:spPr/>
    </dgm:pt>
    <dgm:pt modelId="{6D9469F3-0C44-48C2-9D8E-8E107CADEF2B}" type="sibTrans" cxnId="{7672AB8B-199C-4CFD-92A3-70AE36999D77}">
      <dgm:prSet/>
      <dgm:spPr/>
    </dgm:pt>
    <dgm:pt modelId="{03C8E192-C8EE-4B43-94BB-46D198EA1F9C}">
      <dgm:prSet phldr="0"/>
      <dgm:spPr/>
      <dgm:t>
        <a:bodyPr/>
        <a:lstStyle/>
        <a:p>
          <a:pPr rtl="0"/>
          <a:r>
            <a:rPr lang="es-ES">
              <a:latin typeface="Calibri Light" panose="020F0302020204030204"/>
            </a:rPr>
            <a:t>Tiempo continuo y tiempo discreto</a:t>
          </a:r>
        </a:p>
      </dgm:t>
    </dgm:pt>
    <dgm:pt modelId="{B881A59C-B07F-47AF-B591-48E266679B97}" type="parTrans" cxnId="{814A9BD9-EB0D-4F35-9CA8-24AAEFE35936}">
      <dgm:prSet/>
      <dgm:spPr/>
    </dgm:pt>
    <dgm:pt modelId="{EA25083D-4C51-48F9-8E8B-824E35C4EB47}" type="sibTrans" cxnId="{814A9BD9-EB0D-4F35-9CA8-24AAEFE35936}">
      <dgm:prSet/>
      <dgm:spPr/>
    </dgm:pt>
    <dgm:pt modelId="{A6A4AC8F-7BD1-4015-A9C9-E9456A7B7B9B}">
      <dgm:prSet phldr="0"/>
      <dgm:spPr/>
      <dgm:t>
        <a:bodyPr/>
        <a:lstStyle/>
        <a:p>
          <a:pPr rtl="0"/>
          <a:r>
            <a:rPr lang="es-ES">
              <a:latin typeface="Calibri Light" panose="020F0302020204030204"/>
            </a:rPr>
            <a:t>Datos y señales de control</a:t>
          </a:r>
        </a:p>
      </dgm:t>
    </dgm:pt>
    <dgm:pt modelId="{BAC04F12-1066-428D-B496-01C2534F76C9}" type="parTrans" cxnId="{3502A91D-D856-4BA2-9B02-DB30BB6421C7}">
      <dgm:prSet/>
      <dgm:spPr/>
    </dgm:pt>
    <dgm:pt modelId="{4B404FD6-71E1-4965-AF4A-AE1025594383}" type="sibTrans" cxnId="{3502A91D-D856-4BA2-9B02-DB30BB6421C7}">
      <dgm:prSet/>
      <dgm:spPr/>
    </dgm:pt>
    <dgm:pt modelId="{995F25F2-AC56-4175-8B04-269677AF2706}">
      <dgm:prSet phldr="0"/>
      <dgm:spPr/>
      <dgm:t>
        <a:bodyPr/>
        <a:lstStyle/>
        <a:p>
          <a:pPr rtl="0"/>
          <a:r>
            <a:rPr lang="es-ES">
              <a:latin typeface="Calibri Light" panose="020F0302020204030204"/>
            </a:rPr>
            <a:t>Banda base y banda ancha</a:t>
          </a:r>
        </a:p>
      </dgm:t>
    </dgm:pt>
    <dgm:pt modelId="{F5F3FAD6-6E14-4589-AD77-EA40C4CC1C13}" type="parTrans" cxnId="{06461B4D-8658-422E-BA2D-6ADD76CF8807}">
      <dgm:prSet/>
      <dgm:spPr/>
    </dgm:pt>
    <dgm:pt modelId="{5D58B3EA-9152-457B-AC2D-E44201FFCB4D}" type="sibTrans" cxnId="{06461B4D-8658-422E-BA2D-6ADD76CF8807}">
      <dgm:prSet/>
      <dgm:spPr/>
    </dgm:pt>
    <dgm:pt modelId="{FAB2F940-D0D6-4035-908E-3959055A2E81}" type="pres">
      <dgm:prSet presAssocID="{22498401-E35B-49B9-A103-4DF3EA30B18E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2F0D04D3-74F8-4C20-BD6F-4879E470D330}" type="pres">
      <dgm:prSet presAssocID="{F3B519AC-99CA-4B70-82A1-DFEE4ED4F171}" presName="horFlow" presStyleCnt="0"/>
      <dgm:spPr/>
    </dgm:pt>
    <dgm:pt modelId="{7083C484-F639-4FE4-A1EF-4492DDF2C904}" type="pres">
      <dgm:prSet presAssocID="{F3B519AC-99CA-4B70-82A1-DFEE4ED4F171}" presName="bigChev" presStyleLbl="node1" presStyleIdx="0" presStyleCnt="3"/>
      <dgm:spPr/>
    </dgm:pt>
    <dgm:pt modelId="{7718CAE7-3354-45D0-8562-85232BC2AB40}" type="pres">
      <dgm:prSet presAssocID="{D601182C-BFF9-4E14-9E7C-333AC9967B95}" presName="parTrans" presStyleCnt="0"/>
      <dgm:spPr/>
    </dgm:pt>
    <dgm:pt modelId="{9E608977-1CEF-42EB-B1AF-C2D2EA8D55E9}" type="pres">
      <dgm:prSet presAssocID="{65DE3821-2FEA-4D7E-BA2F-E56CCC602D14}" presName="node" presStyleLbl="alignAccFollowNode1" presStyleIdx="0" presStyleCnt="6">
        <dgm:presLayoutVars>
          <dgm:bulletEnabled val="1"/>
        </dgm:presLayoutVars>
      </dgm:prSet>
      <dgm:spPr/>
    </dgm:pt>
    <dgm:pt modelId="{0DC69C7D-B8FD-4353-ABB4-C98345594776}" type="pres">
      <dgm:prSet presAssocID="{58E2E1A4-F55E-4562-B824-E3EC0A21E149}" presName="sibTrans" presStyleCnt="0"/>
      <dgm:spPr/>
    </dgm:pt>
    <dgm:pt modelId="{562C095B-595F-47CB-9B61-08D3CB31D4E8}" type="pres">
      <dgm:prSet presAssocID="{77432DB9-D092-4ABB-A024-3A3CDE82728D}" presName="node" presStyleLbl="alignAccFollowNode1" presStyleIdx="1" presStyleCnt="6">
        <dgm:presLayoutVars>
          <dgm:bulletEnabled val="1"/>
        </dgm:presLayoutVars>
      </dgm:prSet>
      <dgm:spPr/>
    </dgm:pt>
    <dgm:pt modelId="{15BD10E4-5FED-4324-BBB3-C4DB72CD6DF5}" type="pres">
      <dgm:prSet presAssocID="{6D9469F3-0C44-48C2-9D8E-8E107CADEF2B}" presName="sibTrans" presStyleCnt="0"/>
      <dgm:spPr/>
    </dgm:pt>
    <dgm:pt modelId="{92C2FEB3-00DA-429B-83B0-5B3A1649EC4A}" type="pres">
      <dgm:prSet presAssocID="{961165C6-D914-44B2-90AD-CF38793CA65F}" presName="node" presStyleLbl="alignAccFollowNode1" presStyleIdx="2" presStyleCnt="6">
        <dgm:presLayoutVars>
          <dgm:bulletEnabled val="1"/>
        </dgm:presLayoutVars>
      </dgm:prSet>
      <dgm:spPr/>
    </dgm:pt>
    <dgm:pt modelId="{86F8E568-83A7-4C06-B138-D044955A2B2A}" type="pres">
      <dgm:prSet presAssocID="{B77A7BF4-5710-40D7-A500-05C80BA75737}" presName="sibTrans" presStyleCnt="0"/>
      <dgm:spPr/>
    </dgm:pt>
    <dgm:pt modelId="{5167E242-C260-4E7E-8AE0-306A51EE955F}" type="pres">
      <dgm:prSet presAssocID="{03C8E192-C8EE-4B43-94BB-46D198EA1F9C}" presName="node" presStyleLbl="alignAccFollowNode1" presStyleIdx="3" presStyleCnt="6">
        <dgm:presLayoutVars>
          <dgm:bulletEnabled val="1"/>
        </dgm:presLayoutVars>
      </dgm:prSet>
      <dgm:spPr/>
    </dgm:pt>
    <dgm:pt modelId="{49E5C978-516E-4D20-8D92-E2EFE683B5CD}" type="pres">
      <dgm:prSet presAssocID="{EA25083D-4C51-48F9-8E8B-824E35C4EB47}" presName="sibTrans" presStyleCnt="0"/>
      <dgm:spPr/>
    </dgm:pt>
    <dgm:pt modelId="{473C6701-2B08-433D-B1D3-8B5AD559F057}" type="pres">
      <dgm:prSet presAssocID="{A6A4AC8F-7BD1-4015-A9C9-E9456A7B7B9B}" presName="node" presStyleLbl="alignAccFollowNode1" presStyleIdx="4" presStyleCnt="6">
        <dgm:presLayoutVars>
          <dgm:bulletEnabled val="1"/>
        </dgm:presLayoutVars>
      </dgm:prSet>
      <dgm:spPr/>
    </dgm:pt>
    <dgm:pt modelId="{34A32427-F7A1-43BE-8547-C5B095155740}" type="pres">
      <dgm:prSet presAssocID="{4B404FD6-71E1-4965-AF4A-AE1025594383}" presName="sibTrans" presStyleCnt="0"/>
      <dgm:spPr/>
    </dgm:pt>
    <dgm:pt modelId="{25B7EE68-517F-457F-A12B-8053236BDF5A}" type="pres">
      <dgm:prSet presAssocID="{995F25F2-AC56-4175-8B04-269677AF2706}" presName="node" presStyleLbl="alignAccFollowNode1" presStyleIdx="5" presStyleCnt="6">
        <dgm:presLayoutVars>
          <dgm:bulletEnabled val="1"/>
        </dgm:presLayoutVars>
      </dgm:prSet>
      <dgm:spPr/>
    </dgm:pt>
    <dgm:pt modelId="{6376E275-C0D7-4D38-875F-34977299FB8A}" type="pres">
      <dgm:prSet presAssocID="{F3B519AC-99CA-4B70-82A1-DFEE4ED4F171}" presName="vSp" presStyleCnt="0"/>
      <dgm:spPr/>
    </dgm:pt>
    <dgm:pt modelId="{6FE2C643-64AE-473B-B788-9A085E7126A0}" type="pres">
      <dgm:prSet presAssocID="{FE6B4377-D800-4DDD-B59E-03FF2A89C6F2}" presName="horFlow" presStyleCnt="0"/>
      <dgm:spPr/>
    </dgm:pt>
    <dgm:pt modelId="{43643920-0DD0-4147-B92E-A55352587D7D}" type="pres">
      <dgm:prSet presAssocID="{FE6B4377-D800-4DDD-B59E-03FF2A89C6F2}" presName="bigChev" presStyleLbl="node1" presStyleIdx="1" presStyleCnt="3"/>
      <dgm:spPr/>
    </dgm:pt>
    <dgm:pt modelId="{DCD4708C-B8C7-4CA8-B5F4-BD138755461A}" type="pres">
      <dgm:prSet presAssocID="{FE6B4377-D800-4DDD-B59E-03FF2A89C6F2}" presName="vSp" presStyleCnt="0"/>
      <dgm:spPr/>
    </dgm:pt>
    <dgm:pt modelId="{3A6059D8-F96A-41B5-A232-643F79379B06}" type="pres">
      <dgm:prSet presAssocID="{EB482D9C-7692-4D66-B59A-EA76F492A7FA}" presName="horFlow" presStyleCnt="0"/>
      <dgm:spPr/>
    </dgm:pt>
    <dgm:pt modelId="{3C5B4213-1BE4-4441-9182-C55ECCE4B29F}" type="pres">
      <dgm:prSet presAssocID="{EB482D9C-7692-4D66-B59A-EA76F492A7FA}" presName="bigChev" presStyleLbl="node1" presStyleIdx="2" presStyleCnt="3"/>
      <dgm:spPr/>
    </dgm:pt>
  </dgm:ptLst>
  <dgm:cxnLst>
    <dgm:cxn modelId="{5D435E01-1983-4D8C-929D-80BC149D4A22}" srcId="{22498401-E35B-49B9-A103-4DF3EA30B18E}" destId="{F3B519AC-99CA-4B70-82A1-DFEE4ED4F171}" srcOrd="0" destOrd="0" parTransId="{205D1D8B-1114-4162-B223-77330A8D88D2}" sibTransId="{BC995052-F4D9-4C52-9630-99721ACA7D1D}"/>
    <dgm:cxn modelId="{F8D29E08-DE1F-4936-AE8B-61E306C01748}" srcId="{F3B519AC-99CA-4B70-82A1-DFEE4ED4F171}" destId="{961165C6-D914-44B2-90AD-CF38793CA65F}" srcOrd="2" destOrd="0" parTransId="{08A19D0F-2F7D-4F8D-B9D6-7AA5EF4D53DE}" sibTransId="{B77A7BF4-5710-40D7-A500-05C80BA75737}"/>
    <dgm:cxn modelId="{A61C8F13-DB44-4EAB-A14D-329025815957}" type="presOf" srcId="{22498401-E35B-49B9-A103-4DF3EA30B18E}" destId="{FAB2F940-D0D6-4035-908E-3959055A2E81}" srcOrd="0" destOrd="0" presId="urn:microsoft.com/office/officeart/2005/8/layout/lProcess3"/>
    <dgm:cxn modelId="{3502A91D-D856-4BA2-9B02-DB30BB6421C7}" srcId="{F3B519AC-99CA-4B70-82A1-DFEE4ED4F171}" destId="{A6A4AC8F-7BD1-4015-A9C9-E9456A7B7B9B}" srcOrd="4" destOrd="0" parTransId="{BAC04F12-1066-428D-B496-01C2534F76C9}" sibTransId="{4B404FD6-71E1-4965-AF4A-AE1025594383}"/>
    <dgm:cxn modelId="{CE281023-4AD3-42B3-90AE-A62AF2DB52EE}" type="presOf" srcId="{F3B519AC-99CA-4B70-82A1-DFEE4ED4F171}" destId="{7083C484-F639-4FE4-A1EF-4492DDF2C904}" srcOrd="0" destOrd="0" presId="urn:microsoft.com/office/officeart/2005/8/layout/lProcess3"/>
    <dgm:cxn modelId="{420CD728-FA9C-4249-AD18-9AD147D070D7}" type="presOf" srcId="{EB482D9C-7692-4D66-B59A-EA76F492A7FA}" destId="{3C5B4213-1BE4-4441-9182-C55ECCE4B29F}" srcOrd="0" destOrd="0" presId="urn:microsoft.com/office/officeart/2005/8/layout/lProcess3"/>
    <dgm:cxn modelId="{FE92D367-8BC1-4926-8971-4E38FF48A7ED}" srcId="{22498401-E35B-49B9-A103-4DF3EA30B18E}" destId="{FE6B4377-D800-4DDD-B59E-03FF2A89C6F2}" srcOrd="1" destOrd="0" parTransId="{4B8ED14D-FF49-4498-9468-5C83364748F6}" sibTransId="{5CB87AE6-4C48-4CA3-AB69-9327043CFE80}"/>
    <dgm:cxn modelId="{06461B4D-8658-422E-BA2D-6ADD76CF8807}" srcId="{F3B519AC-99CA-4B70-82A1-DFEE4ED4F171}" destId="{995F25F2-AC56-4175-8B04-269677AF2706}" srcOrd="5" destOrd="0" parTransId="{F5F3FAD6-6E14-4589-AD77-EA40C4CC1C13}" sibTransId="{5D58B3EA-9152-457B-AC2D-E44201FFCB4D}"/>
    <dgm:cxn modelId="{20B2B558-E2FE-468E-AF77-975F03207D2F}" srcId="{22498401-E35B-49B9-A103-4DF3EA30B18E}" destId="{EB482D9C-7692-4D66-B59A-EA76F492A7FA}" srcOrd="2" destOrd="0" parTransId="{646EA528-2C7F-44AA-826E-CF5F10E2139C}" sibTransId="{E5B34C63-4B32-46AB-BC40-83EDDAB36510}"/>
    <dgm:cxn modelId="{90E02E7A-80A7-4FFC-B239-3425D1829E74}" type="presOf" srcId="{FE6B4377-D800-4DDD-B59E-03FF2A89C6F2}" destId="{43643920-0DD0-4147-B92E-A55352587D7D}" srcOrd="0" destOrd="0" presId="urn:microsoft.com/office/officeart/2005/8/layout/lProcess3"/>
    <dgm:cxn modelId="{62E3B07F-2F5E-430F-A111-063663D5B2F3}" type="presOf" srcId="{A6A4AC8F-7BD1-4015-A9C9-E9456A7B7B9B}" destId="{473C6701-2B08-433D-B1D3-8B5AD559F057}" srcOrd="0" destOrd="0" presId="urn:microsoft.com/office/officeart/2005/8/layout/lProcess3"/>
    <dgm:cxn modelId="{306D0283-2EEB-492E-B4CE-183368EDD5C2}" type="presOf" srcId="{77432DB9-D092-4ABB-A024-3A3CDE82728D}" destId="{562C095B-595F-47CB-9B61-08D3CB31D4E8}" srcOrd="0" destOrd="0" presId="urn:microsoft.com/office/officeart/2005/8/layout/lProcess3"/>
    <dgm:cxn modelId="{CC3AE985-B097-44DB-9FDB-839AA40A161D}" type="presOf" srcId="{03C8E192-C8EE-4B43-94BB-46D198EA1F9C}" destId="{5167E242-C260-4E7E-8AE0-306A51EE955F}" srcOrd="0" destOrd="0" presId="urn:microsoft.com/office/officeart/2005/8/layout/lProcess3"/>
    <dgm:cxn modelId="{7672AB8B-199C-4CFD-92A3-70AE36999D77}" srcId="{F3B519AC-99CA-4B70-82A1-DFEE4ED4F171}" destId="{77432DB9-D092-4ABB-A024-3A3CDE82728D}" srcOrd="1" destOrd="0" parTransId="{504032F5-49D6-4589-BD33-DC85F4B9F06D}" sibTransId="{6D9469F3-0C44-48C2-9D8E-8E107CADEF2B}"/>
    <dgm:cxn modelId="{2A2E2895-7D39-4B8B-80A3-5D0248C1FB5C}" type="presOf" srcId="{961165C6-D914-44B2-90AD-CF38793CA65F}" destId="{92C2FEB3-00DA-429B-83B0-5B3A1649EC4A}" srcOrd="0" destOrd="0" presId="urn:microsoft.com/office/officeart/2005/8/layout/lProcess3"/>
    <dgm:cxn modelId="{71999EB0-4C3F-47A8-B279-4A77718F6A4E}" type="presOf" srcId="{65DE3821-2FEA-4D7E-BA2F-E56CCC602D14}" destId="{9E608977-1CEF-42EB-B1AF-C2D2EA8D55E9}" srcOrd="0" destOrd="0" presId="urn:microsoft.com/office/officeart/2005/8/layout/lProcess3"/>
    <dgm:cxn modelId="{2F3CC7C8-2B76-453B-A376-39FBD37E4CFA}" srcId="{F3B519AC-99CA-4B70-82A1-DFEE4ED4F171}" destId="{65DE3821-2FEA-4D7E-BA2F-E56CCC602D14}" srcOrd="0" destOrd="0" parTransId="{D601182C-BFF9-4E14-9E7C-333AC9967B95}" sibTransId="{58E2E1A4-F55E-4562-B824-E3EC0A21E149}"/>
    <dgm:cxn modelId="{814A9BD9-EB0D-4F35-9CA8-24AAEFE35936}" srcId="{F3B519AC-99CA-4B70-82A1-DFEE4ED4F171}" destId="{03C8E192-C8EE-4B43-94BB-46D198EA1F9C}" srcOrd="3" destOrd="0" parTransId="{B881A59C-B07F-47AF-B591-48E266679B97}" sibTransId="{EA25083D-4C51-48F9-8E8B-824E35C4EB47}"/>
    <dgm:cxn modelId="{E8631BF0-A5D8-4A3A-B683-9C22F29BE61D}" type="presOf" srcId="{995F25F2-AC56-4175-8B04-269677AF2706}" destId="{25B7EE68-517F-457F-A12B-8053236BDF5A}" srcOrd="0" destOrd="0" presId="urn:microsoft.com/office/officeart/2005/8/layout/lProcess3"/>
    <dgm:cxn modelId="{4777DAAF-FAB3-4A00-A883-DAF6F42FBFDB}" type="presParOf" srcId="{FAB2F940-D0D6-4035-908E-3959055A2E81}" destId="{2F0D04D3-74F8-4C20-BD6F-4879E470D330}" srcOrd="0" destOrd="0" presId="urn:microsoft.com/office/officeart/2005/8/layout/lProcess3"/>
    <dgm:cxn modelId="{FD642460-E531-43D5-B34C-69ACAC126FF2}" type="presParOf" srcId="{2F0D04D3-74F8-4C20-BD6F-4879E470D330}" destId="{7083C484-F639-4FE4-A1EF-4492DDF2C904}" srcOrd="0" destOrd="0" presId="urn:microsoft.com/office/officeart/2005/8/layout/lProcess3"/>
    <dgm:cxn modelId="{F9595C4A-B35B-447D-89D1-7ACC7A007EAD}" type="presParOf" srcId="{2F0D04D3-74F8-4C20-BD6F-4879E470D330}" destId="{7718CAE7-3354-45D0-8562-85232BC2AB40}" srcOrd="1" destOrd="0" presId="urn:microsoft.com/office/officeart/2005/8/layout/lProcess3"/>
    <dgm:cxn modelId="{FCB09418-062C-4E6B-A21A-E52FCF2C0213}" type="presParOf" srcId="{2F0D04D3-74F8-4C20-BD6F-4879E470D330}" destId="{9E608977-1CEF-42EB-B1AF-C2D2EA8D55E9}" srcOrd="2" destOrd="0" presId="urn:microsoft.com/office/officeart/2005/8/layout/lProcess3"/>
    <dgm:cxn modelId="{5A0D8C49-5318-414E-8BB9-622CE1A42797}" type="presParOf" srcId="{2F0D04D3-74F8-4C20-BD6F-4879E470D330}" destId="{0DC69C7D-B8FD-4353-ABB4-C98345594776}" srcOrd="3" destOrd="0" presId="urn:microsoft.com/office/officeart/2005/8/layout/lProcess3"/>
    <dgm:cxn modelId="{793FFA54-9240-4587-A79A-AE37CCD8E860}" type="presParOf" srcId="{2F0D04D3-74F8-4C20-BD6F-4879E470D330}" destId="{562C095B-595F-47CB-9B61-08D3CB31D4E8}" srcOrd="4" destOrd="0" presId="urn:microsoft.com/office/officeart/2005/8/layout/lProcess3"/>
    <dgm:cxn modelId="{BB00B360-64B7-4669-8D5A-4FE399B04E0C}" type="presParOf" srcId="{2F0D04D3-74F8-4C20-BD6F-4879E470D330}" destId="{15BD10E4-5FED-4324-BBB3-C4DB72CD6DF5}" srcOrd="5" destOrd="0" presId="urn:microsoft.com/office/officeart/2005/8/layout/lProcess3"/>
    <dgm:cxn modelId="{47D98E9B-3E1F-47B8-97AF-C612DE52E892}" type="presParOf" srcId="{2F0D04D3-74F8-4C20-BD6F-4879E470D330}" destId="{92C2FEB3-00DA-429B-83B0-5B3A1649EC4A}" srcOrd="6" destOrd="0" presId="urn:microsoft.com/office/officeart/2005/8/layout/lProcess3"/>
    <dgm:cxn modelId="{CFB7E6B5-FD0A-47A3-B983-386919914190}" type="presParOf" srcId="{2F0D04D3-74F8-4C20-BD6F-4879E470D330}" destId="{86F8E568-83A7-4C06-B138-D044955A2B2A}" srcOrd="7" destOrd="0" presId="urn:microsoft.com/office/officeart/2005/8/layout/lProcess3"/>
    <dgm:cxn modelId="{7A2D7196-2AE9-477E-822E-FDD796746849}" type="presParOf" srcId="{2F0D04D3-74F8-4C20-BD6F-4879E470D330}" destId="{5167E242-C260-4E7E-8AE0-306A51EE955F}" srcOrd="8" destOrd="0" presId="urn:microsoft.com/office/officeart/2005/8/layout/lProcess3"/>
    <dgm:cxn modelId="{FBAB7528-40EF-4D86-9914-695DCB6D650C}" type="presParOf" srcId="{2F0D04D3-74F8-4C20-BD6F-4879E470D330}" destId="{49E5C978-516E-4D20-8D92-E2EFE683B5CD}" srcOrd="9" destOrd="0" presId="urn:microsoft.com/office/officeart/2005/8/layout/lProcess3"/>
    <dgm:cxn modelId="{0C23DD7A-0501-4369-A95D-AAA43132C6A7}" type="presParOf" srcId="{2F0D04D3-74F8-4C20-BD6F-4879E470D330}" destId="{473C6701-2B08-433D-B1D3-8B5AD559F057}" srcOrd="10" destOrd="0" presId="urn:microsoft.com/office/officeart/2005/8/layout/lProcess3"/>
    <dgm:cxn modelId="{5BD55783-D6AD-4356-A95F-191C973F2EC8}" type="presParOf" srcId="{2F0D04D3-74F8-4C20-BD6F-4879E470D330}" destId="{34A32427-F7A1-43BE-8547-C5B095155740}" srcOrd="11" destOrd="0" presId="urn:microsoft.com/office/officeart/2005/8/layout/lProcess3"/>
    <dgm:cxn modelId="{5F4374AA-B825-45EF-BED2-1FDE427EA0AE}" type="presParOf" srcId="{2F0D04D3-74F8-4C20-BD6F-4879E470D330}" destId="{25B7EE68-517F-457F-A12B-8053236BDF5A}" srcOrd="12" destOrd="0" presId="urn:microsoft.com/office/officeart/2005/8/layout/lProcess3"/>
    <dgm:cxn modelId="{75CEECD3-8BEE-4057-B75E-0C83A73DF934}" type="presParOf" srcId="{FAB2F940-D0D6-4035-908E-3959055A2E81}" destId="{6376E275-C0D7-4D38-875F-34977299FB8A}" srcOrd="1" destOrd="0" presId="urn:microsoft.com/office/officeart/2005/8/layout/lProcess3"/>
    <dgm:cxn modelId="{30CCEEAC-DEF8-4EEE-A116-6EB70BA59D44}" type="presParOf" srcId="{FAB2F940-D0D6-4035-908E-3959055A2E81}" destId="{6FE2C643-64AE-473B-B788-9A085E7126A0}" srcOrd="2" destOrd="0" presId="urn:microsoft.com/office/officeart/2005/8/layout/lProcess3"/>
    <dgm:cxn modelId="{318C3C4B-454C-40E0-B696-B2A516734A7B}" type="presParOf" srcId="{6FE2C643-64AE-473B-B788-9A085E7126A0}" destId="{43643920-0DD0-4147-B92E-A55352587D7D}" srcOrd="0" destOrd="0" presId="urn:microsoft.com/office/officeart/2005/8/layout/lProcess3"/>
    <dgm:cxn modelId="{ABF62E96-ED76-4934-941E-B5A383691834}" type="presParOf" srcId="{FAB2F940-D0D6-4035-908E-3959055A2E81}" destId="{DCD4708C-B8C7-4CA8-B5F4-BD138755461A}" srcOrd="3" destOrd="0" presId="urn:microsoft.com/office/officeart/2005/8/layout/lProcess3"/>
    <dgm:cxn modelId="{4F6331F0-FB73-44F7-AF76-F19F0E77F836}" type="presParOf" srcId="{FAB2F940-D0D6-4035-908E-3959055A2E81}" destId="{3A6059D8-F96A-41B5-A232-643F79379B06}" srcOrd="4" destOrd="0" presId="urn:microsoft.com/office/officeart/2005/8/layout/lProcess3"/>
    <dgm:cxn modelId="{4EDFB95D-2956-4435-844D-80615925F2B2}" type="presParOf" srcId="{3A6059D8-F96A-41B5-A232-643F79379B06}" destId="{3C5B4213-1BE4-4441-9182-C55ECCE4B29F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E3E3FE8-6ACC-4B2A-AFA1-0C07689CE951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2B82FD9-92A3-474A-A43B-C4B7356535D3}">
      <dgm:prSet/>
      <dgm:spPr/>
      <dgm:t>
        <a:bodyPr/>
        <a:lstStyle/>
        <a:p>
          <a:r>
            <a:rPr lang="es-ES"/>
            <a:t>Según simultaneidad de envío.</a:t>
          </a:r>
          <a:endParaRPr lang="en-US"/>
        </a:p>
      </dgm:t>
    </dgm:pt>
    <dgm:pt modelId="{1C9675F3-0513-435D-AC53-31EA8E401D50}" type="parTrans" cxnId="{033D6C62-8437-4E5E-BBBD-04D4AC07E008}">
      <dgm:prSet/>
      <dgm:spPr/>
      <dgm:t>
        <a:bodyPr/>
        <a:lstStyle/>
        <a:p>
          <a:endParaRPr lang="en-US"/>
        </a:p>
      </dgm:t>
    </dgm:pt>
    <dgm:pt modelId="{A4C880E3-0711-407E-8726-3509699DCC5A}" type="sibTrans" cxnId="{033D6C62-8437-4E5E-BBBD-04D4AC07E008}">
      <dgm:prSet/>
      <dgm:spPr/>
      <dgm:t>
        <a:bodyPr/>
        <a:lstStyle/>
        <a:p>
          <a:endParaRPr lang="en-US"/>
        </a:p>
      </dgm:t>
    </dgm:pt>
    <dgm:pt modelId="{723736E5-224E-49CC-835B-849291AC3606}">
      <dgm:prSet/>
      <dgm:spPr/>
      <dgm:t>
        <a:bodyPr/>
        <a:lstStyle/>
        <a:p>
          <a:r>
            <a:rPr lang="es-ES"/>
            <a:t>Paralelo</a:t>
          </a:r>
          <a:endParaRPr lang="en-US"/>
        </a:p>
      </dgm:t>
    </dgm:pt>
    <dgm:pt modelId="{FB9E2D1C-190B-49D4-AC9E-64F324D4A79F}" type="parTrans" cxnId="{C5196233-2E4F-4865-89E1-770534E3380D}">
      <dgm:prSet/>
      <dgm:spPr/>
      <dgm:t>
        <a:bodyPr/>
        <a:lstStyle/>
        <a:p>
          <a:endParaRPr lang="en-US"/>
        </a:p>
      </dgm:t>
    </dgm:pt>
    <dgm:pt modelId="{89E5F7B5-C8CF-4EC9-92D6-080750313F2E}" type="sibTrans" cxnId="{C5196233-2E4F-4865-89E1-770534E3380D}">
      <dgm:prSet/>
      <dgm:spPr/>
      <dgm:t>
        <a:bodyPr/>
        <a:lstStyle/>
        <a:p>
          <a:endParaRPr lang="en-US"/>
        </a:p>
      </dgm:t>
    </dgm:pt>
    <dgm:pt modelId="{57DBB9AC-0FE2-404C-B7CD-A43A496FC512}">
      <dgm:prSet/>
      <dgm:spPr/>
      <dgm:t>
        <a:bodyPr/>
        <a:lstStyle/>
        <a:p>
          <a:r>
            <a:rPr lang="es-ES"/>
            <a:t>Serie</a:t>
          </a:r>
          <a:endParaRPr lang="en-US"/>
        </a:p>
      </dgm:t>
    </dgm:pt>
    <dgm:pt modelId="{B6F97E91-79D5-4D7B-A75D-5B575D1E807E}" type="parTrans" cxnId="{BADC11E4-D986-4E9A-ACAF-E767AAD2B9CF}">
      <dgm:prSet/>
      <dgm:spPr/>
      <dgm:t>
        <a:bodyPr/>
        <a:lstStyle/>
        <a:p>
          <a:endParaRPr lang="en-US"/>
        </a:p>
      </dgm:t>
    </dgm:pt>
    <dgm:pt modelId="{D894F00F-8A0D-4512-82C2-9B98C4087EA1}" type="sibTrans" cxnId="{BADC11E4-D986-4E9A-ACAF-E767AAD2B9CF}">
      <dgm:prSet/>
      <dgm:spPr/>
      <dgm:t>
        <a:bodyPr/>
        <a:lstStyle/>
        <a:p>
          <a:endParaRPr lang="en-US"/>
        </a:p>
      </dgm:t>
    </dgm:pt>
    <dgm:pt modelId="{CF55851F-E4B1-4FAB-8D25-1A83522B36CD}">
      <dgm:prSet/>
      <dgm:spPr/>
      <dgm:t>
        <a:bodyPr/>
        <a:lstStyle/>
        <a:p>
          <a:r>
            <a:rPr lang="es-ES"/>
            <a:t>Según su sincronización</a:t>
          </a:r>
          <a:endParaRPr lang="en-US"/>
        </a:p>
      </dgm:t>
    </dgm:pt>
    <dgm:pt modelId="{25302246-0678-4A3A-83EA-2783727C14F2}" type="parTrans" cxnId="{90D2CACC-3BE8-4D9A-8283-D7F053057E08}">
      <dgm:prSet/>
      <dgm:spPr/>
      <dgm:t>
        <a:bodyPr/>
        <a:lstStyle/>
        <a:p>
          <a:endParaRPr lang="en-US"/>
        </a:p>
      </dgm:t>
    </dgm:pt>
    <dgm:pt modelId="{C1C83026-E1EA-4B21-9BC8-3F9E00FC8BB3}" type="sibTrans" cxnId="{90D2CACC-3BE8-4D9A-8283-D7F053057E08}">
      <dgm:prSet/>
      <dgm:spPr/>
      <dgm:t>
        <a:bodyPr/>
        <a:lstStyle/>
        <a:p>
          <a:endParaRPr lang="en-US"/>
        </a:p>
      </dgm:t>
    </dgm:pt>
    <dgm:pt modelId="{64180058-2F5E-4840-A613-E0AC84117C76}">
      <dgm:prSet/>
      <dgm:spPr/>
      <dgm:t>
        <a:bodyPr/>
        <a:lstStyle/>
        <a:p>
          <a:r>
            <a:rPr lang="es-ES"/>
            <a:t>Síncrona</a:t>
          </a:r>
          <a:endParaRPr lang="en-US"/>
        </a:p>
      </dgm:t>
    </dgm:pt>
    <dgm:pt modelId="{1A6B82D2-BDA1-4CA6-859B-E95DB03E47B4}" type="parTrans" cxnId="{167BA7FC-63F0-418F-835F-106120706D6E}">
      <dgm:prSet/>
      <dgm:spPr/>
      <dgm:t>
        <a:bodyPr/>
        <a:lstStyle/>
        <a:p>
          <a:endParaRPr lang="en-US"/>
        </a:p>
      </dgm:t>
    </dgm:pt>
    <dgm:pt modelId="{58FE0EC8-D824-4D16-887E-55DE747D56A2}" type="sibTrans" cxnId="{167BA7FC-63F0-418F-835F-106120706D6E}">
      <dgm:prSet/>
      <dgm:spPr/>
      <dgm:t>
        <a:bodyPr/>
        <a:lstStyle/>
        <a:p>
          <a:endParaRPr lang="en-US"/>
        </a:p>
      </dgm:t>
    </dgm:pt>
    <dgm:pt modelId="{43C8B7C7-6486-4A80-B761-FA028AF729AB}">
      <dgm:prSet/>
      <dgm:spPr/>
      <dgm:t>
        <a:bodyPr/>
        <a:lstStyle/>
        <a:p>
          <a:r>
            <a:rPr lang="es-ES"/>
            <a:t>Asíncrona</a:t>
          </a:r>
          <a:endParaRPr lang="en-US"/>
        </a:p>
      </dgm:t>
    </dgm:pt>
    <dgm:pt modelId="{4334BB05-F28B-49E1-ADB9-C11A54B905AC}" type="parTrans" cxnId="{377005FC-456C-439D-B772-301E82ED64ED}">
      <dgm:prSet/>
      <dgm:spPr/>
      <dgm:t>
        <a:bodyPr/>
        <a:lstStyle/>
        <a:p>
          <a:endParaRPr lang="en-US"/>
        </a:p>
      </dgm:t>
    </dgm:pt>
    <dgm:pt modelId="{D891F7FF-7CDE-4CC9-ABCB-EB8BE99A7E51}" type="sibTrans" cxnId="{377005FC-456C-439D-B772-301E82ED64ED}">
      <dgm:prSet/>
      <dgm:spPr/>
      <dgm:t>
        <a:bodyPr/>
        <a:lstStyle/>
        <a:p>
          <a:endParaRPr lang="en-US"/>
        </a:p>
      </dgm:t>
    </dgm:pt>
    <dgm:pt modelId="{D72954B1-5BC6-4157-941F-85043B429ACF}">
      <dgm:prSet/>
      <dgm:spPr/>
      <dgm:t>
        <a:bodyPr/>
        <a:lstStyle/>
        <a:p>
          <a:r>
            <a:rPr lang="es-ES"/>
            <a:t>Según su direccionamiento</a:t>
          </a:r>
          <a:endParaRPr lang="en-US"/>
        </a:p>
      </dgm:t>
    </dgm:pt>
    <dgm:pt modelId="{2C39E5EB-0832-47A0-9E49-A6A15C34B268}" type="parTrans" cxnId="{858B6FDB-E090-4404-9AD1-879436259338}">
      <dgm:prSet/>
      <dgm:spPr/>
      <dgm:t>
        <a:bodyPr/>
        <a:lstStyle/>
        <a:p>
          <a:endParaRPr lang="en-US"/>
        </a:p>
      </dgm:t>
    </dgm:pt>
    <dgm:pt modelId="{633420F6-B11D-4890-9015-178D4E02E82C}" type="sibTrans" cxnId="{858B6FDB-E090-4404-9AD1-879436259338}">
      <dgm:prSet/>
      <dgm:spPr/>
      <dgm:t>
        <a:bodyPr/>
        <a:lstStyle/>
        <a:p>
          <a:endParaRPr lang="en-US"/>
        </a:p>
      </dgm:t>
    </dgm:pt>
    <dgm:pt modelId="{C3F7FAFC-3918-47CF-9BDB-76549F65EF28}">
      <dgm:prSet/>
      <dgm:spPr/>
      <dgm:t>
        <a:bodyPr/>
        <a:lstStyle/>
        <a:p>
          <a:r>
            <a:rPr lang="es-ES"/>
            <a:t>Simplex</a:t>
          </a:r>
          <a:endParaRPr lang="en-US"/>
        </a:p>
      </dgm:t>
    </dgm:pt>
    <dgm:pt modelId="{D2C736B8-067D-4F03-B83E-E622F6A144C4}" type="parTrans" cxnId="{C7BB798C-5749-46A2-BFE6-9AA6AE1087A5}">
      <dgm:prSet/>
      <dgm:spPr/>
      <dgm:t>
        <a:bodyPr/>
        <a:lstStyle/>
        <a:p>
          <a:endParaRPr lang="en-US"/>
        </a:p>
      </dgm:t>
    </dgm:pt>
    <dgm:pt modelId="{7324D557-FB9C-446A-916D-9B07AD9E6F1E}" type="sibTrans" cxnId="{C7BB798C-5749-46A2-BFE6-9AA6AE1087A5}">
      <dgm:prSet/>
      <dgm:spPr/>
      <dgm:t>
        <a:bodyPr/>
        <a:lstStyle/>
        <a:p>
          <a:endParaRPr lang="en-US"/>
        </a:p>
      </dgm:t>
    </dgm:pt>
    <dgm:pt modelId="{C85D031C-143B-440B-B600-A0E87106B4A3}">
      <dgm:prSet/>
      <dgm:spPr/>
      <dgm:t>
        <a:bodyPr/>
        <a:lstStyle/>
        <a:p>
          <a:r>
            <a:rPr lang="es-ES"/>
            <a:t>Half Duplex</a:t>
          </a:r>
          <a:endParaRPr lang="en-US"/>
        </a:p>
      </dgm:t>
    </dgm:pt>
    <dgm:pt modelId="{8B97BE2D-1FCD-4E52-9899-3B5BA23C987A}" type="parTrans" cxnId="{2D1915D3-FCF2-478C-A0BF-374715B34469}">
      <dgm:prSet/>
      <dgm:spPr/>
      <dgm:t>
        <a:bodyPr/>
        <a:lstStyle/>
        <a:p>
          <a:endParaRPr lang="en-US"/>
        </a:p>
      </dgm:t>
    </dgm:pt>
    <dgm:pt modelId="{2A8EF6C8-52ED-4D2A-B882-A55135E036D4}" type="sibTrans" cxnId="{2D1915D3-FCF2-478C-A0BF-374715B34469}">
      <dgm:prSet/>
      <dgm:spPr/>
      <dgm:t>
        <a:bodyPr/>
        <a:lstStyle/>
        <a:p>
          <a:endParaRPr lang="en-US"/>
        </a:p>
      </dgm:t>
    </dgm:pt>
    <dgm:pt modelId="{E2ECE593-E763-45B3-AD5B-0435CDAE90D1}">
      <dgm:prSet/>
      <dgm:spPr/>
      <dgm:t>
        <a:bodyPr/>
        <a:lstStyle/>
        <a:p>
          <a:r>
            <a:rPr lang="es-ES"/>
            <a:t>Full Duplex</a:t>
          </a:r>
          <a:endParaRPr lang="en-US"/>
        </a:p>
      </dgm:t>
    </dgm:pt>
    <dgm:pt modelId="{3570B928-7DEE-4D10-994E-028B7B64A44F}" type="parTrans" cxnId="{996AD777-CA47-4728-9D8F-E0C8593BB139}">
      <dgm:prSet/>
      <dgm:spPr/>
      <dgm:t>
        <a:bodyPr/>
        <a:lstStyle/>
        <a:p>
          <a:endParaRPr lang="en-US"/>
        </a:p>
      </dgm:t>
    </dgm:pt>
    <dgm:pt modelId="{366B7F80-C296-45BD-ADB7-57F3FEB6DBDC}" type="sibTrans" cxnId="{996AD777-CA47-4728-9D8F-E0C8593BB139}">
      <dgm:prSet/>
      <dgm:spPr/>
      <dgm:t>
        <a:bodyPr/>
        <a:lstStyle/>
        <a:p>
          <a:endParaRPr lang="en-US"/>
        </a:p>
      </dgm:t>
    </dgm:pt>
    <dgm:pt modelId="{F75383C1-4E7E-4F4C-A655-9C2FA34CBE17}" type="pres">
      <dgm:prSet presAssocID="{1E3E3FE8-6ACC-4B2A-AFA1-0C07689CE951}" presName="Name0" presStyleCnt="0">
        <dgm:presLayoutVars>
          <dgm:dir/>
          <dgm:animLvl val="lvl"/>
          <dgm:resizeHandles val="exact"/>
        </dgm:presLayoutVars>
      </dgm:prSet>
      <dgm:spPr/>
    </dgm:pt>
    <dgm:pt modelId="{A3A48278-DD3D-4E67-8FF5-CB6F38927E8F}" type="pres">
      <dgm:prSet presAssocID="{D2B82FD9-92A3-474A-A43B-C4B7356535D3}" presName="composite" presStyleCnt="0"/>
      <dgm:spPr/>
    </dgm:pt>
    <dgm:pt modelId="{B5A36539-A40F-4C51-9CAC-124037D2526A}" type="pres">
      <dgm:prSet presAssocID="{D2B82FD9-92A3-474A-A43B-C4B7356535D3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1BA965CE-B8E2-4F21-982C-98D623B29F50}" type="pres">
      <dgm:prSet presAssocID="{D2B82FD9-92A3-474A-A43B-C4B7356535D3}" presName="desTx" presStyleLbl="alignAccFollowNode1" presStyleIdx="0" presStyleCnt="3">
        <dgm:presLayoutVars>
          <dgm:bulletEnabled val="1"/>
        </dgm:presLayoutVars>
      </dgm:prSet>
      <dgm:spPr/>
    </dgm:pt>
    <dgm:pt modelId="{289E431D-1FFD-48C8-B16F-E1FB64C5A770}" type="pres">
      <dgm:prSet presAssocID="{A4C880E3-0711-407E-8726-3509699DCC5A}" presName="space" presStyleCnt="0"/>
      <dgm:spPr/>
    </dgm:pt>
    <dgm:pt modelId="{94470A14-4136-4319-9B75-44983C1A5FC4}" type="pres">
      <dgm:prSet presAssocID="{CF55851F-E4B1-4FAB-8D25-1A83522B36CD}" presName="composite" presStyleCnt="0"/>
      <dgm:spPr/>
    </dgm:pt>
    <dgm:pt modelId="{9115DFF3-B22D-4BD8-B1B7-B52ED0AB90C2}" type="pres">
      <dgm:prSet presAssocID="{CF55851F-E4B1-4FAB-8D25-1A83522B36CD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ACDE55B5-F0EF-449D-8FC1-C4F518DBBE33}" type="pres">
      <dgm:prSet presAssocID="{CF55851F-E4B1-4FAB-8D25-1A83522B36CD}" presName="desTx" presStyleLbl="alignAccFollowNode1" presStyleIdx="1" presStyleCnt="3">
        <dgm:presLayoutVars>
          <dgm:bulletEnabled val="1"/>
        </dgm:presLayoutVars>
      </dgm:prSet>
      <dgm:spPr/>
    </dgm:pt>
    <dgm:pt modelId="{73E11D63-73AA-481A-822C-5264C707366B}" type="pres">
      <dgm:prSet presAssocID="{C1C83026-E1EA-4B21-9BC8-3F9E00FC8BB3}" presName="space" presStyleCnt="0"/>
      <dgm:spPr/>
    </dgm:pt>
    <dgm:pt modelId="{7351FA9A-6101-4BDB-9580-F5D05320BE82}" type="pres">
      <dgm:prSet presAssocID="{D72954B1-5BC6-4157-941F-85043B429ACF}" presName="composite" presStyleCnt="0"/>
      <dgm:spPr/>
    </dgm:pt>
    <dgm:pt modelId="{6C8ED993-649A-4628-B7E8-254FAB62B548}" type="pres">
      <dgm:prSet presAssocID="{D72954B1-5BC6-4157-941F-85043B429ACF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8F51D06C-C6AB-405D-B357-8C6BF8A08B07}" type="pres">
      <dgm:prSet presAssocID="{D72954B1-5BC6-4157-941F-85043B429ACF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74C9DB2B-4961-4108-9007-24850791C89B}" type="presOf" srcId="{43C8B7C7-6486-4A80-B761-FA028AF729AB}" destId="{ACDE55B5-F0EF-449D-8FC1-C4F518DBBE33}" srcOrd="0" destOrd="1" presId="urn:microsoft.com/office/officeart/2005/8/layout/hList1"/>
    <dgm:cxn modelId="{C5196233-2E4F-4865-89E1-770534E3380D}" srcId="{D2B82FD9-92A3-474A-A43B-C4B7356535D3}" destId="{723736E5-224E-49CC-835B-849291AC3606}" srcOrd="0" destOrd="0" parTransId="{FB9E2D1C-190B-49D4-AC9E-64F324D4A79F}" sibTransId="{89E5F7B5-C8CF-4EC9-92D6-080750313F2E}"/>
    <dgm:cxn modelId="{0C5C2A5C-E1B2-4965-BF19-AB46C158BC95}" type="presOf" srcId="{E2ECE593-E763-45B3-AD5B-0435CDAE90D1}" destId="{8F51D06C-C6AB-405D-B357-8C6BF8A08B07}" srcOrd="0" destOrd="2" presId="urn:microsoft.com/office/officeart/2005/8/layout/hList1"/>
    <dgm:cxn modelId="{033D6C62-8437-4E5E-BBBD-04D4AC07E008}" srcId="{1E3E3FE8-6ACC-4B2A-AFA1-0C07689CE951}" destId="{D2B82FD9-92A3-474A-A43B-C4B7356535D3}" srcOrd="0" destOrd="0" parTransId="{1C9675F3-0513-435D-AC53-31EA8E401D50}" sibTransId="{A4C880E3-0711-407E-8726-3509699DCC5A}"/>
    <dgm:cxn modelId="{9DA60E71-8199-4848-8FE6-AE630F758BD7}" type="presOf" srcId="{723736E5-224E-49CC-835B-849291AC3606}" destId="{1BA965CE-B8E2-4F21-982C-98D623B29F50}" srcOrd="0" destOrd="0" presId="urn:microsoft.com/office/officeart/2005/8/layout/hList1"/>
    <dgm:cxn modelId="{996AD777-CA47-4728-9D8F-E0C8593BB139}" srcId="{D72954B1-5BC6-4157-941F-85043B429ACF}" destId="{E2ECE593-E763-45B3-AD5B-0435CDAE90D1}" srcOrd="2" destOrd="0" parTransId="{3570B928-7DEE-4D10-994E-028B7B64A44F}" sibTransId="{366B7F80-C296-45BD-ADB7-57F3FEB6DBDC}"/>
    <dgm:cxn modelId="{FFE82C7D-E7FE-410F-BACD-018826136515}" type="presOf" srcId="{64180058-2F5E-4840-A613-E0AC84117C76}" destId="{ACDE55B5-F0EF-449D-8FC1-C4F518DBBE33}" srcOrd="0" destOrd="0" presId="urn:microsoft.com/office/officeart/2005/8/layout/hList1"/>
    <dgm:cxn modelId="{C7BB798C-5749-46A2-BFE6-9AA6AE1087A5}" srcId="{D72954B1-5BC6-4157-941F-85043B429ACF}" destId="{C3F7FAFC-3918-47CF-9BDB-76549F65EF28}" srcOrd="0" destOrd="0" parTransId="{D2C736B8-067D-4F03-B83E-E622F6A144C4}" sibTransId="{7324D557-FB9C-446A-916D-9B07AD9E6F1E}"/>
    <dgm:cxn modelId="{31CB9E91-B0A0-46A4-B828-DE1109D947CF}" type="presOf" srcId="{D72954B1-5BC6-4157-941F-85043B429ACF}" destId="{6C8ED993-649A-4628-B7E8-254FAB62B548}" srcOrd="0" destOrd="0" presId="urn:microsoft.com/office/officeart/2005/8/layout/hList1"/>
    <dgm:cxn modelId="{D37A1BA1-A63D-448D-B651-FCFFEE2BD93A}" type="presOf" srcId="{CF55851F-E4B1-4FAB-8D25-1A83522B36CD}" destId="{9115DFF3-B22D-4BD8-B1B7-B52ED0AB90C2}" srcOrd="0" destOrd="0" presId="urn:microsoft.com/office/officeart/2005/8/layout/hList1"/>
    <dgm:cxn modelId="{C11934B1-B4FE-4EC6-AEEC-101987155673}" type="presOf" srcId="{D2B82FD9-92A3-474A-A43B-C4B7356535D3}" destId="{B5A36539-A40F-4C51-9CAC-124037D2526A}" srcOrd="0" destOrd="0" presId="urn:microsoft.com/office/officeart/2005/8/layout/hList1"/>
    <dgm:cxn modelId="{A73C65B5-B55C-42F9-8E75-7FD0883108CD}" type="presOf" srcId="{C85D031C-143B-440B-B600-A0E87106B4A3}" destId="{8F51D06C-C6AB-405D-B357-8C6BF8A08B07}" srcOrd="0" destOrd="1" presId="urn:microsoft.com/office/officeart/2005/8/layout/hList1"/>
    <dgm:cxn modelId="{51291DBD-1B3C-434A-AB58-0262CD1A861F}" type="presOf" srcId="{1E3E3FE8-6ACC-4B2A-AFA1-0C07689CE951}" destId="{F75383C1-4E7E-4F4C-A655-9C2FA34CBE17}" srcOrd="0" destOrd="0" presId="urn:microsoft.com/office/officeart/2005/8/layout/hList1"/>
    <dgm:cxn modelId="{BFE127C2-6362-472C-BA5A-075EC45166DB}" type="presOf" srcId="{C3F7FAFC-3918-47CF-9BDB-76549F65EF28}" destId="{8F51D06C-C6AB-405D-B357-8C6BF8A08B07}" srcOrd="0" destOrd="0" presId="urn:microsoft.com/office/officeart/2005/8/layout/hList1"/>
    <dgm:cxn modelId="{90D2CACC-3BE8-4D9A-8283-D7F053057E08}" srcId="{1E3E3FE8-6ACC-4B2A-AFA1-0C07689CE951}" destId="{CF55851F-E4B1-4FAB-8D25-1A83522B36CD}" srcOrd="1" destOrd="0" parTransId="{25302246-0678-4A3A-83EA-2783727C14F2}" sibTransId="{C1C83026-E1EA-4B21-9BC8-3F9E00FC8BB3}"/>
    <dgm:cxn modelId="{2D1915D3-FCF2-478C-A0BF-374715B34469}" srcId="{D72954B1-5BC6-4157-941F-85043B429ACF}" destId="{C85D031C-143B-440B-B600-A0E87106B4A3}" srcOrd="1" destOrd="0" parTransId="{8B97BE2D-1FCD-4E52-9899-3B5BA23C987A}" sibTransId="{2A8EF6C8-52ED-4D2A-B882-A55135E036D4}"/>
    <dgm:cxn modelId="{858B6FDB-E090-4404-9AD1-879436259338}" srcId="{1E3E3FE8-6ACC-4B2A-AFA1-0C07689CE951}" destId="{D72954B1-5BC6-4157-941F-85043B429ACF}" srcOrd="2" destOrd="0" parTransId="{2C39E5EB-0832-47A0-9E49-A6A15C34B268}" sibTransId="{633420F6-B11D-4890-9015-178D4E02E82C}"/>
    <dgm:cxn modelId="{BADC11E4-D986-4E9A-ACAF-E767AAD2B9CF}" srcId="{D2B82FD9-92A3-474A-A43B-C4B7356535D3}" destId="{57DBB9AC-0FE2-404C-B7CD-A43A496FC512}" srcOrd="1" destOrd="0" parTransId="{B6F97E91-79D5-4D7B-A75D-5B575D1E807E}" sibTransId="{D894F00F-8A0D-4512-82C2-9B98C4087EA1}"/>
    <dgm:cxn modelId="{E9339EF0-FE76-4984-A9EA-553674BCA7C4}" type="presOf" srcId="{57DBB9AC-0FE2-404C-B7CD-A43A496FC512}" destId="{1BA965CE-B8E2-4F21-982C-98D623B29F50}" srcOrd="0" destOrd="1" presId="urn:microsoft.com/office/officeart/2005/8/layout/hList1"/>
    <dgm:cxn modelId="{377005FC-456C-439D-B772-301E82ED64ED}" srcId="{CF55851F-E4B1-4FAB-8D25-1A83522B36CD}" destId="{43C8B7C7-6486-4A80-B761-FA028AF729AB}" srcOrd="1" destOrd="0" parTransId="{4334BB05-F28B-49E1-ADB9-C11A54B905AC}" sibTransId="{D891F7FF-7CDE-4CC9-ABCB-EB8BE99A7E51}"/>
    <dgm:cxn modelId="{167BA7FC-63F0-418F-835F-106120706D6E}" srcId="{CF55851F-E4B1-4FAB-8D25-1A83522B36CD}" destId="{64180058-2F5E-4840-A613-E0AC84117C76}" srcOrd="0" destOrd="0" parTransId="{1A6B82D2-BDA1-4CA6-859B-E95DB03E47B4}" sibTransId="{58FE0EC8-D824-4D16-887E-55DE747D56A2}"/>
    <dgm:cxn modelId="{869D6C30-2F15-4CA5-A948-F614298F9623}" type="presParOf" srcId="{F75383C1-4E7E-4F4C-A655-9C2FA34CBE17}" destId="{A3A48278-DD3D-4E67-8FF5-CB6F38927E8F}" srcOrd="0" destOrd="0" presId="urn:microsoft.com/office/officeart/2005/8/layout/hList1"/>
    <dgm:cxn modelId="{F0AD3116-F5E2-4AC9-A95F-EB061AF4CA47}" type="presParOf" srcId="{A3A48278-DD3D-4E67-8FF5-CB6F38927E8F}" destId="{B5A36539-A40F-4C51-9CAC-124037D2526A}" srcOrd="0" destOrd="0" presId="urn:microsoft.com/office/officeart/2005/8/layout/hList1"/>
    <dgm:cxn modelId="{E301384E-DED6-4468-A7B4-2D5427890727}" type="presParOf" srcId="{A3A48278-DD3D-4E67-8FF5-CB6F38927E8F}" destId="{1BA965CE-B8E2-4F21-982C-98D623B29F50}" srcOrd="1" destOrd="0" presId="urn:microsoft.com/office/officeart/2005/8/layout/hList1"/>
    <dgm:cxn modelId="{47AEA536-E783-4491-91E4-D0A2C3EABDC3}" type="presParOf" srcId="{F75383C1-4E7E-4F4C-A655-9C2FA34CBE17}" destId="{289E431D-1FFD-48C8-B16F-E1FB64C5A770}" srcOrd="1" destOrd="0" presId="urn:microsoft.com/office/officeart/2005/8/layout/hList1"/>
    <dgm:cxn modelId="{BDBA241F-997C-48D1-AEF1-4A8CC56251BC}" type="presParOf" srcId="{F75383C1-4E7E-4F4C-A655-9C2FA34CBE17}" destId="{94470A14-4136-4319-9B75-44983C1A5FC4}" srcOrd="2" destOrd="0" presId="urn:microsoft.com/office/officeart/2005/8/layout/hList1"/>
    <dgm:cxn modelId="{D1220CC7-5AF2-418C-A5AD-EF98B68DAEB4}" type="presParOf" srcId="{94470A14-4136-4319-9B75-44983C1A5FC4}" destId="{9115DFF3-B22D-4BD8-B1B7-B52ED0AB90C2}" srcOrd="0" destOrd="0" presId="urn:microsoft.com/office/officeart/2005/8/layout/hList1"/>
    <dgm:cxn modelId="{10C2725A-2C28-4176-938E-BBB1FA65B739}" type="presParOf" srcId="{94470A14-4136-4319-9B75-44983C1A5FC4}" destId="{ACDE55B5-F0EF-449D-8FC1-C4F518DBBE33}" srcOrd="1" destOrd="0" presId="urn:microsoft.com/office/officeart/2005/8/layout/hList1"/>
    <dgm:cxn modelId="{5F249CAD-5E32-4283-BB98-7AED49F8B459}" type="presParOf" srcId="{F75383C1-4E7E-4F4C-A655-9C2FA34CBE17}" destId="{73E11D63-73AA-481A-822C-5264C707366B}" srcOrd="3" destOrd="0" presId="urn:microsoft.com/office/officeart/2005/8/layout/hList1"/>
    <dgm:cxn modelId="{A1A8F90E-4BD1-40EB-9798-9CEF59E0AE25}" type="presParOf" srcId="{F75383C1-4E7E-4F4C-A655-9C2FA34CBE17}" destId="{7351FA9A-6101-4BDB-9580-F5D05320BE82}" srcOrd="4" destOrd="0" presId="urn:microsoft.com/office/officeart/2005/8/layout/hList1"/>
    <dgm:cxn modelId="{B754B43B-85FB-464F-B570-12253D7144CF}" type="presParOf" srcId="{7351FA9A-6101-4BDB-9580-F5D05320BE82}" destId="{6C8ED993-649A-4628-B7E8-254FAB62B548}" srcOrd="0" destOrd="0" presId="urn:microsoft.com/office/officeart/2005/8/layout/hList1"/>
    <dgm:cxn modelId="{8CB6B9B0-966F-48FA-8233-03A08725CF3F}" type="presParOf" srcId="{7351FA9A-6101-4BDB-9580-F5D05320BE82}" destId="{8F51D06C-C6AB-405D-B357-8C6BF8A08B07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2D3600D-437D-494A-8592-168B9A56DF30}" type="doc">
      <dgm:prSet loTypeId="urn:microsoft.com/office/officeart/2005/8/layout/hList1" loCatId="list" qsTypeId="urn:microsoft.com/office/officeart/2005/8/quickstyle/simple5" qsCatId="simple" csTypeId="urn:microsoft.com/office/officeart/2005/8/colors/accent0_3" csCatId="mainScheme" phldr="1"/>
      <dgm:spPr/>
      <dgm:t>
        <a:bodyPr/>
        <a:lstStyle/>
        <a:p>
          <a:endParaRPr lang="es-ES"/>
        </a:p>
      </dgm:t>
    </dgm:pt>
    <dgm:pt modelId="{45D15B72-F15F-4768-8BA3-2AAD62495BE1}">
      <dgm:prSet phldrT="[Texto]" phldr="0"/>
      <dgm:spPr/>
      <dgm:t>
        <a:bodyPr/>
        <a:lstStyle/>
        <a:p>
          <a:pPr rtl="0"/>
          <a:r>
            <a:rPr lang="es-ES">
              <a:latin typeface="Biome"/>
              <a:cs typeface="Biome"/>
            </a:rPr>
            <a:t>Redes Públicas</a:t>
          </a:r>
        </a:p>
      </dgm:t>
    </dgm:pt>
    <dgm:pt modelId="{A77201D0-F9CF-40A8-BC7E-BB7025301D6F}" type="parTrans" cxnId="{1784CE15-C526-4D53-910C-D446C078BAFC}">
      <dgm:prSet/>
      <dgm:spPr/>
      <dgm:t>
        <a:bodyPr/>
        <a:lstStyle/>
        <a:p>
          <a:endParaRPr lang="es-ES"/>
        </a:p>
      </dgm:t>
    </dgm:pt>
    <dgm:pt modelId="{057D3C73-5AAD-46DF-B638-88324D80A01C}" type="sibTrans" cxnId="{1784CE15-C526-4D53-910C-D446C078BAFC}">
      <dgm:prSet/>
      <dgm:spPr/>
      <dgm:t>
        <a:bodyPr/>
        <a:lstStyle/>
        <a:p>
          <a:endParaRPr lang="es-ES"/>
        </a:p>
      </dgm:t>
    </dgm:pt>
    <dgm:pt modelId="{2D8A9667-DAA7-4518-864D-FB7ECE0B99FD}">
      <dgm:prSet phldrT="[Texto]" phldr="0"/>
      <dgm:spPr/>
      <dgm:t>
        <a:bodyPr/>
        <a:lstStyle/>
        <a:p>
          <a:r>
            <a:rPr lang="es-ES">
              <a:latin typeface="Calibri Light" panose="020F0302020204030204"/>
            </a:rPr>
            <a:t>Globales</a:t>
          </a:r>
          <a:endParaRPr lang="es-ES"/>
        </a:p>
      </dgm:t>
    </dgm:pt>
    <dgm:pt modelId="{340A3757-0E7C-42B5-A4E8-D275A0C591C3}" type="parTrans" cxnId="{DFC8BA38-E475-48EA-AD9E-4AB731BED81E}">
      <dgm:prSet/>
      <dgm:spPr/>
      <dgm:t>
        <a:bodyPr/>
        <a:lstStyle/>
        <a:p>
          <a:endParaRPr lang="es-ES"/>
        </a:p>
      </dgm:t>
    </dgm:pt>
    <dgm:pt modelId="{4FD197D5-BD03-43FE-8D29-AA10B8245C2F}" type="sibTrans" cxnId="{DFC8BA38-E475-48EA-AD9E-4AB731BED81E}">
      <dgm:prSet/>
      <dgm:spPr/>
      <dgm:t>
        <a:bodyPr/>
        <a:lstStyle/>
        <a:p>
          <a:endParaRPr lang="es-ES"/>
        </a:p>
      </dgm:t>
    </dgm:pt>
    <dgm:pt modelId="{71944376-E8E4-408A-98D6-CAF55F040FA3}">
      <dgm:prSet phldrT="[Texto]" phldr="0"/>
      <dgm:spPr/>
      <dgm:t>
        <a:bodyPr/>
        <a:lstStyle/>
        <a:p>
          <a:r>
            <a:rPr lang="es-ES">
              <a:latin typeface="Calibri Light" panose="020F0302020204030204"/>
            </a:rPr>
            <a:t>Locales</a:t>
          </a:r>
          <a:endParaRPr lang="es-ES"/>
        </a:p>
      </dgm:t>
    </dgm:pt>
    <dgm:pt modelId="{E5363A3A-CB30-4514-A199-8D85D4F42739}" type="parTrans" cxnId="{0D750E1D-E9BD-49A8-B29B-8DB2EA238EF5}">
      <dgm:prSet/>
      <dgm:spPr/>
      <dgm:t>
        <a:bodyPr/>
        <a:lstStyle/>
        <a:p>
          <a:endParaRPr lang="es-ES"/>
        </a:p>
      </dgm:t>
    </dgm:pt>
    <dgm:pt modelId="{970927E0-24B5-4D82-8F85-2CF5739E934A}" type="sibTrans" cxnId="{0D750E1D-E9BD-49A8-B29B-8DB2EA238EF5}">
      <dgm:prSet/>
      <dgm:spPr/>
      <dgm:t>
        <a:bodyPr/>
        <a:lstStyle/>
        <a:p>
          <a:endParaRPr lang="es-ES"/>
        </a:p>
      </dgm:t>
    </dgm:pt>
    <dgm:pt modelId="{6EAFE5BF-70F0-4F96-A62C-2EB2D78C0E36}">
      <dgm:prSet phldrT="[Texto]" phldr="0"/>
      <dgm:spPr/>
      <dgm:t>
        <a:bodyPr/>
        <a:lstStyle/>
        <a:p>
          <a:pPr rtl="0"/>
          <a:r>
            <a:rPr lang="es-ES">
              <a:latin typeface="Biome"/>
              <a:cs typeface="Biome"/>
            </a:rPr>
            <a:t>Redes Privadas</a:t>
          </a:r>
        </a:p>
      </dgm:t>
    </dgm:pt>
    <dgm:pt modelId="{DA745460-3C03-4714-83E7-2D80ACAAA599}" type="parTrans" cxnId="{D7235340-A9BD-4A51-80D4-7A7DF7BF088D}">
      <dgm:prSet/>
      <dgm:spPr/>
      <dgm:t>
        <a:bodyPr/>
        <a:lstStyle/>
        <a:p>
          <a:endParaRPr lang="es-ES"/>
        </a:p>
      </dgm:t>
    </dgm:pt>
    <dgm:pt modelId="{B424F560-5856-4AE0-9785-1BBAB5479019}" type="sibTrans" cxnId="{D7235340-A9BD-4A51-80D4-7A7DF7BF088D}">
      <dgm:prSet/>
      <dgm:spPr/>
      <dgm:t>
        <a:bodyPr/>
        <a:lstStyle/>
        <a:p>
          <a:endParaRPr lang="es-ES"/>
        </a:p>
      </dgm:t>
    </dgm:pt>
    <dgm:pt modelId="{0B5A8239-B7AB-4580-8813-328E3DB9888D}">
      <dgm:prSet phldrT="[Texto]" phldr="0"/>
      <dgm:spPr/>
      <dgm:t>
        <a:bodyPr/>
        <a:lstStyle/>
        <a:p>
          <a:r>
            <a:rPr lang="es-ES">
              <a:latin typeface="Calibri Light" panose="020F0302020204030204"/>
            </a:rPr>
            <a:t>Empresariales</a:t>
          </a:r>
          <a:endParaRPr lang="es-ES"/>
        </a:p>
      </dgm:t>
    </dgm:pt>
    <dgm:pt modelId="{1F0A2F4C-03C9-4557-8943-795310B46768}" type="parTrans" cxnId="{50A2CCFF-D18E-471D-A6B0-8C9B9D438BD4}">
      <dgm:prSet/>
      <dgm:spPr/>
      <dgm:t>
        <a:bodyPr/>
        <a:lstStyle/>
        <a:p>
          <a:endParaRPr lang="es-ES"/>
        </a:p>
      </dgm:t>
    </dgm:pt>
    <dgm:pt modelId="{8240C6A4-CC31-4284-993A-AFDD2E973DDA}" type="sibTrans" cxnId="{50A2CCFF-D18E-471D-A6B0-8C9B9D438BD4}">
      <dgm:prSet/>
      <dgm:spPr/>
      <dgm:t>
        <a:bodyPr/>
        <a:lstStyle/>
        <a:p>
          <a:endParaRPr lang="es-ES"/>
        </a:p>
      </dgm:t>
    </dgm:pt>
    <dgm:pt modelId="{C1C526AD-DC20-49E8-847A-3D3C6F262A6E}">
      <dgm:prSet phldrT="[Texto]" phldr="0"/>
      <dgm:spPr/>
      <dgm:t>
        <a:bodyPr/>
        <a:lstStyle/>
        <a:p>
          <a:r>
            <a:rPr lang="es-ES">
              <a:latin typeface="Calibri Light" panose="020F0302020204030204"/>
            </a:rPr>
            <a:t>Residenciales</a:t>
          </a:r>
          <a:endParaRPr lang="es-ES"/>
        </a:p>
      </dgm:t>
    </dgm:pt>
    <dgm:pt modelId="{14099E58-E584-41A5-BC20-35B71DA56F8E}" type="parTrans" cxnId="{FC286ABE-206E-40BF-AF97-8EE07E4D074B}">
      <dgm:prSet/>
      <dgm:spPr/>
      <dgm:t>
        <a:bodyPr/>
        <a:lstStyle/>
        <a:p>
          <a:endParaRPr lang="es-ES"/>
        </a:p>
      </dgm:t>
    </dgm:pt>
    <dgm:pt modelId="{0304C906-C9E0-49C3-BD90-9CF295313629}" type="sibTrans" cxnId="{FC286ABE-206E-40BF-AF97-8EE07E4D074B}">
      <dgm:prSet/>
      <dgm:spPr/>
      <dgm:t>
        <a:bodyPr/>
        <a:lstStyle/>
        <a:p>
          <a:endParaRPr lang="es-ES"/>
        </a:p>
      </dgm:t>
    </dgm:pt>
    <dgm:pt modelId="{7881D92A-FD8D-4865-9C76-1FAF3A1FB5D1}">
      <dgm:prSet phldrT="[Texto]" phldr="0"/>
      <dgm:spPr/>
      <dgm:t>
        <a:bodyPr/>
        <a:lstStyle/>
        <a:p>
          <a:pPr rtl="0"/>
          <a:r>
            <a:rPr lang="es-ES">
              <a:latin typeface="Biome"/>
              <a:cs typeface="Biome"/>
            </a:rPr>
            <a:t>Redes Comunitarias</a:t>
          </a:r>
        </a:p>
      </dgm:t>
    </dgm:pt>
    <dgm:pt modelId="{7F6C3D10-0FAE-47C5-9201-F8F9788C41CF}" type="parTrans" cxnId="{4B57B7B3-559B-4C7E-B553-235CF24229A1}">
      <dgm:prSet/>
      <dgm:spPr/>
      <dgm:t>
        <a:bodyPr/>
        <a:lstStyle/>
        <a:p>
          <a:endParaRPr lang="es-ES"/>
        </a:p>
      </dgm:t>
    </dgm:pt>
    <dgm:pt modelId="{28FA3927-5702-4547-B801-BC4FFBFD0CE2}" type="sibTrans" cxnId="{4B57B7B3-559B-4C7E-B553-235CF24229A1}">
      <dgm:prSet/>
      <dgm:spPr/>
      <dgm:t>
        <a:bodyPr/>
        <a:lstStyle/>
        <a:p>
          <a:endParaRPr lang="es-ES"/>
        </a:p>
      </dgm:t>
    </dgm:pt>
    <dgm:pt modelId="{9BEDEFD0-A9D1-41EE-9E14-DE48A1EF829C}">
      <dgm:prSet phldrT="[Texto]" phldr="0"/>
      <dgm:spPr/>
      <dgm:t>
        <a:bodyPr/>
        <a:lstStyle/>
        <a:p>
          <a:r>
            <a:rPr lang="es-ES">
              <a:latin typeface="Calibri Light" panose="020F0302020204030204"/>
            </a:rPr>
            <a:t>Comunitarias</a:t>
          </a:r>
          <a:endParaRPr lang="es-ES"/>
        </a:p>
      </dgm:t>
    </dgm:pt>
    <dgm:pt modelId="{169F620A-AA71-4876-B09E-228260EC7BAF}" type="parTrans" cxnId="{C8ADF80B-4D96-4918-A4DB-79B5A0E9442B}">
      <dgm:prSet/>
      <dgm:spPr/>
      <dgm:t>
        <a:bodyPr/>
        <a:lstStyle/>
        <a:p>
          <a:endParaRPr lang="es-ES"/>
        </a:p>
      </dgm:t>
    </dgm:pt>
    <dgm:pt modelId="{0E22E041-E9F4-455F-ABDA-8828FE1A4AED}" type="sibTrans" cxnId="{C8ADF80B-4D96-4918-A4DB-79B5A0E9442B}">
      <dgm:prSet/>
      <dgm:spPr/>
      <dgm:t>
        <a:bodyPr/>
        <a:lstStyle/>
        <a:p>
          <a:endParaRPr lang="es-ES"/>
        </a:p>
      </dgm:t>
    </dgm:pt>
    <dgm:pt modelId="{E1F3286B-A9BB-4617-8F63-F0709FACE1FF}">
      <dgm:prSet phldr="0"/>
      <dgm:spPr/>
      <dgm:t>
        <a:bodyPr/>
        <a:lstStyle/>
        <a:p>
          <a:pPr rtl="0"/>
          <a:r>
            <a:rPr lang="es-ES">
              <a:latin typeface="Calibri Light" panose="020F0302020204030204"/>
            </a:rPr>
            <a:t>Inalámbricas</a:t>
          </a:r>
        </a:p>
      </dgm:t>
    </dgm:pt>
    <dgm:pt modelId="{1EC57115-4A6E-404A-A443-72C7ED1B1A31}" type="parTrans" cxnId="{90295412-397B-4593-AE39-D6D4EB35129D}">
      <dgm:prSet/>
      <dgm:spPr/>
    </dgm:pt>
    <dgm:pt modelId="{73226534-B69C-4744-BDF0-A5C78C3CE326}" type="sibTrans" cxnId="{90295412-397B-4593-AE39-D6D4EB35129D}">
      <dgm:prSet/>
      <dgm:spPr/>
    </dgm:pt>
    <dgm:pt modelId="{17260C01-FAB2-40E3-848F-A77346E1C847}" type="pres">
      <dgm:prSet presAssocID="{02D3600D-437D-494A-8592-168B9A56DF30}" presName="Name0" presStyleCnt="0">
        <dgm:presLayoutVars>
          <dgm:dir/>
          <dgm:animLvl val="lvl"/>
          <dgm:resizeHandles val="exact"/>
        </dgm:presLayoutVars>
      </dgm:prSet>
      <dgm:spPr/>
    </dgm:pt>
    <dgm:pt modelId="{67DB8A36-ABC1-46F3-B69D-2F6AED07F397}" type="pres">
      <dgm:prSet presAssocID="{45D15B72-F15F-4768-8BA3-2AAD62495BE1}" presName="composite" presStyleCnt="0"/>
      <dgm:spPr/>
    </dgm:pt>
    <dgm:pt modelId="{165A4306-92CC-45BE-9DC9-A55C3916845E}" type="pres">
      <dgm:prSet presAssocID="{45D15B72-F15F-4768-8BA3-2AAD62495BE1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DAC0A494-786A-41BE-891F-5D71F9AFED1B}" type="pres">
      <dgm:prSet presAssocID="{45D15B72-F15F-4768-8BA3-2AAD62495BE1}" presName="desTx" presStyleLbl="alignAccFollowNode1" presStyleIdx="0" presStyleCnt="3">
        <dgm:presLayoutVars>
          <dgm:bulletEnabled val="1"/>
        </dgm:presLayoutVars>
      </dgm:prSet>
      <dgm:spPr/>
    </dgm:pt>
    <dgm:pt modelId="{11E767B2-515A-4F71-9F05-91342DC7D510}" type="pres">
      <dgm:prSet presAssocID="{057D3C73-5AAD-46DF-B638-88324D80A01C}" presName="space" presStyleCnt="0"/>
      <dgm:spPr/>
    </dgm:pt>
    <dgm:pt modelId="{113481FE-22E7-458B-8ADA-2DFE3E28429D}" type="pres">
      <dgm:prSet presAssocID="{6EAFE5BF-70F0-4F96-A62C-2EB2D78C0E36}" presName="composite" presStyleCnt="0"/>
      <dgm:spPr/>
    </dgm:pt>
    <dgm:pt modelId="{58742DA8-66F1-409A-8FA3-21C52551B485}" type="pres">
      <dgm:prSet presAssocID="{6EAFE5BF-70F0-4F96-A62C-2EB2D78C0E36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C60F9770-A857-4011-B432-5DF093A1B7F4}" type="pres">
      <dgm:prSet presAssocID="{6EAFE5BF-70F0-4F96-A62C-2EB2D78C0E36}" presName="desTx" presStyleLbl="alignAccFollowNode1" presStyleIdx="1" presStyleCnt="3">
        <dgm:presLayoutVars>
          <dgm:bulletEnabled val="1"/>
        </dgm:presLayoutVars>
      </dgm:prSet>
      <dgm:spPr/>
    </dgm:pt>
    <dgm:pt modelId="{D5FA3097-B502-496D-9F60-6F045E5DB14C}" type="pres">
      <dgm:prSet presAssocID="{B424F560-5856-4AE0-9785-1BBAB5479019}" presName="space" presStyleCnt="0"/>
      <dgm:spPr/>
    </dgm:pt>
    <dgm:pt modelId="{A2061CC3-7EBC-4424-972C-F4BB4E172B19}" type="pres">
      <dgm:prSet presAssocID="{7881D92A-FD8D-4865-9C76-1FAF3A1FB5D1}" presName="composite" presStyleCnt="0"/>
      <dgm:spPr/>
    </dgm:pt>
    <dgm:pt modelId="{16B41022-2869-4653-9678-9D73A7F7B5B5}" type="pres">
      <dgm:prSet presAssocID="{7881D92A-FD8D-4865-9C76-1FAF3A1FB5D1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1B89F7F5-D78A-4074-A683-148C09EA06CB}" type="pres">
      <dgm:prSet presAssocID="{7881D92A-FD8D-4865-9C76-1FAF3A1FB5D1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61A99600-E894-4BAD-A6E0-E8131BC96009}" type="presOf" srcId="{71944376-E8E4-408A-98D6-CAF55F040FA3}" destId="{DAC0A494-786A-41BE-891F-5D71F9AFED1B}" srcOrd="0" destOrd="1" presId="urn:microsoft.com/office/officeart/2005/8/layout/hList1"/>
    <dgm:cxn modelId="{C8ADF80B-4D96-4918-A4DB-79B5A0E9442B}" srcId="{7881D92A-FD8D-4865-9C76-1FAF3A1FB5D1}" destId="{9BEDEFD0-A9D1-41EE-9E14-DE48A1EF829C}" srcOrd="0" destOrd="0" parTransId="{169F620A-AA71-4876-B09E-228260EC7BAF}" sibTransId="{0E22E041-E9F4-455F-ABDA-8828FE1A4AED}"/>
    <dgm:cxn modelId="{90295412-397B-4593-AE39-D6D4EB35129D}" srcId="{7881D92A-FD8D-4865-9C76-1FAF3A1FB5D1}" destId="{E1F3286B-A9BB-4617-8F63-F0709FACE1FF}" srcOrd="1" destOrd="0" parTransId="{1EC57115-4A6E-404A-A443-72C7ED1B1A31}" sibTransId="{73226534-B69C-4744-BDF0-A5C78C3CE326}"/>
    <dgm:cxn modelId="{1784CE15-C526-4D53-910C-D446C078BAFC}" srcId="{02D3600D-437D-494A-8592-168B9A56DF30}" destId="{45D15B72-F15F-4768-8BA3-2AAD62495BE1}" srcOrd="0" destOrd="0" parTransId="{A77201D0-F9CF-40A8-BC7E-BB7025301D6F}" sibTransId="{057D3C73-5AAD-46DF-B638-88324D80A01C}"/>
    <dgm:cxn modelId="{0D750E1D-E9BD-49A8-B29B-8DB2EA238EF5}" srcId="{45D15B72-F15F-4768-8BA3-2AAD62495BE1}" destId="{71944376-E8E4-408A-98D6-CAF55F040FA3}" srcOrd="1" destOrd="0" parTransId="{E5363A3A-CB30-4514-A199-8D85D4F42739}" sibTransId="{970927E0-24B5-4D82-8F85-2CF5739E934A}"/>
    <dgm:cxn modelId="{651FD027-38A4-43C2-BF43-82BB9D5DAE63}" type="presOf" srcId="{0B5A8239-B7AB-4580-8813-328E3DB9888D}" destId="{C60F9770-A857-4011-B432-5DF093A1B7F4}" srcOrd="0" destOrd="0" presId="urn:microsoft.com/office/officeart/2005/8/layout/hList1"/>
    <dgm:cxn modelId="{DFC8BA38-E475-48EA-AD9E-4AB731BED81E}" srcId="{45D15B72-F15F-4768-8BA3-2AAD62495BE1}" destId="{2D8A9667-DAA7-4518-864D-FB7ECE0B99FD}" srcOrd="0" destOrd="0" parTransId="{340A3757-0E7C-42B5-A4E8-D275A0C591C3}" sibTransId="{4FD197D5-BD03-43FE-8D29-AA10B8245C2F}"/>
    <dgm:cxn modelId="{D7235340-A9BD-4A51-80D4-7A7DF7BF088D}" srcId="{02D3600D-437D-494A-8592-168B9A56DF30}" destId="{6EAFE5BF-70F0-4F96-A62C-2EB2D78C0E36}" srcOrd="1" destOrd="0" parTransId="{DA745460-3C03-4714-83E7-2D80ACAAA599}" sibTransId="{B424F560-5856-4AE0-9785-1BBAB5479019}"/>
    <dgm:cxn modelId="{A477609B-F1AC-4DF7-994C-DF53BAD302A8}" type="presOf" srcId="{2D8A9667-DAA7-4518-864D-FB7ECE0B99FD}" destId="{DAC0A494-786A-41BE-891F-5D71F9AFED1B}" srcOrd="0" destOrd="0" presId="urn:microsoft.com/office/officeart/2005/8/layout/hList1"/>
    <dgm:cxn modelId="{4B57B7B3-559B-4C7E-B553-235CF24229A1}" srcId="{02D3600D-437D-494A-8592-168B9A56DF30}" destId="{7881D92A-FD8D-4865-9C76-1FAF3A1FB5D1}" srcOrd="2" destOrd="0" parTransId="{7F6C3D10-0FAE-47C5-9201-F8F9788C41CF}" sibTransId="{28FA3927-5702-4547-B801-BC4FFBFD0CE2}"/>
    <dgm:cxn modelId="{11A84EB8-B3CC-4CCB-93A5-DC53B95A11B6}" type="presOf" srcId="{7881D92A-FD8D-4865-9C76-1FAF3A1FB5D1}" destId="{16B41022-2869-4653-9678-9D73A7F7B5B5}" srcOrd="0" destOrd="0" presId="urn:microsoft.com/office/officeart/2005/8/layout/hList1"/>
    <dgm:cxn modelId="{FC286ABE-206E-40BF-AF97-8EE07E4D074B}" srcId="{6EAFE5BF-70F0-4F96-A62C-2EB2D78C0E36}" destId="{C1C526AD-DC20-49E8-847A-3D3C6F262A6E}" srcOrd="1" destOrd="0" parTransId="{14099E58-E584-41A5-BC20-35B71DA56F8E}" sibTransId="{0304C906-C9E0-49C3-BD90-9CF295313629}"/>
    <dgm:cxn modelId="{D53056BE-DD50-4B79-8D2D-F86CD5F55802}" type="presOf" srcId="{C1C526AD-DC20-49E8-847A-3D3C6F262A6E}" destId="{C60F9770-A857-4011-B432-5DF093A1B7F4}" srcOrd="0" destOrd="1" presId="urn:microsoft.com/office/officeart/2005/8/layout/hList1"/>
    <dgm:cxn modelId="{493F2CC1-7B59-44EA-B038-5C7EB05C76F9}" type="presOf" srcId="{02D3600D-437D-494A-8592-168B9A56DF30}" destId="{17260C01-FAB2-40E3-848F-A77346E1C847}" srcOrd="0" destOrd="0" presId="urn:microsoft.com/office/officeart/2005/8/layout/hList1"/>
    <dgm:cxn modelId="{2E8E25CA-0225-4047-AA48-B70A71E3437A}" type="presOf" srcId="{9BEDEFD0-A9D1-41EE-9E14-DE48A1EF829C}" destId="{1B89F7F5-D78A-4074-A683-148C09EA06CB}" srcOrd="0" destOrd="0" presId="urn:microsoft.com/office/officeart/2005/8/layout/hList1"/>
    <dgm:cxn modelId="{12993CD3-A1B2-49BE-BADF-8C64D152BE0A}" type="presOf" srcId="{45D15B72-F15F-4768-8BA3-2AAD62495BE1}" destId="{165A4306-92CC-45BE-9DC9-A55C3916845E}" srcOrd="0" destOrd="0" presId="urn:microsoft.com/office/officeart/2005/8/layout/hList1"/>
    <dgm:cxn modelId="{776617D7-21BA-4C5B-881D-EB56D6B2E521}" type="presOf" srcId="{6EAFE5BF-70F0-4F96-A62C-2EB2D78C0E36}" destId="{58742DA8-66F1-409A-8FA3-21C52551B485}" srcOrd="0" destOrd="0" presId="urn:microsoft.com/office/officeart/2005/8/layout/hList1"/>
    <dgm:cxn modelId="{608E73EC-3194-4230-9B30-B3F3864E4980}" type="presOf" srcId="{E1F3286B-A9BB-4617-8F63-F0709FACE1FF}" destId="{1B89F7F5-D78A-4074-A683-148C09EA06CB}" srcOrd="0" destOrd="1" presId="urn:microsoft.com/office/officeart/2005/8/layout/hList1"/>
    <dgm:cxn modelId="{50A2CCFF-D18E-471D-A6B0-8C9B9D438BD4}" srcId="{6EAFE5BF-70F0-4F96-A62C-2EB2D78C0E36}" destId="{0B5A8239-B7AB-4580-8813-328E3DB9888D}" srcOrd="0" destOrd="0" parTransId="{1F0A2F4C-03C9-4557-8943-795310B46768}" sibTransId="{8240C6A4-CC31-4284-993A-AFDD2E973DDA}"/>
    <dgm:cxn modelId="{F140A8A5-09BB-41A6-A80D-8CF39EC4FC4B}" type="presParOf" srcId="{17260C01-FAB2-40E3-848F-A77346E1C847}" destId="{67DB8A36-ABC1-46F3-B69D-2F6AED07F397}" srcOrd="0" destOrd="0" presId="urn:microsoft.com/office/officeart/2005/8/layout/hList1"/>
    <dgm:cxn modelId="{B86BF736-3424-42F4-AA45-6F5D56BA418E}" type="presParOf" srcId="{67DB8A36-ABC1-46F3-B69D-2F6AED07F397}" destId="{165A4306-92CC-45BE-9DC9-A55C3916845E}" srcOrd="0" destOrd="0" presId="urn:microsoft.com/office/officeart/2005/8/layout/hList1"/>
    <dgm:cxn modelId="{54DC0600-1AF6-44C5-8484-8F56434F6BA3}" type="presParOf" srcId="{67DB8A36-ABC1-46F3-B69D-2F6AED07F397}" destId="{DAC0A494-786A-41BE-891F-5D71F9AFED1B}" srcOrd="1" destOrd="0" presId="urn:microsoft.com/office/officeart/2005/8/layout/hList1"/>
    <dgm:cxn modelId="{292FDC1E-7BDA-44BB-BF30-1723B7DFB63D}" type="presParOf" srcId="{17260C01-FAB2-40E3-848F-A77346E1C847}" destId="{11E767B2-515A-4F71-9F05-91342DC7D510}" srcOrd="1" destOrd="0" presId="urn:microsoft.com/office/officeart/2005/8/layout/hList1"/>
    <dgm:cxn modelId="{6AE43141-AC45-4BFA-8989-D5BA4234E265}" type="presParOf" srcId="{17260C01-FAB2-40E3-848F-A77346E1C847}" destId="{113481FE-22E7-458B-8ADA-2DFE3E28429D}" srcOrd="2" destOrd="0" presId="urn:microsoft.com/office/officeart/2005/8/layout/hList1"/>
    <dgm:cxn modelId="{E54CED96-E2D0-4C81-B0BC-AB87618FFD65}" type="presParOf" srcId="{113481FE-22E7-458B-8ADA-2DFE3E28429D}" destId="{58742DA8-66F1-409A-8FA3-21C52551B485}" srcOrd="0" destOrd="0" presId="urn:microsoft.com/office/officeart/2005/8/layout/hList1"/>
    <dgm:cxn modelId="{243AF1B0-F60E-402A-98CD-1C0F0080C713}" type="presParOf" srcId="{113481FE-22E7-458B-8ADA-2DFE3E28429D}" destId="{C60F9770-A857-4011-B432-5DF093A1B7F4}" srcOrd="1" destOrd="0" presId="urn:microsoft.com/office/officeart/2005/8/layout/hList1"/>
    <dgm:cxn modelId="{BAC0B40D-5235-45B0-898C-6B0698853F4B}" type="presParOf" srcId="{17260C01-FAB2-40E3-848F-A77346E1C847}" destId="{D5FA3097-B502-496D-9F60-6F045E5DB14C}" srcOrd="3" destOrd="0" presId="urn:microsoft.com/office/officeart/2005/8/layout/hList1"/>
    <dgm:cxn modelId="{BADB6EC7-E29F-4152-BD63-80D4D530A1AB}" type="presParOf" srcId="{17260C01-FAB2-40E3-848F-A77346E1C847}" destId="{A2061CC3-7EBC-4424-972C-F4BB4E172B19}" srcOrd="4" destOrd="0" presId="urn:microsoft.com/office/officeart/2005/8/layout/hList1"/>
    <dgm:cxn modelId="{1CA48E86-044C-4367-8654-6252ECA3028E}" type="presParOf" srcId="{A2061CC3-7EBC-4424-972C-F4BB4E172B19}" destId="{16B41022-2869-4653-9678-9D73A7F7B5B5}" srcOrd="0" destOrd="0" presId="urn:microsoft.com/office/officeart/2005/8/layout/hList1"/>
    <dgm:cxn modelId="{5B15C5E1-3E19-48E2-A68F-1A5D9590ABD0}" type="presParOf" srcId="{A2061CC3-7EBC-4424-972C-F4BB4E172B19}" destId="{1B89F7F5-D78A-4074-A683-148C09EA06CB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EBF3F5C-6DBA-4C11-B742-AAE8391AE28F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s-ES"/>
        </a:p>
      </dgm:t>
    </dgm:pt>
    <dgm:pt modelId="{DA53C591-E8EE-4984-9F60-668FC783C010}">
      <dgm:prSet phldrT="[Texto]"/>
      <dgm:spPr/>
      <dgm:t>
        <a:bodyPr/>
        <a:lstStyle/>
        <a:p>
          <a:pPr rtl="0"/>
          <a:r>
            <a:rPr lang="es-ES">
              <a:latin typeface="Calibri Light" panose="020F0302020204030204"/>
            </a:rPr>
            <a:t>Red entre iguales (P2P)</a:t>
          </a:r>
          <a:endParaRPr lang="es-ES"/>
        </a:p>
      </dgm:t>
    </dgm:pt>
    <dgm:pt modelId="{2D8D477A-82CF-48BC-87F1-B9FDE9A453C5}" type="parTrans" cxnId="{70064740-2FF3-46D6-839D-274081C68841}">
      <dgm:prSet/>
      <dgm:spPr/>
      <dgm:t>
        <a:bodyPr/>
        <a:lstStyle/>
        <a:p>
          <a:endParaRPr lang="es-ES"/>
        </a:p>
      </dgm:t>
    </dgm:pt>
    <dgm:pt modelId="{08A5878E-DA6E-4F5A-9209-B0565FF7E66F}" type="sibTrans" cxnId="{70064740-2FF3-46D6-839D-274081C68841}">
      <dgm:prSet/>
      <dgm:spPr/>
      <dgm:t>
        <a:bodyPr/>
        <a:lstStyle/>
        <a:p>
          <a:endParaRPr lang="es-ES"/>
        </a:p>
      </dgm:t>
    </dgm:pt>
    <dgm:pt modelId="{12E854AD-E4F0-48BA-ACBE-3B4F1EF47FDC}">
      <dgm:prSet phldrT="[Texto]"/>
      <dgm:spPr/>
      <dgm:t>
        <a:bodyPr/>
        <a:lstStyle/>
        <a:p>
          <a:pPr rtl="0"/>
          <a:r>
            <a:rPr lang="es-ES">
              <a:latin typeface="Calibri Light" panose="020F0302020204030204"/>
            </a:rPr>
            <a:t>No hay necesidad de servidor central</a:t>
          </a:r>
          <a:endParaRPr lang="es-ES"/>
        </a:p>
      </dgm:t>
    </dgm:pt>
    <dgm:pt modelId="{BA92DA17-2A12-4502-8D9E-6ADC0B0FC10E}" type="parTrans" cxnId="{9A5CB28A-30A5-4C42-9596-CE6A4BE2FE55}">
      <dgm:prSet/>
      <dgm:spPr/>
      <dgm:t>
        <a:bodyPr/>
        <a:lstStyle/>
        <a:p>
          <a:endParaRPr lang="es-ES"/>
        </a:p>
      </dgm:t>
    </dgm:pt>
    <dgm:pt modelId="{414060FD-067D-418F-8546-268B01C7A51C}" type="sibTrans" cxnId="{9A5CB28A-30A5-4C42-9596-CE6A4BE2FE55}">
      <dgm:prSet/>
      <dgm:spPr/>
      <dgm:t>
        <a:bodyPr/>
        <a:lstStyle/>
        <a:p>
          <a:endParaRPr lang="es-ES"/>
        </a:p>
      </dgm:t>
    </dgm:pt>
    <dgm:pt modelId="{895F4D31-F120-47ED-816E-D7FC91CB3FB7}">
      <dgm:prSet phldrT="[Texto]"/>
      <dgm:spPr/>
      <dgm:t>
        <a:bodyPr/>
        <a:lstStyle/>
        <a:p>
          <a:pPr rtl="0"/>
          <a:r>
            <a:rPr lang="es-ES">
              <a:latin typeface="Calibri Light" panose="020F0302020204030204"/>
            </a:rPr>
            <a:t>Red cliente-servidor</a:t>
          </a:r>
          <a:endParaRPr lang="es-ES"/>
        </a:p>
      </dgm:t>
    </dgm:pt>
    <dgm:pt modelId="{6C04D4A7-EEB4-4B26-9EB9-81DAC57E9A5C}" type="parTrans" cxnId="{774FF17F-F5FA-4253-9A46-10B2C8988502}">
      <dgm:prSet/>
      <dgm:spPr/>
      <dgm:t>
        <a:bodyPr/>
        <a:lstStyle/>
        <a:p>
          <a:endParaRPr lang="es-ES"/>
        </a:p>
      </dgm:t>
    </dgm:pt>
    <dgm:pt modelId="{205C11EB-8CD3-47A4-9E31-B0CCB92CC93D}" type="sibTrans" cxnId="{774FF17F-F5FA-4253-9A46-10B2C8988502}">
      <dgm:prSet/>
      <dgm:spPr/>
      <dgm:t>
        <a:bodyPr/>
        <a:lstStyle/>
        <a:p>
          <a:endParaRPr lang="es-ES"/>
        </a:p>
      </dgm:t>
    </dgm:pt>
    <dgm:pt modelId="{5D6403D1-2A81-4B3D-82BB-8DEBD12C88CB}">
      <dgm:prSet phldr="0"/>
      <dgm:spPr/>
      <dgm:t>
        <a:bodyPr/>
        <a:lstStyle/>
        <a:p>
          <a:pPr rtl="0"/>
          <a:r>
            <a:rPr lang="es-ES">
              <a:latin typeface="Calibri Light" panose="020F0302020204030204"/>
            </a:rPr>
            <a:t>Usuarios pide informacion al servidor</a:t>
          </a:r>
        </a:p>
      </dgm:t>
    </dgm:pt>
    <dgm:pt modelId="{5095EFC1-7F27-4058-9B82-9CA23C41A001}" type="parTrans" cxnId="{E202435B-D6E1-4CBB-BCA1-E02154A86890}">
      <dgm:prSet/>
      <dgm:spPr/>
    </dgm:pt>
    <dgm:pt modelId="{9A9C52CA-DF40-4804-B9AC-8C2CA33AEC0C}" type="sibTrans" cxnId="{E202435B-D6E1-4CBB-BCA1-E02154A86890}">
      <dgm:prSet/>
      <dgm:spPr/>
    </dgm:pt>
    <dgm:pt modelId="{0E933A04-F2FF-4E52-8837-5AE25F1BD363}" type="pres">
      <dgm:prSet presAssocID="{6EBF3F5C-6DBA-4C11-B742-AAE8391AE28F}" presName="linear" presStyleCnt="0">
        <dgm:presLayoutVars>
          <dgm:animLvl val="lvl"/>
          <dgm:resizeHandles val="exact"/>
        </dgm:presLayoutVars>
      </dgm:prSet>
      <dgm:spPr/>
    </dgm:pt>
    <dgm:pt modelId="{B3755705-028B-4C3E-BC8F-50C11AA1F537}" type="pres">
      <dgm:prSet presAssocID="{DA53C591-E8EE-4984-9F60-668FC783C010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EBFBAE6D-36B1-4706-9C7B-A77A899A288A}" type="pres">
      <dgm:prSet presAssocID="{DA53C591-E8EE-4984-9F60-668FC783C010}" presName="childText" presStyleLbl="revTx" presStyleIdx="0" presStyleCnt="2">
        <dgm:presLayoutVars>
          <dgm:bulletEnabled val="1"/>
        </dgm:presLayoutVars>
      </dgm:prSet>
      <dgm:spPr/>
    </dgm:pt>
    <dgm:pt modelId="{0939AED2-27E3-4FBF-97DB-9ECFAA1EA99B}" type="pres">
      <dgm:prSet presAssocID="{895F4D31-F120-47ED-816E-D7FC91CB3FB7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14E8E9F4-9945-41E0-9822-C7DA2A1517E3}" type="pres">
      <dgm:prSet presAssocID="{895F4D31-F120-47ED-816E-D7FC91CB3FB7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49236713-4961-49F5-BC59-672CA0DC6136}" type="presOf" srcId="{895F4D31-F120-47ED-816E-D7FC91CB3FB7}" destId="{0939AED2-27E3-4FBF-97DB-9ECFAA1EA99B}" srcOrd="0" destOrd="0" presId="urn:microsoft.com/office/officeart/2005/8/layout/vList2"/>
    <dgm:cxn modelId="{08776E2E-E07D-40BC-8193-CCC1368B1156}" type="presOf" srcId="{12E854AD-E4F0-48BA-ACBE-3B4F1EF47FDC}" destId="{EBFBAE6D-36B1-4706-9C7B-A77A899A288A}" srcOrd="0" destOrd="0" presId="urn:microsoft.com/office/officeart/2005/8/layout/vList2"/>
    <dgm:cxn modelId="{70064740-2FF3-46D6-839D-274081C68841}" srcId="{6EBF3F5C-6DBA-4C11-B742-AAE8391AE28F}" destId="{DA53C591-E8EE-4984-9F60-668FC783C010}" srcOrd="0" destOrd="0" parTransId="{2D8D477A-82CF-48BC-87F1-B9FDE9A453C5}" sibTransId="{08A5878E-DA6E-4F5A-9209-B0565FF7E66F}"/>
    <dgm:cxn modelId="{E202435B-D6E1-4CBB-BCA1-E02154A86890}" srcId="{895F4D31-F120-47ED-816E-D7FC91CB3FB7}" destId="{5D6403D1-2A81-4B3D-82BB-8DEBD12C88CB}" srcOrd="0" destOrd="0" parTransId="{5095EFC1-7F27-4058-9B82-9CA23C41A001}" sibTransId="{9A9C52CA-DF40-4804-B9AC-8C2CA33AEC0C}"/>
    <dgm:cxn modelId="{6BE46062-B776-4D37-90EA-E72BEE2187AE}" type="presOf" srcId="{6EBF3F5C-6DBA-4C11-B742-AAE8391AE28F}" destId="{0E933A04-F2FF-4E52-8837-5AE25F1BD363}" srcOrd="0" destOrd="0" presId="urn:microsoft.com/office/officeart/2005/8/layout/vList2"/>
    <dgm:cxn modelId="{A5B22766-53AA-4D7B-9A03-DAA941C88E38}" type="presOf" srcId="{DA53C591-E8EE-4984-9F60-668FC783C010}" destId="{B3755705-028B-4C3E-BC8F-50C11AA1F537}" srcOrd="0" destOrd="0" presId="urn:microsoft.com/office/officeart/2005/8/layout/vList2"/>
    <dgm:cxn modelId="{774FF17F-F5FA-4253-9A46-10B2C8988502}" srcId="{6EBF3F5C-6DBA-4C11-B742-AAE8391AE28F}" destId="{895F4D31-F120-47ED-816E-D7FC91CB3FB7}" srcOrd="1" destOrd="0" parTransId="{6C04D4A7-EEB4-4B26-9EB9-81DAC57E9A5C}" sibTransId="{205C11EB-8CD3-47A4-9E31-B0CCB92CC93D}"/>
    <dgm:cxn modelId="{9A5CB28A-30A5-4C42-9596-CE6A4BE2FE55}" srcId="{DA53C591-E8EE-4984-9F60-668FC783C010}" destId="{12E854AD-E4F0-48BA-ACBE-3B4F1EF47FDC}" srcOrd="0" destOrd="0" parTransId="{BA92DA17-2A12-4502-8D9E-6ADC0B0FC10E}" sibTransId="{414060FD-067D-418F-8546-268B01C7A51C}"/>
    <dgm:cxn modelId="{AEE27CEF-2D97-4165-B9D5-339B298BD9D5}" type="presOf" srcId="{5D6403D1-2A81-4B3D-82BB-8DEBD12C88CB}" destId="{14E8E9F4-9945-41E0-9822-C7DA2A1517E3}" srcOrd="0" destOrd="0" presId="urn:microsoft.com/office/officeart/2005/8/layout/vList2"/>
    <dgm:cxn modelId="{5103F836-F921-4C39-B2EF-2E8142F64641}" type="presParOf" srcId="{0E933A04-F2FF-4E52-8837-5AE25F1BD363}" destId="{B3755705-028B-4C3E-BC8F-50C11AA1F537}" srcOrd="0" destOrd="0" presId="urn:microsoft.com/office/officeart/2005/8/layout/vList2"/>
    <dgm:cxn modelId="{7B106F72-B1CF-45CD-9576-D20298390365}" type="presParOf" srcId="{0E933A04-F2FF-4E52-8837-5AE25F1BD363}" destId="{EBFBAE6D-36B1-4706-9C7B-A77A899A288A}" srcOrd="1" destOrd="0" presId="urn:microsoft.com/office/officeart/2005/8/layout/vList2"/>
    <dgm:cxn modelId="{F500713E-2341-4D7A-90BE-1EACAB20A531}" type="presParOf" srcId="{0E933A04-F2FF-4E52-8837-5AE25F1BD363}" destId="{0939AED2-27E3-4FBF-97DB-9ECFAA1EA99B}" srcOrd="2" destOrd="0" presId="urn:microsoft.com/office/officeart/2005/8/layout/vList2"/>
    <dgm:cxn modelId="{BB4F620F-4767-4B16-9771-0EF827C2DC97}" type="presParOf" srcId="{0E933A04-F2FF-4E52-8837-5AE25F1BD363}" destId="{14E8E9F4-9945-41E0-9822-C7DA2A1517E3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1C44EBF-3F8C-4CB4-82B7-53971492D59F}" type="doc">
      <dgm:prSet loTypeId="urn:microsoft.com/office/officeart/2005/8/layout/hList6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s-ES"/>
        </a:p>
      </dgm:t>
    </dgm:pt>
    <dgm:pt modelId="{3957B094-7E45-4998-AC5D-891750F86AF9}">
      <dgm:prSet phldrT="[Texto]" phldr="0"/>
      <dgm:spPr/>
      <dgm:t>
        <a:bodyPr/>
        <a:lstStyle/>
        <a:p>
          <a:pPr rtl="0"/>
          <a:r>
            <a:rPr lang="es-ES">
              <a:latin typeface="Calibri Light" panose="020F0302020204030204"/>
            </a:rPr>
            <a:t>Redes de datos</a:t>
          </a:r>
          <a:endParaRPr lang="es-ES"/>
        </a:p>
      </dgm:t>
    </dgm:pt>
    <dgm:pt modelId="{AD49E56A-CF95-414A-96EC-3D3F169CB9BF}" type="parTrans" cxnId="{4DDDEA65-C978-452B-80B8-53FC11CE38CE}">
      <dgm:prSet/>
      <dgm:spPr/>
      <dgm:t>
        <a:bodyPr/>
        <a:lstStyle/>
        <a:p>
          <a:endParaRPr lang="es-ES"/>
        </a:p>
      </dgm:t>
    </dgm:pt>
    <dgm:pt modelId="{5159A982-9339-481D-9C67-49B43178BF2F}" type="sibTrans" cxnId="{4DDDEA65-C978-452B-80B8-53FC11CE38CE}">
      <dgm:prSet/>
      <dgm:spPr/>
      <dgm:t>
        <a:bodyPr/>
        <a:lstStyle/>
        <a:p>
          <a:endParaRPr lang="es-ES"/>
        </a:p>
      </dgm:t>
    </dgm:pt>
    <dgm:pt modelId="{1982C45B-17D3-42AA-B7FF-2DD9E02BDEE5}">
      <dgm:prSet phldrT="[Texto]" phldr="0"/>
      <dgm:spPr/>
      <dgm:t>
        <a:bodyPr/>
        <a:lstStyle/>
        <a:p>
          <a:pPr rtl="0"/>
          <a:r>
            <a:rPr lang="es-ES">
              <a:latin typeface="Calibri Light" panose="020F0302020204030204"/>
            </a:rPr>
            <a:t>Transmitir datos digitales</a:t>
          </a:r>
          <a:endParaRPr lang="es-ES"/>
        </a:p>
      </dgm:t>
    </dgm:pt>
    <dgm:pt modelId="{FF7B008F-085E-4836-8A8D-E0721E4934B5}" type="parTrans" cxnId="{A398AC71-FBA3-436B-B8CB-EB7ACBA99B4E}">
      <dgm:prSet/>
      <dgm:spPr/>
      <dgm:t>
        <a:bodyPr/>
        <a:lstStyle/>
        <a:p>
          <a:endParaRPr lang="es-ES"/>
        </a:p>
      </dgm:t>
    </dgm:pt>
    <dgm:pt modelId="{ADF698C2-B548-482B-B6FD-C082B6CD79D2}" type="sibTrans" cxnId="{A398AC71-FBA3-436B-B8CB-EB7ACBA99B4E}">
      <dgm:prSet/>
      <dgm:spPr/>
      <dgm:t>
        <a:bodyPr/>
        <a:lstStyle/>
        <a:p>
          <a:endParaRPr lang="es-ES"/>
        </a:p>
      </dgm:t>
    </dgm:pt>
    <dgm:pt modelId="{81897AE0-6372-4613-B5BE-E98F5FF60EA9}">
      <dgm:prSet phldrT="[Texto]" phldr="0"/>
      <dgm:spPr/>
      <dgm:t>
        <a:bodyPr/>
        <a:lstStyle/>
        <a:p>
          <a:pPr rtl="0"/>
          <a:r>
            <a:rPr lang="es-ES">
              <a:latin typeface="Calibri Light" panose="020F0302020204030204"/>
            </a:rPr>
            <a:t>LAN Y WAN</a:t>
          </a:r>
          <a:endParaRPr lang="es-ES"/>
        </a:p>
      </dgm:t>
    </dgm:pt>
    <dgm:pt modelId="{7878AE45-500B-4A8E-AE49-E3DB649945B9}" type="parTrans" cxnId="{4FF8402C-0179-4375-A24B-73F4A89B7260}">
      <dgm:prSet/>
      <dgm:spPr/>
      <dgm:t>
        <a:bodyPr/>
        <a:lstStyle/>
        <a:p>
          <a:endParaRPr lang="es-ES"/>
        </a:p>
      </dgm:t>
    </dgm:pt>
    <dgm:pt modelId="{EEB34673-12E0-4141-B628-F8B89BA2C91A}" type="sibTrans" cxnId="{4FF8402C-0179-4375-A24B-73F4A89B7260}">
      <dgm:prSet/>
      <dgm:spPr/>
      <dgm:t>
        <a:bodyPr/>
        <a:lstStyle/>
        <a:p>
          <a:endParaRPr lang="es-ES"/>
        </a:p>
      </dgm:t>
    </dgm:pt>
    <dgm:pt modelId="{89AA7B28-6615-46DB-845D-F0F83CB221C0}">
      <dgm:prSet phldrT="[Texto]" phldr="0"/>
      <dgm:spPr/>
      <dgm:t>
        <a:bodyPr/>
        <a:lstStyle/>
        <a:p>
          <a:pPr rtl="0"/>
          <a:r>
            <a:rPr lang="es-ES">
              <a:latin typeface="Calibri Light" panose="020F0302020204030204"/>
            </a:rPr>
            <a:t>Redes de voz</a:t>
          </a:r>
          <a:endParaRPr lang="es-ES"/>
        </a:p>
      </dgm:t>
    </dgm:pt>
    <dgm:pt modelId="{7E6402B4-DF0E-4673-9058-7A440BE5EE62}" type="parTrans" cxnId="{7E1F7904-CE0B-4736-8498-9689761FCD72}">
      <dgm:prSet/>
      <dgm:spPr/>
      <dgm:t>
        <a:bodyPr/>
        <a:lstStyle/>
        <a:p>
          <a:endParaRPr lang="es-ES"/>
        </a:p>
      </dgm:t>
    </dgm:pt>
    <dgm:pt modelId="{1468E9C5-E563-4793-92CC-60E92C941147}" type="sibTrans" cxnId="{7E1F7904-CE0B-4736-8498-9689761FCD72}">
      <dgm:prSet/>
      <dgm:spPr/>
      <dgm:t>
        <a:bodyPr/>
        <a:lstStyle/>
        <a:p>
          <a:endParaRPr lang="es-ES"/>
        </a:p>
      </dgm:t>
    </dgm:pt>
    <dgm:pt modelId="{F53A28D5-3209-4E56-89E8-45F5DF78B91D}">
      <dgm:prSet phldrT="[Texto]" phldr="0"/>
      <dgm:spPr/>
      <dgm:t>
        <a:bodyPr/>
        <a:lstStyle/>
        <a:p>
          <a:pPr rtl="0"/>
          <a:r>
            <a:rPr lang="es-ES">
              <a:latin typeface="Calibri Light" panose="020F0302020204030204"/>
            </a:rPr>
            <a:t>Transportar señales de voz</a:t>
          </a:r>
          <a:endParaRPr lang="es-ES"/>
        </a:p>
      </dgm:t>
    </dgm:pt>
    <dgm:pt modelId="{81CC3AC2-28AE-4D84-830D-34E949E66209}" type="parTrans" cxnId="{E68D5519-2611-4F4B-85C1-F21CEC301131}">
      <dgm:prSet/>
      <dgm:spPr/>
      <dgm:t>
        <a:bodyPr/>
        <a:lstStyle/>
        <a:p>
          <a:endParaRPr lang="es-ES"/>
        </a:p>
      </dgm:t>
    </dgm:pt>
    <dgm:pt modelId="{5D01BD25-7E85-477E-903E-142AD70D0275}" type="sibTrans" cxnId="{E68D5519-2611-4F4B-85C1-F21CEC301131}">
      <dgm:prSet/>
      <dgm:spPr/>
      <dgm:t>
        <a:bodyPr/>
        <a:lstStyle/>
        <a:p>
          <a:endParaRPr lang="es-ES"/>
        </a:p>
      </dgm:t>
    </dgm:pt>
    <dgm:pt modelId="{1917C780-977A-4BA1-8DF0-348DA22B461A}">
      <dgm:prSet phldr="0"/>
      <dgm:spPr/>
      <dgm:t>
        <a:bodyPr/>
        <a:lstStyle/>
        <a:p>
          <a:pPr rtl="0"/>
          <a:r>
            <a:rPr lang="es-ES">
              <a:latin typeface="Calibri Light" panose="020F0302020204030204"/>
            </a:rPr>
            <a:t>Redes telefónicas y VoIP</a:t>
          </a:r>
        </a:p>
      </dgm:t>
    </dgm:pt>
    <dgm:pt modelId="{F1B70C0E-F08E-4C4E-AD97-D0A05A5E6802}" type="parTrans" cxnId="{353958BA-A957-48E0-B2CC-454DF92A68A3}">
      <dgm:prSet/>
      <dgm:spPr/>
    </dgm:pt>
    <dgm:pt modelId="{86030239-5864-41C0-B20C-CDE42E5E88B4}" type="sibTrans" cxnId="{353958BA-A957-48E0-B2CC-454DF92A68A3}">
      <dgm:prSet/>
      <dgm:spPr/>
    </dgm:pt>
    <dgm:pt modelId="{C7E6AE9D-DABD-41A7-8A5A-D47FEED23FA1}">
      <dgm:prSet phldr="0"/>
      <dgm:spPr/>
      <dgm:t>
        <a:bodyPr/>
        <a:lstStyle/>
        <a:p>
          <a:pPr rtl="0"/>
          <a:r>
            <a:rPr lang="es-ES">
              <a:latin typeface="Calibri Light" panose="020F0302020204030204"/>
            </a:rPr>
            <a:t>Redes de video</a:t>
          </a:r>
        </a:p>
      </dgm:t>
    </dgm:pt>
    <dgm:pt modelId="{6B41BF64-0097-4E16-ADFA-733F74641733}" type="parTrans" cxnId="{2EDB7EF2-3718-416E-A4BC-2D99555F6EE2}">
      <dgm:prSet/>
      <dgm:spPr/>
    </dgm:pt>
    <dgm:pt modelId="{1FE6519E-FECA-4F74-BF8B-1DBDB473956C}" type="sibTrans" cxnId="{2EDB7EF2-3718-416E-A4BC-2D99555F6EE2}">
      <dgm:prSet/>
      <dgm:spPr/>
    </dgm:pt>
    <dgm:pt modelId="{723A254C-B62B-4075-8731-559CFCA57894}">
      <dgm:prSet phldr="0"/>
      <dgm:spPr/>
      <dgm:t>
        <a:bodyPr/>
        <a:lstStyle/>
        <a:p>
          <a:pPr rtl="0"/>
          <a:r>
            <a:rPr lang="es-ES">
              <a:latin typeface="Calibri Light" panose="020F0302020204030204"/>
            </a:rPr>
            <a:t>Transmitir señales de video</a:t>
          </a:r>
        </a:p>
      </dgm:t>
    </dgm:pt>
    <dgm:pt modelId="{393738FB-B3C2-46EE-8E7F-DF2EF07E183B}" type="parTrans" cxnId="{7912AE67-645A-4AB8-910C-786FBB6576B3}">
      <dgm:prSet/>
      <dgm:spPr/>
    </dgm:pt>
    <dgm:pt modelId="{3E6ED16A-F000-4697-B5D6-2D66CD53B5BB}" type="sibTrans" cxnId="{7912AE67-645A-4AB8-910C-786FBB6576B3}">
      <dgm:prSet/>
      <dgm:spPr/>
    </dgm:pt>
    <dgm:pt modelId="{FB32CD12-F589-4778-B356-135BFC8EB61B}">
      <dgm:prSet phldr="0"/>
      <dgm:spPr/>
      <dgm:t>
        <a:bodyPr/>
        <a:lstStyle/>
        <a:p>
          <a:pPr rtl="0"/>
          <a:r>
            <a:rPr lang="es-ES">
              <a:latin typeface="Calibri Light" panose="020F0302020204030204"/>
            </a:rPr>
            <a:t>Televisión en cable e internet</a:t>
          </a:r>
        </a:p>
      </dgm:t>
    </dgm:pt>
    <dgm:pt modelId="{6D69B22F-1D5B-4CF8-B835-2F1491F81CCB}" type="parTrans" cxnId="{45454620-7D2E-46EF-960F-7379E9348A5F}">
      <dgm:prSet/>
      <dgm:spPr/>
    </dgm:pt>
    <dgm:pt modelId="{3F67043F-E133-4259-860E-CDAB7EFEC694}" type="sibTrans" cxnId="{45454620-7D2E-46EF-960F-7379E9348A5F}">
      <dgm:prSet/>
      <dgm:spPr/>
    </dgm:pt>
    <dgm:pt modelId="{E268AA87-BFD8-4142-A6F9-0BD8FE285811}">
      <dgm:prSet phldr="0"/>
      <dgm:spPr/>
      <dgm:t>
        <a:bodyPr/>
        <a:lstStyle/>
        <a:p>
          <a:pPr rtl="0"/>
          <a:r>
            <a:rPr lang="es-ES">
              <a:latin typeface="Calibri Light" panose="020F0302020204030204"/>
            </a:rPr>
            <a:t>Redes de almacenamiento</a:t>
          </a:r>
        </a:p>
      </dgm:t>
    </dgm:pt>
    <dgm:pt modelId="{0719304B-0B29-4272-BC19-F6A279930438}" type="parTrans" cxnId="{5D9F37CF-8AAE-4343-A71A-7E69066605EB}">
      <dgm:prSet/>
      <dgm:spPr/>
    </dgm:pt>
    <dgm:pt modelId="{E85B8468-15EA-453F-BAC9-06517196FEEB}" type="sibTrans" cxnId="{5D9F37CF-8AAE-4343-A71A-7E69066605EB}">
      <dgm:prSet/>
      <dgm:spPr/>
    </dgm:pt>
    <dgm:pt modelId="{8E2F595F-6D71-49AC-BE92-581C641E9008}">
      <dgm:prSet phldr="0"/>
      <dgm:spPr/>
      <dgm:t>
        <a:bodyPr/>
        <a:lstStyle/>
        <a:p>
          <a:pPr rtl="0"/>
          <a:r>
            <a:rPr lang="es-ES">
              <a:latin typeface="Calibri Light" panose="020F0302020204030204"/>
            </a:rPr>
            <a:t>Facilitar acceso y almacenamiento</a:t>
          </a:r>
        </a:p>
      </dgm:t>
    </dgm:pt>
    <dgm:pt modelId="{D3F64960-CB99-4630-A755-0709181F0B65}" type="parTrans" cxnId="{D946EC3E-7F4F-4EF4-A4A6-F78789059C28}">
      <dgm:prSet/>
      <dgm:spPr/>
    </dgm:pt>
    <dgm:pt modelId="{CBDEDA33-8F33-4D55-A633-BB5E14AB99EE}" type="sibTrans" cxnId="{D946EC3E-7F4F-4EF4-A4A6-F78789059C28}">
      <dgm:prSet/>
      <dgm:spPr/>
    </dgm:pt>
    <dgm:pt modelId="{754F5E7D-CFC7-4CAD-9D59-7CF8AACC8657}">
      <dgm:prSet phldr="0"/>
      <dgm:spPr/>
      <dgm:t>
        <a:bodyPr/>
        <a:lstStyle/>
        <a:p>
          <a:pPr rtl="0"/>
          <a:r>
            <a:rPr lang="es-ES">
              <a:latin typeface="Calibri Light" panose="020F0302020204030204"/>
            </a:rPr>
            <a:t>SAN Y NAS</a:t>
          </a:r>
        </a:p>
      </dgm:t>
    </dgm:pt>
    <dgm:pt modelId="{6E822144-61F7-4892-A992-56E54BCC36FC}" type="parTrans" cxnId="{C7244357-6B17-4E58-9A11-07C0946DA119}">
      <dgm:prSet/>
      <dgm:spPr/>
    </dgm:pt>
    <dgm:pt modelId="{27605D48-D401-46BF-B440-709B6C7490DF}" type="sibTrans" cxnId="{C7244357-6B17-4E58-9A11-07C0946DA119}">
      <dgm:prSet/>
      <dgm:spPr/>
    </dgm:pt>
    <dgm:pt modelId="{AD544DA6-2BF6-4899-BBB4-6053AFE8AD96}">
      <dgm:prSet phldr="0"/>
      <dgm:spPr/>
      <dgm:t>
        <a:bodyPr/>
        <a:lstStyle/>
        <a:p>
          <a:pPr rtl="0"/>
          <a:r>
            <a:rPr lang="es-ES">
              <a:latin typeface="Calibri Light" panose="020F0302020204030204"/>
            </a:rPr>
            <a:t>Redes de control industrial</a:t>
          </a:r>
        </a:p>
      </dgm:t>
    </dgm:pt>
    <dgm:pt modelId="{6AAC37AA-2EA0-4782-9996-4CF3E0E52295}" type="parTrans" cxnId="{1F1535EE-B433-44AF-97C0-A3894E319377}">
      <dgm:prSet/>
      <dgm:spPr/>
    </dgm:pt>
    <dgm:pt modelId="{496CE47E-33AD-4894-A076-739E973293DC}" type="sibTrans" cxnId="{1F1535EE-B433-44AF-97C0-A3894E319377}">
      <dgm:prSet/>
      <dgm:spPr/>
    </dgm:pt>
    <dgm:pt modelId="{923EB78E-50D9-4822-AE31-3407B0D598F9}">
      <dgm:prSet phldr="0"/>
      <dgm:spPr/>
      <dgm:t>
        <a:bodyPr/>
        <a:lstStyle/>
        <a:p>
          <a:pPr rtl="0"/>
          <a:r>
            <a:rPr lang="es-ES">
              <a:latin typeface="Calibri Light" panose="020F0302020204030204"/>
            </a:rPr>
            <a:t>Controlar y supervisar</a:t>
          </a:r>
        </a:p>
      </dgm:t>
    </dgm:pt>
    <dgm:pt modelId="{976A9361-22C2-4A78-9D55-B4CFFC656490}" type="parTrans" cxnId="{4AC3983E-1EC9-4BDD-AC2B-BE0995DA1ECD}">
      <dgm:prSet/>
      <dgm:spPr/>
    </dgm:pt>
    <dgm:pt modelId="{BDA0E666-B2EC-4D0A-880E-D1B5D75E8097}" type="sibTrans" cxnId="{4AC3983E-1EC9-4BDD-AC2B-BE0995DA1ECD}">
      <dgm:prSet/>
      <dgm:spPr/>
    </dgm:pt>
    <dgm:pt modelId="{F46FFB0B-1E66-41FD-A831-4386DF933AC0}">
      <dgm:prSet phldr="0"/>
      <dgm:spPr/>
      <dgm:t>
        <a:bodyPr/>
        <a:lstStyle/>
        <a:p>
          <a:pPr rtl="0"/>
          <a:r>
            <a:rPr lang="es-ES">
              <a:latin typeface="Calibri Light" panose="020F0302020204030204"/>
            </a:rPr>
            <a:t>Redes de automatización inde</a:t>
          </a:r>
        </a:p>
      </dgm:t>
    </dgm:pt>
    <dgm:pt modelId="{CCB67A26-3C1E-49CD-ABD3-64BCB1F4B628}" type="parTrans" cxnId="{5BC6ABAF-50DC-4C08-8B78-9796D82EAAF2}">
      <dgm:prSet/>
      <dgm:spPr/>
    </dgm:pt>
    <dgm:pt modelId="{9775E2D0-BEAB-4D7E-8111-875870C2B46F}" type="sibTrans" cxnId="{5BC6ABAF-50DC-4C08-8B78-9796D82EAAF2}">
      <dgm:prSet/>
      <dgm:spPr/>
    </dgm:pt>
    <dgm:pt modelId="{926BA916-B15E-46FC-B353-8810C90FEE97}" type="pres">
      <dgm:prSet presAssocID="{D1C44EBF-3F8C-4CB4-82B7-53971492D59F}" presName="Name0" presStyleCnt="0">
        <dgm:presLayoutVars>
          <dgm:dir/>
          <dgm:resizeHandles val="exact"/>
        </dgm:presLayoutVars>
      </dgm:prSet>
      <dgm:spPr/>
    </dgm:pt>
    <dgm:pt modelId="{57870F78-3312-41F3-A98E-C6C46E6E343E}" type="pres">
      <dgm:prSet presAssocID="{3957B094-7E45-4998-AC5D-891750F86AF9}" presName="node" presStyleLbl="node1" presStyleIdx="0" presStyleCnt="5">
        <dgm:presLayoutVars>
          <dgm:bulletEnabled val="1"/>
        </dgm:presLayoutVars>
      </dgm:prSet>
      <dgm:spPr/>
    </dgm:pt>
    <dgm:pt modelId="{AA4E9A35-02C7-421A-95C0-3D5B5AE2F018}" type="pres">
      <dgm:prSet presAssocID="{5159A982-9339-481D-9C67-49B43178BF2F}" presName="sibTrans" presStyleCnt="0"/>
      <dgm:spPr/>
    </dgm:pt>
    <dgm:pt modelId="{4A2C97C7-9C6F-46F0-92E9-8938025FD979}" type="pres">
      <dgm:prSet presAssocID="{89AA7B28-6615-46DB-845D-F0F83CB221C0}" presName="node" presStyleLbl="node1" presStyleIdx="1" presStyleCnt="5">
        <dgm:presLayoutVars>
          <dgm:bulletEnabled val="1"/>
        </dgm:presLayoutVars>
      </dgm:prSet>
      <dgm:spPr/>
    </dgm:pt>
    <dgm:pt modelId="{E2FCD900-902C-45F8-8CFE-0B83BA0D3EDD}" type="pres">
      <dgm:prSet presAssocID="{1468E9C5-E563-4793-92CC-60E92C941147}" presName="sibTrans" presStyleCnt="0"/>
      <dgm:spPr/>
    </dgm:pt>
    <dgm:pt modelId="{3FC3CF31-73CB-49FA-A543-E4FBB3D0703A}" type="pres">
      <dgm:prSet presAssocID="{C7E6AE9D-DABD-41A7-8A5A-D47FEED23FA1}" presName="node" presStyleLbl="node1" presStyleIdx="2" presStyleCnt="5">
        <dgm:presLayoutVars>
          <dgm:bulletEnabled val="1"/>
        </dgm:presLayoutVars>
      </dgm:prSet>
      <dgm:spPr/>
    </dgm:pt>
    <dgm:pt modelId="{109FC2A2-34EE-47B9-AA51-36E0A0DE72F4}" type="pres">
      <dgm:prSet presAssocID="{1FE6519E-FECA-4F74-BF8B-1DBDB473956C}" presName="sibTrans" presStyleCnt="0"/>
      <dgm:spPr/>
    </dgm:pt>
    <dgm:pt modelId="{89DA656E-1703-4ECB-AB5F-59B155E92CAF}" type="pres">
      <dgm:prSet presAssocID="{E268AA87-BFD8-4142-A6F9-0BD8FE285811}" presName="node" presStyleLbl="node1" presStyleIdx="3" presStyleCnt="5">
        <dgm:presLayoutVars>
          <dgm:bulletEnabled val="1"/>
        </dgm:presLayoutVars>
      </dgm:prSet>
      <dgm:spPr/>
    </dgm:pt>
    <dgm:pt modelId="{44FB4B46-9A89-4DC5-9827-D0416EDCE22B}" type="pres">
      <dgm:prSet presAssocID="{E85B8468-15EA-453F-BAC9-06517196FEEB}" presName="sibTrans" presStyleCnt="0"/>
      <dgm:spPr/>
    </dgm:pt>
    <dgm:pt modelId="{F3254905-2B9C-4EAE-9021-AA047C719BC9}" type="pres">
      <dgm:prSet presAssocID="{AD544DA6-2BF6-4899-BBB4-6053AFE8AD96}" presName="node" presStyleLbl="node1" presStyleIdx="4" presStyleCnt="5">
        <dgm:presLayoutVars>
          <dgm:bulletEnabled val="1"/>
        </dgm:presLayoutVars>
      </dgm:prSet>
      <dgm:spPr/>
    </dgm:pt>
  </dgm:ptLst>
  <dgm:cxnLst>
    <dgm:cxn modelId="{7E1F7904-CE0B-4736-8498-9689761FCD72}" srcId="{D1C44EBF-3F8C-4CB4-82B7-53971492D59F}" destId="{89AA7B28-6615-46DB-845D-F0F83CB221C0}" srcOrd="1" destOrd="0" parTransId="{7E6402B4-DF0E-4673-9058-7A440BE5EE62}" sibTransId="{1468E9C5-E563-4793-92CC-60E92C941147}"/>
    <dgm:cxn modelId="{92B0B205-5346-4F21-8EFE-05E4252F2749}" type="presOf" srcId="{3957B094-7E45-4998-AC5D-891750F86AF9}" destId="{57870F78-3312-41F3-A98E-C6C46E6E343E}" srcOrd="0" destOrd="0" presId="urn:microsoft.com/office/officeart/2005/8/layout/hList6"/>
    <dgm:cxn modelId="{E68D5519-2611-4F4B-85C1-F21CEC301131}" srcId="{89AA7B28-6615-46DB-845D-F0F83CB221C0}" destId="{F53A28D5-3209-4E56-89E8-45F5DF78B91D}" srcOrd="0" destOrd="0" parTransId="{81CC3AC2-28AE-4D84-830D-34E949E66209}" sibTransId="{5D01BD25-7E85-477E-903E-142AD70D0275}"/>
    <dgm:cxn modelId="{60B0E71A-FD26-4063-A715-CD6AB8B64FA6}" type="presOf" srcId="{AD544DA6-2BF6-4899-BBB4-6053AFE8AD96}" destId="{F3254905-2B9C-4EAE-9021-AA047C719BC9}" srcOrd="0" destOrd="0" presId="urn:microsoft.com/office/officeart/2005/8/layout/hList6"/>
    <dgm:cxn modelId="{45454620-7D2E-46EF-960F-7379E9348A5F}" srcId="{C7E6AE9D-DABD-41A7-8A5A-D47FEED23FA1}" destId="{FB32CD12-F589-4778-B356-135BFC8EB61B}" srcOrd="1" destOrd="0" parTransId="{6D69B22F-1D5B-4CF8-B835-2F1491F81CCB}" sibTransId="{3F67043F-E133-4259-860E-CDAB7EFEC694}"/>
    <dgm:cxn modelId="{4FF8402C-0179-4375-A24B-73F4A89B7260}" srcId="{3957B094-7E45-4998-AC5D-891750F86AF9}" destId="{81897AE0-6372-4613-B5BE-E98F5FF60EA9}" srcOrd="1" destOrd="0" parTransId="{7878AE45-500B-4A8E-AE49-E3DB649945B9}" sibTransId="{EEB34673-12E0-4141-B628-F8B89BA2C91A}"/>
    <dgm:cxn modelId="{6CC6DF39-16A1-462E-9DE0-74720F1CB924}" type="presOf" srcId="{1917C780-977A-4BA1-8DF0-348DA22B461A}" destId="{4A2C97C7-9C6F-46F0-92E9-8938025FD979}" srcOrd="0" destOrd="2" presId="urn:microsoft.com/office/officeart/2005/8/layout/hList6"/>
    <dgm:cxn modelId="{4AC3983E-1EC9-4BDD-AC2B-BE0995DA1ECD}" srcId="{AD544DA6-2BF6-4899-BBB4-6053AFE8AD96}" destId="{923EB78E-50D9-4822-AE31-3407B0D598F9}" srcOrd="0" destOrd="0" parTransId="{976A9361-22C2-4A78-9D55-B4CFFC656490}" sibTransId="{BDA0E666-B2EC-4D0A-880E-D1B5D75E8097}"/>
    <dgm:cxn modelId="{D946EC3E-7F4F-4EF4-A4A6-F78789059C28}" srcId="{E268AA87-BFD8-4142-A6F9-0BD8FE285811}" destId="{8E2F595F-6D71-49AC-BE92-581C641E9008}" srcOrd="0" destOrd="0" parTransId="{D3F64960-CB99-4630-A755-0709181F0B65}" sibTransId="{CBDEDA33-8F33-4D55-A633-BB5E14AB99EE}"/>
    <dgm:cxn modelId="{96C43E44-4532-48B9-BC58-59DD190CEA4D}" type="presOf" srcId="{754F5E7D-CFC7-4CAD-9D59-7CF8AACC8657}" destId="{89DA656E-1703-4ECB-AB5F-59B155E92CAF}" srcOrd="0" destOrd="2" presId="urn:microsoft.com/office/officeart/2005/8/layout/hList6"/>
    <dgm:cxn modelId="{E73F6745-A80E-4304-8613-84D4C21477B0}" type="presOf" srcId="{1982C45B-17D3-42AA-B7FF-2DD9E02BDEE5}" destId="{57870F78-3312-41F3-A98E-C6C46E6E343E}" srcOrd="0" destOrd="1" presId="urn:microsoft.com/office/officeart/2005/8/layout/hList6"/>
    <dgm:cxn modelId="{4DDDEA65-C978-452B-80B8-53FC11CE38CE}" srcId="{D1C44EBF-3F8C-4CB4-82B7-53971492D59F}" destId="{3957B094-7E45-4998-AC5D-891750F86AF9}" srcOrd="0" destOrd="0" parTransId="{AD49E56A-CF95-414A-96EC-3D3F169CB9BF}" sibTransId="{5159A982-9339-481D-9C67-49B43178BF2F}"/>
    <dgm:cxn modelId="{7912AE67-645A-4AB8-910C-786FBB6576B3}" srcId="{C7E6AE9D-DABD-41A7-8A5A-D47FEED23FA1}" destId="{723A254C-B62B-4075-8731-559CFCA57894}" srcOrd="0" destOrd="0" parTransId="{393738FB-B3C2-46EE-8E7F-DF2EF07E183B}" sibTransId="{3E6ED16A-F000-4697-B5D6-2D66CD53B5BB}"/>
    <dgm:cxn modelId="{3B03CE4C-5029-4112-8AA4-5E51C3F67DB8}" type="presOf" srcId="{C7E6AE9D-DABD-41A7-8A5A-D47FEED23FA1}" destId="{3FC3CF31-73CB-49FA-A543-E4FBB3D0703A}" srcOrd="0" destOrd="0" presId="urn:microsoft.com/office/officeart/2005/8/layout/hList6"/>
    <dgm:cxn modelId="{E993A94F-FE47-4001-A075-83B4FB975DDA}" type="presOf" srcId="{8E2F595F-6D71-49AC-BE92-581C641E9008}" destId="{89DA656E-1703-4ECB-AB5F-59B155E92CAF}" srcOrd="0" destOrd="1" presId="urn:microsoft.com/office/officeart/2005/8/layout/hList6"/>
    <dgm:cxn modelId="{A398AC71-FBA3-436B-B8CB-EB7ACBA99B4E}" srcId="{3957B094-7E45-4998-AC5D-891750F86AF9}" destId="{1982C45B-17D3-42AA-B7FF-2DD9E02BDEE5}" srcOrd="0" destOrd="0" parTransId="{FF7B008F-085E-4836-8A8D-E0721E4934B5}" sibTransId="{ADF698C2-B548-482B-B6FD-C082B6CD79D2}"/>
    <dgm:cxn modelId="{C7244357-6B17-4E58-9A11-07C0946DA119}" srcId="{E268AA87-BFD8-4142-A6F9-0BD8FE285811}" destId="{754F5E7D-CFC7-4CAD-9D59-7CF8AACC8657}" srcOrd="1" destOrd="0" parTransId="{6E822144-61F7-4892-A992-56E54BCC36FC}" sibTransId="{27605D48-D401-46BF-B440-709B6C7490DF}"/>
    <dgm:cxn modelId="{47EB2F86-046E-4DEF-A6CF-2E712FC5DA3D}" type="presOf" srcId="{F46FFB0B-1E66-41FD-A831-4386DF933AC0}" destId="{F3254905-2B9C-4EAE-9021-AA047C719BC9}" srcOrd="0" destOrd="2" presId="urn:microsoft.com/office/officeart/2005/8/layout/hList6"/>
    <dgm:cxn modelId="{DC8D4097-9856-4C99-BC96-7262BA1400DB}" type="presOf" srcId="{923EB78E-50D9-4822-AE31-3407B0D598F9}" destId="{F3254905-2B9C-4EAE-9021-AA047C719BC9}" srcOrd="0" destOrd="1" presId="urn:microsoft.com/office/officeart/2005/8/layout/hList6"/>
    <dgm:cxn modelId="{49831499-FC63-419C-9F32-5DEB2141CD3A}" type="presOf" srcId="{D1C44EBF-3F8C-4CB4-82B7-53971492D59F}" destId="{926BA916-B15E-46FC-B353-8810C90FEE97}" srcOrd="0" destOrd="0" presId="urn:microsoft.com/office/officeart/2005/8/layout/hList6"/>
    <dgm:cxn modelId="{5BC6ABAF-50DC-4C08-8B78-9796D82EAAF2}" srcId="{AD544DA6-2BF6-4899-BBB4-6053AFE8AD96}" destId="{F46FFB0B-1E66-41FD-A831-4386DF933AC0}" srcOrd="1" destOrd="0" parTransId="{CCB67A26-3C1E-49CD-ABD3-64BCB1F4B628}" sibTransId="{9775E2D0-BEAB-4D7E-8111-875870C2B46F}"/>
    <dgm:cxn modelId="{353958BA-A957-48E0-B2CC-454DF92A68A3}" srcId="{89AA7B28-6615-46DB-845D-F0F83CB221C0}" destId="{1917C780-977A-4BA1-8DF0-348DA22B461A}" srcOrd="1" destOrd="0" parTransId="{F1B70C0E-F08E-4C4E-AD97-D0A05A5E6802}" sibTransId="{86030239-5864-41C0-B20C-CDE42E5E88B4}"/>
    <dgm:cxn modelId="{2423EDC6-06C8-46C8-A5BF-9063F783AE16}" type="presOf" srcId="{E268AA87-BFD8-4142-A6F9-0BD8FE285811}" destId="{89DA656E-1703-4ECB-AB5F-59B155E92CAF}" srcOrd="0" destOrd="0" presId="urn:microsoft.com/office/officeart/2005/8/layout/hList6"/>
    <dgm:cxn modelId="{0A2085CA-20AD-4E34-AB1A-CB5B5A91404A}" type="presOf" srcId="{81897AE0-6372-4613-B5BE-E98F5FF60EA9}" destId="{57870F78-3312-41F3-A98E-C6C46E6E343E}" srcOrd="0" destOrd="2" presId="urn:microsoft.com/office/officeart/2005/8/layout/hList6"/>
    <dgm:cxn modelId="{5D9F37CF-8AAE-4343-A71A-7E69066605EB}" srcId="{D1C44EBF-3F8C-4CB4-82B7-53971492D59F}" destId="{E268AA87-BFD8-4142-A6F9-0BD8FE285811}" srcOrd="3" destOrd="0" parTransId="{0719304B-0B29-4272-BC19-F6A279930438}" sibTransId="{E85B8468-15EA-453F-BAC9-06517196FEEB}"/>
    <dgm:cxn modelId="{6C5CFAD3-2FB8-42AC-9B16-600CEFDC7310}" type="presOf" srcId="{FB32CD12-F589-4778-B356-135BFC8EB61B}" destId="{3FC3CF31-73CB-49FA-A543-E4FBB3D0703A}" srcOrd="0" destOrd="2" presId="urn:microsoft.com/office/officeart/2005/8/layout/hList6"/>
    <dgm:cxn modelId="{0C05E7D4-137D-41AC-AC9E-D238451415BA}" type="presOf" srcId="{89AA7B28-6615-46DB-845D-F0F83CB221C0}" destId="{4A2C97C7-9C6F-46F0-92E9-8938025FD979}" srcOrd="0" destOrd="0" presId="urn:microsoft.com/office/officeart/2005/8/layout/hList6"/>
    <dgm:cxn modelId="{70DBD1E7-C7FA-41D8-84C3-D41AF6C1B893}" type="presOf" srcId="{F53A28D5-3209-4E56-89E8-45F5DF78B91D}" destId="{4A2C97C7-9C6F-46F0-92E9-8938025FD979}" srcOrd="0" destOrd="1" presId="urn:microsoft.com/office/officeart/2005/8/layout/hList6"/>
    <dgm:cxn modelId="{2669B2ED-F4D5-44F2-87AE-46C0F037AE9F}" type="presOf" srcId="{723A254C-B62B-4075-8731-559CFCA57894}" destId="{3FC3CF31-73CB-49FA-A543-E4FBB3D0703A}" srcOrd="0" destOrd="1" presId="urn:microsoft.com/office/officeart/2005/8/layout/hList6"/>
    <dgm:cxn modelId="{1F1535EE-B433-44AF-97C0-A3894E319377}" srcId="{D1C44EBF-3F8C-4CB4-82B7-53971492D59F}" destId="{AD544DA6-2BF6-4899-BBB4-6053AFE8AD96}" srcOrd="4" destOrd="0" parTransId="{6AAC37AA-2EA0-4782-9996-4CF3E0E52295}" sibTransId="{496CE47E-33AD-4894-A076-739E973293DC}"/>
    <dgm:cxn modelId="{2EDB7EF2-3718-416E-A4BC-2D99555F6EE2}" srcId="{D1C44EBF-3F8C-4CB4-82B7-53971492D59F}" destId="{C7E6AE9D-DABD-41A7-8A5A-D47FEED23FA1}" srcOrd="2" destOrd="0" parTransId="{6B41BF64-0097-4E16-ADFA-733F74641733}" sibTransId="{1FE6519E-FECA-4F74-BF8B-1DBDB473956C}"/>
    <dgm:cxn modelId="{99FCE6B0-0C0F-4503-9C12-BE65CE928D1E}" type="presParOf" srcId="{926BA916-B15E-46FC-B353-8810C90FEE97}" destId="{57870F78-3312-41F3-A98E-C6C46E6E343E}" srcOrd="0" destOrd="0" presId="urn:microsoft.com/office/officeart/2005/8/layout/hList6"/>
    <dgm:cxn modelId="{A0D44FAC-0920-4E01-BD54-22F7784D799D}" type="presParOf" srcId="{926BA916-B15E-46FC-B353-8810C90FEE97}" destId="{AA4E9A35-02C7-421A-95C0-3D5B5AE2F018}" srcOrd="1" destOrd="0" presId="urn:microsoft.com/office/officeart/2005/8/layout/hList6"/>
    <dgm:cxn modelId="{ACBC1F3E-1CA6-4A16-AFC3-14E379F5B5C3}" type="presParOf" srcId="{926BA916-B15E-46FC-B353-8810C90FEE97}" destId="{4A2C97C7-9C6F-46F0-92E9-8938025FD979}" srcOrd="2" destOrd="0" presId="urn:microsoft.com/office/officeart/2005/8/layout/hList6"/>
    <dgm:cxn modelId="{F966C51D-4327-4E8D-BE73-B905ED4AFA3C}" type="presParOf" srcId="{926BA916-B15E-46FC-B353-8810C90FEE97}" destId="{E2FCD900-902C-45F8-8CFE-0B83BA0D3EDD}" srcOrd="3" destOrd="0" presId="urn:microsoft.com/office/officeart/2005/8/layout/hList6"/>
    <dgm:cxn modelId="{A31DE15A-7137-4368-89F6-4CCD3FFA9047}" type="presParOf" srcId="{926BA916-B15E-46FC-B353-8810C90FEE97}" destId="{3FC3CF31-73CB-49FA-A543-E4FBB3D0703A}" srcOrd="4" destOrd="0" presId="urn:microsoft.com/office/officeart/2005/8/layout/hList6"/>
    <dgm:cxn modelId="{48EDFBD8-9666-49C9-97A9-9CB936A49C56}" type="presParOf" srcId="{926BA916-B15E-46FC-B353-8810C90FEE97}" destId="{109FC2A2-34EE-47B9-AA51-36E0A0DE72F4}" srcOrd="5" destOrd="0" presId="urn:microsoft.com/office/officeart/2005/8/layout/hList6"/>
    <dgm:cxn modelId="{E8BAD380-625A-42BE-96C4-0B6DD5D68DBD}" type="presParOf" srcId="{926BA916-B15E-46FC-B353-8810C90FEE97}" destId="{89DA656E-1703-4ECB-AB5F-59B155E92CAF}" srcOrd="6" destOrd="0" presId="urn:microsoft.com/office/officeart/2005/8/layout/hList6"/>
    <dgm:cxn modelId="{31B52E66-72DD-4FCA-B207-A99A8C73A9F7}" type="presParOf" srcId="{926BA916-B15E-46FC-B353-8810C90FEE97}" destId="{44FB4B46-9A89-4DC5-9827-D0416EDCE22B}" srcOrd="7" destOrd="0" presId="urn:microsoft.com/office/officeart/2005/8/layout/hList6"/>
    <dgm:cxn modelId="{1A4A2D53-8B1C-4179-B11A-B3FBFD2FA8B7}" type="presParOf" srcId="{926BA916-B15E-46FC-B353-8810C90FEE97}" destId="{F3254905-2B9C-4EAE-9021-AA047C719BC9}" srcOrd="8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EDB62E1E-F2BD-4FD1-855A-05FF7717791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4BE5A75-9049-4467-B710-C9E06F24C1A6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IEEE (Institute of Electrical and Electronic Engineers)</a:t>
          </a:r>
          <a:endParaRPr lang="en-US"/>
        </a:p>
      </dgm:t>
    </dgm:pt>
    <dgm:pt modelId="{224A5349-2604-42F4-847E-749904611935}" type="parTrans" cxnId="{0E580698-5A6B-4DF1-AB32-5F5DD9A67C75}">
      <dgm:prSet/>
      <dgm:spPr/>
      <dgm:t>
        <a:bodyPr/>
        <a:lstStyle/>
        <a:p>
          <a:endParaRPr lang="en-US"/>
        </a:p>
      </dgm:t>
    </dgm:pt>
    <dgm:pt modelId="{22E896A7-4BEA-4109-A1FA-7CE73F10CD0D}" type="sibTrans" cxnId="{0E580698-5A6B-4DF1-AB32-5F5DD9A67C75}">
      <dgm:prSet/>
      <dgm:spPr/>
      <dgm:t>
        <a:bodyPr/>
        <a:lstStyle/>
        <a:p>
          <a:endParaRPr lang="en-US"/>
        </a:p>
      </dgm:t>
    </dgm:pt>
    <dgm:pt modelId="{4137D904-2EB7-4704-933F-3519CA5004BF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ISO (International Organization for Standarzation)</a:t>
          </a:r>
          <a:endParaRPr lang="en-US"/>
        </a:p>
      </dgm:t>
    </dgm:pt>
    <dgm:pt modelId="{BE54DE9A-E36A-4795-B511-65E81B40FE56}" type="parTrans" cxnId="{1AEE3223-1D0C-41BE-AC35-652E24283E3D}">
      <dgm:prSet/>
      <dgm:spPr/>
      <dgm:t>
        <a:bodyPr/>
        <a:lstStyle/>
        <a:p>
          <a:endParaRPr lang="en-US"/>
        </a:p>
      </dgm:t>
    </dgm:pt>
    <dgm:pt modelId="{00389C68-DE40-43C6-A9AF-D6541E1CB452}" type="sibTrans" cxnId="{1AEE3223-1D0C-41BE-AC35-652E24283E3D}">
      <dgm:prSet/>
      <dgm:spPr/>
      <dgm:t>
        <a:bodyPr/>
        <a:lstStyle/>
        <a:p>
          <a:endParaRPr lang="en-US"/>
        </a:p>
      </dgm:t>
    </dgm:pt>
    <dgm:pt modelId="{3C84CF43-5348-4307-8BC5-14EFE5F83967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ITU (International Telecommunication Union)</a:t>
          </a:r>
          <a:endParaRPr lang="en-US"/>
        </a:p>
      </dgm:t>
    </dgm:pt>
    <dgm:pt modelId="{3A2D30D4-AA32-41A8-BA4C-404F458BA879}" type="parTrans" cxnId="{534B6973-C96F-4A3E-996F-5289F4AD6003}">
      <dgm:prSet/>
      <dgm:spPr/>
      <dgm:t>
        <a:bodyPr/>
        <a:lstStyle/>
        <a:p>
          <a:endParaRPr lang="en-US"/>
        </a:p>
      </dgm:t>
    </dgm:pt>
    <dgm:pt modelId="{BE2671CB-BC5E-44A6-A031-8FAF8CE1213F}" type="sibTrans" cxnId="{534B6973-C96F-4A3E-996F-5289F4AD6003}">
      <dgm:prSet/>
      <dgm:spPr/>
      <dgm:t>
        <a:bodyPr/>
        <a:lstStyle/>
        <a:p>
          <a:endParaRPr lang="en-US"/>
        </a:p>
      </dgm:t>
    </dgm:pt>
    <dgm:pt modelId="{ACBA0354-6F43-4BBB-93E0-1F27AD0392C8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IETF ( Internet Engineering Task Force)			</a:t>
          </a:r>
          <a:endParaRPr lang="en-US"/>
        </a:p>
      </dgm:t>
    </dgm:pt>
    <dgm:pt modelId="{3ED9D3C1-5092-41F6-B851-BBACEDFFCD86}" type="parTrans" cxnId="{BE69029E-E8CB-46A7-ADD4-FA7A9B7BDF4E}">
      <dgm:prSet/>
      <dgm:spPr/>
      <dgm:t>
        <a:bodyPr/>
        <a:lstStyle/>
        <a:p>
          <a:endParaRPr lang="en-US"/>
        </a:p>
      </dgm:t>
    </dgm:pt>
    <dgm:pt modelId="{E70208A3-DD79-4C3A-92A9-EC0A7FE48649}" type="sibTrans" cxnId="{BE69029E-E8CB-46A7-ADD4-FA7A9B7BDF4E}">
      <dgm:prSet/>
      <dgm:spPr/>
      <dgm:t>
        <a:bodyPr/>
        <a:lstStyle/>
        <a:p>
          <a:endParaRPr lang="en-US"/>
        </a:p>
      </dgm:t>
    </dgm:pt>
    <dgm:pt modelId="{ACD68801-EDF2-48A2-B3D7-A74533390501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ANSI (American National Standards Institute)</a:t>
          </a:r>
          <a:endParaRPr lang="en-US"/>
        </a:p>
      </dgm:t>
    </dgm:pt>
    <dgm:pt modelId="{81DE33C0-821D-487C-87FE-2DFF44F86F8D}" type="parTrans" cxnId="{7BBE0A72-A10D-4081-8E00-D010F051D2B6}">
      <dgm:prSet/>
      <dgm:spPr/>
      <dgm:t>
        <a:bodyPr/>
        <a:lstStyle/>
        <a:p>
          <a:endParaRPr lang="en-US"/>
        </a:p>
      </dgm:t>
    </dgm:pt>
    <dgm:pt modelId="{D03E73E8-D658-416C-8E02-14592DD3C58F}" type="sibTrans" cxnId="{7BBE0A72-A10D-4081-8E00-D010F051D2B6}">
      <dgm:prSet/>
      <dgm:spPr/>
      <dgm:t>
        <a:bodyPr/>
        <a:lstStyle/>
        <a:p>
          <a:endParaRPr lang="en-US"/>
        </a:p>
      </dgm:t>
    </dgm:pt>
    <dgm:pt modelId="{FEA2A397-D31F-47C4-9720-2748C8362B50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ETSI ( European Telecommunications Standards Institute)</a:t>
          </a:r>
          <a:endParaRPr lang="en-US"/>
        </a:p>
      </dgm:t>
    </dgm:pt>
    <dgm:pt modelId="{391D0965-C591-4C82-AC95-726CFBD3267C}" type="parTrans" cxnId="{04462B78-D4B6-40CF-8B52-E909AF201C33}">
      <dgm:prSet/>
      <dgm:spPr/>
      <dgm:t>
        <a:bodyPr/>
        <a:lstStyle/>
        <a:p>
          <a:endParaRPr lang="en-US"/>
        </a:p>
      </dgm:t>
    </dgm:pt>
    <dgm:pt modelId="{AE19698F-649E-4365-9BC5-592588FBEC91}" type="sibTrans" cxnId="{04462B78-D4B6-40CF-8B52-E909AF201C33}">
      <dgm:prSet/>
      <dgm:spPr/>
      <dgm:t>
        <a:bodyPr/>
        <a:lstStyle/>
        <a:p>
          <a:endParaRPr lang="en-US"/>
        </a:p>
      </dgm:t>
    </dgm:pt>
    <dgm:pt modelId="{2529F4ED-721F-40F7-8FD9-6A6C31F62961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AENOR (Asociación Española de Normalización)</a:t>
          </a:r>
          <a:endParaRPr lang="en-US"/>
        </a:p>
      </dgm:t>
    </dgm:pt>
    <dgm:pt modelId="{6E64804F-858C-41BF-A663-A0E42AD2BC1E}" type="parTrans" cxnId="{14877603-33B6-4F5D-BA94-96DFE7AD37B0}">
      <dgm:prSet/>
      <dgm:spPr/>
      <dgm:t>
        <a:bodyPr/>
        <a:lstStyle/>
        <a:p>
          <a:endParaRPr lang="en-US"/>
        </a:p>
      </dgm:t>
    </dgm:pt>
    <dgm:pt modelId="{9B61987B-2C23-4B06-80DA-69836794AF01}" type="sibTrans" cxnId="{14877603-33B6-4F5D-BA94-96DFE7AD37B0}">
      <dgm:prSet/>
      <dgm:spPr/>
      <dgm:t>
        <a:bodyPr/>
        <a:lstStyle/>
        <a:p>
          <a:endParaRPr lang="en-US"/>
        </a:p>
      </dgm:t>
    </dgm:pt>
    <dgm:pt modelId="{65DF3FED-FDA4-40F7-B1F8-F4486FC0AAF8}" type="pres">
      <dgm:prSet presAssocID="{EDB62E1E-F2BD-4FD1-855A-05FF77177917}" presName="root" presStyleCnt="0">
        <dgm:presLayoutVars>
          <dgm:dir/>
          <dgm:resizeHandles val="exact"/>
        </dgm:presLayoutVars>
      </dgm:prSet>
      <dgm:spPr/>
    </dgm:pt>
    <dgm:pt modelId="{3486EBEA-C3FA-4921-9A4B-D4EB5FC5F3C7}" type="pres">
      <dgm:prSet presAssocID="{E4BE5A75-9049-4467-B710-C9E06F24C1A6}" presName="compNode" presStyleCnt="0"/>
      <dgm:spPr/>
    </dgm:pt>
    <dgm:pt modelId="{46676536-188F-46A5-BA82-76460CA3E08D}" type="pres">
      <dgm:prSet presAssocID="{E4BE5A75-9049-4467-B710-C9E06F24C1A6}" presName="bgRect" presStyleLbl="bgShp" presStyleIdx="0" presStyleCnt="7"/>
      <dgm:spPr/>
    </dgm:pt>
    <dgm:pt modelId="{CDBEAB8D-A7C9-46DB-921F-140BB0F6D167}" type="pres">
      <dgm:prSet presAssocID="{E4BE5A75-9049-4467-B710-C9E06F24C1A6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lectricista"/>
        </a:ext>
      </dgm:extLst>
    </dgm:pt>
    <dgm:pt modelId="{34FF6B38-62D8-4825-861D-C4D331A7B623}" type="pres">
      <dgm:prSet presAssocID="{E4BE5A75-9049-4467-B710-C9E06F24C1A6}" presName="spaceRect" presStyleCnt="0"/>
      <dgm:spPr/>
    </dgm:pt>
    <dgm:pt modelId="{71B25EAA-E715-4D75-8C0E-B40F44080311}" type="pres">
      <dgm:prSet presAssocID="{E4BE5A75-9049-4467-B710-C9E06F24C1A6}" presName="parTx" presStyleLbl="revTx" presStyleIdx="0" presStyleCnt="7">
        <dgm:presLayoutVars>
          <dgm:chMax val="0"/>
          <dgm:chPref val="0"/>
        </dgm:presLayoutVars>
      </dgm:prSet>
      <dgm:spPr/>
    </dgm:pt>
    <dgm:pt modelId="{62FB5DDA-2A4B-4192-9910-E994EA25544C}" type="pres">
      <dgm:prSet presAssocID="{22E896A7-4BEA-4109-A1FA-7CE73F10CD0D}" presName="sibTrans" presStyleCnt="0"/>
      <dgm:spPr/>
    </dgm:pt>
    <dgm:pt modelId="{468EB15C-2947-4454-AF91-ECEF4EA1D74E}" type="pres">
      <dgm:prSet presAssocID="{4137D904-2EB7-4704-933F-3519CA5004BF}" presName="compNode" presStyleCnt="0"/>
      <dgm:spPr/>
    </dgm:pt>
    <dgm:pt modelId="{7B9B53EF-F39C-4D22-B70B-0C120CF8784D}" type="pres">
      <dgm:prSet presAssocID="{4137D904-2EB7-4704-933F-3519CA5004BF}" presName="bgRect" presStyleLbl="bgShp" presStyleIdx="1" presStyleCnt="7"/>
      <dgm:spPr/>
    </dgm:pt>
    <dgm:pt modelId="{308F89D3-F100-4F9A-B845-8B9EFE761225}" type="pres">
      <dgm:prSet presAssocID="{4137D904-2EB7-4704-933F-3519CA5004BF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Jerarquía"/>
        </a:ext>
      </dgm:extLst>
    </dgm:pt>
    <dgm:pt modelId="{A473CC9B-248B-4A10-9761-73CE06F25C8F}" type="pres">
      <dgm:prSet presAssocID="{4137D904-2EB7-4704-933F-3519CA5004BF}" presName="spaceRect" presStyleCnt="0"/>
      <dgm:spPr/>
    </dgm:pt>
    <dgm:pt modelId="{90DD1949-C351-4919-BC23-81AAC0F3FD45}" type="pres">
      <dgm:prSet presAssocID="{4137D904-2EB7-4704-933F-3519CA5004BF}" presName="parTx" presStyleLbl="revTx" presStyleIdx="1" presStyleCnt="7">
        <dgm:presLayoutVars>
          <dgm:chMax val="0"/>
          <dgm:chPref val="0"/>
        </dgm:presLayoutVars>
      </dgm:prSet>
      <dgm:spPr/>
    </dgm:pt>
    <dgm:pt modelId="{9D24B8E6-0533-45AC-B600-2D45C14F0140}" type="pres">
      <dgm:prSet presAssocID="{00389C68-DE40-43C6-A9AF-D6541E1CB452}" presName="sibTrans" presStyleCnt="0"/>
      <dgm:spPr/>
    </dgm:pt>
    <dgm:pt modelId="{AC327496-3CCC-440E-B80A-1E6D0475F931}" type="pres">
      <dgm:prSet presAssocID="{3C84CF43-5348-4307-8BC5-14EFE5F83967}" presName="compNode" presStyleCnt="0"/>
      <dgm:spPr/>
    </dgm:pt>
    <dgm:pt modelId="{C0AF8BE3-31F5-4EB0-A8E9-AF8903E17E13}" type="pres">
      <dgm:prSet presAssocID="{3C84CF43-5348-4307-8BC5-14EFE5F83967}" presName="bgRect" presStyleLbl="bgShp" presStyleIdx="2" presStyleCnt="7"/>
      <dgm:spPr/>
    </dgm:pt>
    <dgm:pt modelId="{73592F49-4733-4B52-A083-DC7FCDE6F56D}" type="pres">
      <dgm:prSet presAssocID="{3C84CF43-5348-4307-8BC5-14EFE5F83967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l center"/>
        </a:ext>
      </dgm:extLst>
    </dgm:pt>
    <dgm:pt modelId="{01B3F72E-5A59-4D82-B8F7-B36DFBAC4A13}" type="pres">
      <dgm:prSet presAssocID="{3C84CF43-5348-4307-8BC5-14EFE5F83967}" presName="spaceRect" presStyleCnt="0"/>
      <dgm:spPr/>
    </dgm:pt>
    <dgm:pt modelId="{32B9CC60-EEC7-4FD7-B306-2009C7897A7E}" type="pres">
      <dgm:prSet presAssocID="{3C84CF43-5348-4307-8BC5-14EFE5F83967}" presName="parTx" presStyleLbl="revTx" presStyleIdx="2" presStyleCnt="7">
        <dgm:presLayoutVars>
          <dgm:chMax val="0"/>
          <dgm:chPref val="0"/>
        </dgm:presLayoutVars>
      </dgm:prSet>
      <dgm:spPr/>
    </dgm:pt>
    <dgm:pt modelId="{5B765F6A-44A4-43F3-9E1A-5BF418B4114F}" type="pres">
      <dgm:prSet presAssocID="{BE2671CB-BC5E-44A6-A031-8FAF8CE1213F}" presName="sibTrans" presStyleCnt="0"/>
      <dgm:spPr/>
    </dgm:pt>
    <dgm:pt modelId="{0FB355D9-F0E1-4393-9478-D10542401087}" type="pres">
      <dgm:prSet presAssocID="{ACBA0354-6F43-4BBB-93E0-1F27AD0392C8}" presName="compNode" presStyleCnt="0"/>
      <dgm:spPr/>
    </dgm:pt>
    <dgm:pt modelId="{50876F44-ABDF-4508-936E-08C97DF55EA9}" type="pres">
      <dgm:prSet presAssocID="{ACBA0354-6F43-4BBB-93E0-1F27AD0392C8}" presName="bgRect" presStyleLbl="bgShp" presStyleIdx="3" presStyleCnt="7"/>
      <dgm:spPr/>
    </dgm:pt>
    <dgm:pt modelId="{2426048D-E84A-4113-BA69-202EE1961A84}" type="pres">
      <dgm:prSet presAssocID="{ACBA0354-6F43-4BBB-93E0-1F27AD0392C8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ador"/>
        </a:ext>
      </dgm:extLst>
    </dgm:pt>
    <dgm:pt modelId="{DEFFA520-0357-46EE-84DF-47AFA838C53D}" type="pres">
      <dgm:prSet presAssocID="{ACBA0354-6F43-4BBB-93E0-1F27AD0392C8}" presName="spaceRect" presStyleCnt="0"/>
      <dgm:spPr/>
    </dgm:pt>
    <dgm:pt modelId="{301E2ED2-987C-489C-A358-68286503E3FE}" type="pres">
      <dgm:prSet presAssocID="{ACBA0354-6F43-4BBB-93E0-1F27AD0392C8}" presName="parTx" presStyleLbl="revTx" presStyleIdx="3" presStyleCnt="7">
        <dgm:presLayoutVars>
          <dgm:chMax val="0"/>
          <dgm:chPref val="0"/>
        </dgm:presLayoutVars>
      </dgm:prSet>
      <dgm:spPr/>
    </dgm:pt>
    <dgm:pt modelId="{5953E0A8-3EB0-4CEB-900E-AA583811E79D}" type="pres">
      <dgm:prSet presAssocID="{E70208A3-DD79-4C3A-92A9-EC0A7FE48649}" presName="sibTrans" presStyleCnt="0"/>
      <dgm:spPr/>
    </dgm:pt>
    <dgm:pt modelId="{D9D33F3B-C315-485A-A1F4-4407D060F63F}" type="pres">
      <dgm:prSet presAssocID="{ACD68801-EDF2-48A2-B3D7-A74533390501}" presName="compNode" presStyleCnt="0"/>
      <dgm:spPr/>
    </dgm:pt>
    <dgm:pt modelId="{2082DE42-AAC5-4836-B3FA-26368F8D509C}" type="pres">
      <dgm:prSet presAssocID="{ACD68801-EDF2-48A2-B3D7-A74533390501}" presName="bgRect" presStyleLbl="bgShp" presStyleIdx="4" presStyleCnt="7"/>
      <dgm:spPr/>
    </dgm:pt>
    <dgm:pt modelId="{D12E6653-7526-4893-8690-053D65A391C3}" type="pres">
      <dgm:prSet presAssocID="{ACD68801-EDF2-48A2-B3D7-A74533390501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ploma Roll"/>
        </a:ext>
      </dgm:extLst>
    </dgm:pt>
    <dgm:pt modelId="{97CEFE06-2B4D-4CF1-A60D-38A9FB726E21}" type="pres">
      <dgm:prSet presAssocID="{ACD68801-EDF2-48A2-B3D7-A74533390501}" presName="spaceRect" presStyleCnt="0"/>
      <dgm:spPr/>
    </dgm:pt>
    <dgm:pt modelId="{53AE0097-78C6-4721-B629-0CD937E428CD}" type="pres">
      <dgm:prSet presAssocID="{ACD68801-EDF2-48A2-B3D7-A74533390501}" presName="parTx" presStyleLbl="revTx" presStyleIdx="4" presStyleCnt="7">
        <dgm:presLayoutVars>
          <dgm:chMax val="0"/>
          <dgm:chPref val="0"/>
        </dgm:presLayoutVars>
      </dgm:prSet>
      <dgm:spPr/>
    </dgm:pt>
    <dgm:pt modelId="{45D056E7-06F9-428D-AF74-298342D7F8F2}" type="pres">
      <dgm:prSet presAssocID="{D03E73E8-D658-416C-8E02-14592DD3C58F}" presName="sibTrans" presStyleCnt="0"/>
      <dgm:spPr/>
    </dgm:pt>
    <dgm:pt modelId="{99BBCC45-7EFD-4484-8538-CDA715278769}" type="pres">
      <dgm:prSet presAssocID="{FEA2A397-D31F-47C4-9720-2748C8362B50}" presName="compNode" presStyleCnt="0"/>
      <dgm:spPr/>
    </dgm:pt>
    <dgm:pt modelId="{3B970042-1814-4BD0-B39E-FD786224DA96}" type="pres">
      <dgm:prSet presAssocID="{FEA2A397-D31F-47C4-9720-2748C8362B50}" presName="bgRect" presStyleLbl="bgShp" presStyleIdx="5" presStyleCnt="7"/>
      <dgm:spPr/>
    </dgm:pt>
    <dgm:pt modelId="{E1C1DEF9-9F8E-4649-965E-28925B6AA3D2}" type="pres">
      <dgm:prSet presAssocID="{FEA2A397-D31F-47C4-9720-2748C8362B50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nco"/>
        </a:ext>
      </dgm:extLst>
    </dgm:pt>
    <dgm:pt modelId="{BB98B30B-9677-4035-9319-ADAE9578DE6F}" type="pres">
      <dgm:prSet presAssocID="{FEA2A397-D31F-47C4-9720-2748C8362B50}" presName="spaceRect" presStyleCnt="0"/>
      <dgm:spPr/>
    </dgm:pt>
    <dgm:pt modelId="{3480C294-3B3D-4D77-99B2-F8F68E6F1AD9}" type="pres">
      <dgm:prSet presAssocID="{FEA2A397-D31F-47C4-9720-2748C8362B50}" presName="parTx" presStyleLbl="revTx" presStyleIdx="5" presStyleCnt="7">
        <dgm:presLayoutVars>
          <dgm:chMax val="0"/>
          <dgm:chPref val="0"/>
        </dgm:presLayoutVars>
      </dgm:prSet>
      <dgm:spPr/>
    </dgm:pt>
    <dgm:pt modelId="{F1B62298-634F-4EFD-9A7B-5952C3E9BB49}" type="pres">
      <dgm:prSet presAssocID="{AE19698F-649E-4365-9BC5-592588FBEC91}" presName="sibTrans" presStyleCnt="0"/>
      <dgm:spPr/>
    </dgm:pt>
    <dgm:pt modelId="{0E67D5D1-31AD-4B76-B178-7D7951E91347}" type="pres">
      <dgm:prSet presAssocID="{2529F4ED-721F-40F7-8FD9-6A6C31F62961}" presName="compNode" presStyleCnt="0"/>
      <dgm:spPr/>
    </dgm:pt>
    <dgm:pt modelId="{396C661F-3059-4A5A-9B60-CCB8DB34D998}" type="pres">
      <dgm:prSet presAssocID="{2529F4ED-721F-40F7-8FD9-6A6C31F62961}" presName="bgRect" presStyleLbl="bgShp" presStyleIdx="6" presStyleCnt="7"/>
      <dgm:spPr/>
    </dgm:pt>
    <dgm:pt modelId="{BBA0D24F-7BAB-44E6-B1B9-8492EEF5BDBE}" type="pres">
      <dgm:prSet presAssocID="{2529F4ED-721F-40F7-8FD9-6A6C31F62961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gua"/>
        </a:ext>
      </dgm:extLst>
    </dgm:pt>
    <dgm:pt modelId="{3F056F81-CD4A-4CC2-8628-E55923B96E37}" type="pres">
      <dgm:prSet presAssocID="{2529F4ED-721F-40F7-8FD9-6A6C31F62961}" presName="spaceRect" presStyleCnt="0"/>
      <dgm:spPr/>
    </dgm:pt>
    <dgm:pt modelId="{02B57EF4-E43A-48DF-876B-A667EAD93FFF}" type="pres">
      <dgm:prSet presAssocID="{2529F4ED-721F-40F7-8FD9-6A6C31F62961}" presName="parTx" presStyleLbl="revTx" presStyleIdx="6" presStyleCnt="7">
        <dgm:presLayoutVars>
          <dgm:chMax val="0"/>
          <dgm:chPref val="0"/>
        </dgm:presLayoutVars>
      </dgm:prSet>
      <dgm:spPr/>
    </dgm:pt>
  </dgm:ptLst>
  <dgm:cxnLst>
    <dgm:cxn modelId="{14877603-33B6-4F5D-BA94-96DFE7AD37B0}" srcId="{EDB62E1E-F2BD-4FD1-855A-05FF77177917}" destId="{2529F4ED-721F-40F7-8FD9-6A6C31F62961}" srcOrd="6" destOrd="0" parTransId="{6E64804F-858C-41BF-A663-A0E42AD2BC1E}" sibTransId="{9B61987B-2C23-4B06-80DA-69836794AF01}"/>
    <dgm:cxn modelId="{61DC4609-6837-4F9D-8C08-BFC38546B787}" type="presOf" srcId="{FEA2A397-D31F-47C4-9720-2748C8362B50}" destId="{3480C294-3B3D-4D77-99B2-F8F68E6F1AD9}" srcOrd="0" destOrd="0" presId="urn:microsoft.com/office/officeart/2018/2/layout/IconVerticalSolidList"/>
    <dgm:cxn modelId="{DADFC90F-E9CE-47C1-88E8-A48CE95973E2}" type="presOf" srcId="{4137D904-2EB7-4704-933F-3519CA5004BF}" destId="{90DD1949-C351-4919-BC23-81AAC0F3FD45}" srcOrd="0" destOrd="0" presId="urn:microsoft.com/office/officeart/2018/2/layout/IconVerticalSolidList"/>
    <dgm:cxn modelId="{1AEE3223-1D0C-41BE-AC35-652E24283E3D}" srcId="{EDB62E1E-F2BD-4FD1-855A-05FF77177917}" destId="{4137D904-2EB7-4704-933F-3519CA5004BF}" srcOrd="1" destOrd="0" parTransId="{BE54DE9A-E36A-4795-B511-65E81B40FE56}" sibTransId="{00389C68-DE40-43C6-A9AF-D6541E1CB452}"/>
    <dgm:cxn modelId="{97023945-6419-4301-8490-E5882A525C4C}" type="presOf" srcId="{EDB62E1E-F2BD-4FD1-855A-05FF77177917}" destId="{65DF3FED-FDA4-40F7-B1F8-F4486FC0AAF8}" srcOrd="0" destOrd="0" presId="urn:microsoft.com/office/officeart/2018/2/layout/IconVerticalSolidList"/>
    <dgm:cxn modelId="{7BBE0A72-A10D-4081-8E00-D010F051D2B6}" srcId="{EDB62E1E-F2BD-4FD1-855A-05FF77177917}" destId="{ACD68801-EDF2-48A2-B3D7-A74533390501}" srcOrd="4" destOrd="0" parTransId="{81DE33C0-821D-487C-87FE-2DFF44F86F8D}" sibTransId="{D03E73E8-D658-416C-8E02-14592DD3C58F}"/>
    <dgm:cxn modelId="{534B6973-C96F-4A3E-996F-5289F4AD6003}" srcId="{EDB62E1E-F2BD-4FD1-855A-05FF77177917}" destId="{3C84CF43-5348-4307-8BC5-14EFE5F83967}" srcOrd="2" destOrd="0" parTransId="{3A2D30D4-AA32-41A8-BA4C-404F458BA879}" sibTransId="{BE2671CB-BC5E-44A6-A031-8FAF8CE1213F}"/>
    <dgm:cxn modelId="{01DF9C54-6F3D-467B-8981-D7409F14D904}" type="presOf" srcId="{3C84CF43-5348-4307-8BC5-14EFE5F83967}" destId="{32B9CC60-EEC7-4FD7-B306-2009C7897A7E}" srcOrd="0" destOrd="0" presId="urn:microsoft.com/office/officeart/2018/2/layout/IconVerticalSolidList"/>
    <dgm:cxn modelId="{04462B78-D4B6-40CF-8B52-E909AF201C33}" srcId="{EDB62E1E-F2BD-4FD1-855A-05FF77177917}" destId="{FEA2A397-D31F-47C4-9720-2748C8362B50}" srcOrd="5" destOrd="0" parTransId="{391D0965-C591-4C82-AC95-726CFBD3267C}" sibTransId="{AE19698F-649E-4365-9BC5-592588FBEC91}"/>
    <dgm:cxn modelId="{02A38C7B-F0D0-4369-875D-37B5EFD3565D}" type="presOf" srcId="{ACD68801-EDF2-48A2-B3D7-A74533390501}" destId="{53AE0097-78C6-4721-B629-0CD937E428CD}" srcOrd="0" destOrd="0" presId="urn:microsoft.com/office/officeart/2018/2/layout/IconVerticalSolidList"/>
    <dgm:cxn modelId="{0E580698-5A6B-4DF1-AB32-5F5DD9A67C75}" srcId="{EDB62E1E-F2BD-4FD1-855A-05FF77177917}" destId="{E4BE5A75-9049-4467-B710-C9E06F24C1A6}" srcOrd="0" destOrd="0" parTransId="{224A5349-2604-42F4-847E-749904611935}" sibTransId="{22E896A7-4BEA-4109-A1FA-7CE73F10CD0D}"/>
    <dgm:cxn modelId="{BE69029E-E8CB-46A7-ADD4-FA7A9B7BDF4E}" srcId="{EDB62E1E-F2BD-4FD1-855A-05FF77177917}" destId="{ACBA0354-6F43-4BBB-93E0-1F27AD0392C8}" srcOrd="3" destOrd="0" parTransId="{3ED9D3C1-5092-41F6-B851-BBACEDFFCD86}" sibTransId="{E70208A3-DD79-4C3A-92A9-EC0A7FE48649}"/>
    <dgm:cxn modelId="{8468B5AF-015D-4A7B-A2AB-724FBC4DDA79}" type="presOf" srcId="{2529F4ED-721F-40F7-8FD9-6A6C31F62961}" destId="{02B57EF4-E43A-48DF-876B-A667EAD93FFF}" srcOrd="0" destOrd="0" presId="urn:microsoft.com/office/officeart/2018/2/layout/IconVerticalSolidList"/>
    <dgm:cxn modelId="{180DDBE0-CA51-4110-BB0B-34D0F98CDDE1}" type="presOf" srcId="{E4BE5A75-9049-4467-B710-C9E06F24C1A6}" destId="{71B25EAA-E715-4D75-8C0E-B40F44080311}" srcOrd="0" destOrd="0" presId="urn:microsoft.com/office/officeart/2018/2/layout/IconVerticalSolidList"/>
    <dgm:cxn modelId="{04569AFF-E322-4313-BC5D-0AAC23D07239}" type="presOf" srcId="{ACBA0354-6F43-4BBB-93E0-1F27AD0392C8}" destId="{301E2ED2-987C-489C-A358-68286503E3FE}" srcOrd="0" destOrd="0" presId="urn:microsoft.com/office/officeart/2018/2/layout/IconVerticalSolidList"/>
    <dgm:cxn modelId="{3530B792-A810-49D2-9DC8-8ADD08F9FFA9}" type="presParOf" srcId="{65DF3FED-FDA4-40F7-B1F8-F4486FC0AAF8}" destId="{3486EBEA-C3FA-4921-9A4B-D4EB5FC5F3C7}" srcOrd="0" destOrd="0" presId="urn:microsoft.com/office/officeart/2018/2/layout/IconVerticalSolidList"/>
    <dgm:cxn modelId="{7E31A999-C5EB-4351-AD09-7AD26BDADB9E}" type="presParOf" srcId="{3486EBEA-C3FA-4921-9A4B-D4EB5FC5F3C7}" destId="{46676536-188F-46A5-BA82-76460CA3E08D}" srcOrd="0" destOrd="0" presId="urn:microsoft.com/office/officeart/2018/2/layout/IconVerticalSolidList"/>
    <dgm:cxn modelId="{359874A4-9BBD-480F-B6D6-3B942E619D73}" type="presParOf" srcId="{3486EBEA-C3FA-4921-9A4B-D4EB5FC5F3C7}" destId="{CDBEAB8D-A7C9-46DB-921F-140BB0F6D167}" srcOrd="1" destOrd="0" presId="urn:microsoft.com/office/officeart/2018/2/layout/IconVerticalSolidList"/>
    <dgm:cxn modelId="{2F67F58F-61A0-424C-AFDC-E94698CA3BB6}" type="presParOf" srcId="{3486EBEA-C3FA-4921-9A4B-D4EB5FC5F3C7}" destId="{34FF6B38-62D8-4825-861D-C4D331A7B623}" srcOrd="2" destOrd="0" presId="urn:microsoft.com/office/officeart/2018/2/layout/IconVerticalSolidList"/>
    <dgm:cxn modelId="{C7A2074D-80BC-4CAF-9AC4-6DD596386E1F}" type="presParOf" srcId="{3486EBEA-C3FA-4921-9A4B-D4EB5FC5F3C7}" destId="{71B25EAA-E715-4D75-8C0E-B40F44080311}" srcOrd="3" destOrd="0" presId="urn:microsoft.com/office/officeart/2018/2/layout/IconVerticalSolidList"/>
    <dgm:cxn modelId="{3C4876A5-E996-422E-BFAC-E37C6291156C}" type="presParOf" srcId="{65DF3FED-FDA4-40F7-B1F8-F4486FC0AAF8}" destId="{62FB5DDA-2A4B-4192-9910-E994EA25544C}" srcOrd="1" destOrd="0" presId="urn:microsoft.com/office/officeart/2018/2/layout/IconVerticalSolidList"/>
    <dgm:cxn modelId="{A4C02AFC-E676-4713-B158-22A94BBC6666}" type="presParOf" srcId="{65DF3FED-FDA4-40F7-B1F8-F4486FC0AAF8}" destId="{468EB15C-2947-4454-AF91-ECEF4EA1D74E}" srcOrd="2" destOrd="0" presId="urn:microsoft.com/office/officeart/2018/2/layout/IconVerticalSolidList"/>
    <dgm:cxn modelId="{68D9F17C-D294-4661-8095-FA5FF7D576B7}" type="presParOf" srcId="{468EB15C-2947-4454-AF91-ECEF4EA1D74E}" destId="{7B9B53EF-F39C-4D22-B70B-0C120CF8784D}" srcOrd="0" destOrd="0" presId="urn:microsoft.com/office/officeart/2018/2/layout/IconVerticalSolidList"/>
    <dgm:cxn modelId="{BDE6E390-75FE-4C7B-8C38-5778FEB98AF4}" type="presParOf" srcId="{468EB15C-2947-4454-AF91-ECEF4EA1D74E}" destId="{308F89D3-F100-4F9A-B845-8B9EFE761225}" srcOrd="1" destOrd="0" presId="urn:microsoft.com/office/officeart/2018/2/layout/IconVerticalSolidList"/>
    <dgm:cxn modelId="{61A1A3B4-2C3A-49A3-BEDC-EE108A1F9A16}" type="presParOf" srcId="{468EB15C-2947-4454-AF91-ECEF4EA1D74E}" destId="{A473CC9B-248B-4A10-9761-73CE06F25C8F}" srcOrd="2" destOrd="0" presId="urn:microsoft.com/office/officeart/2018/2/layout/IconVerticalSolidList"/>
    <dgm:cxn modelId="{40EDA9A8-0EF7-431D-8115-329BD2E53B45}" type="presParOf" srcId="{468EB15C-2947-4454-AF91-ECEF4EA1D74E}" destId="{90DD1949-C351-4919-BC23-81AAC0F3FD45}" srcOrd="3" destOrd="0" presId="urn:microsoft.com/office/officeart/2018/2/layout/IconVerticalSolidList"/>
    <dgm:cxn modelId="{167A2A20-E31A-4C2A-8530-15EF1787E7D0}" type="presParOf" srcId="{65DF3FED-FDA4-40F7-B1F8-F4486FC0AAF8}" destId="{9D24B8E6-0533-45AC-B600-2D45C14F0140}" srcOrd="3" destOrd="0" presId="urn:microsoft.com/office/officeart/2018/2/layout/IconVerticalSolidList"/>
    <dgm:cxn modelId="{4A54A95B-392E-4DC9-983C-49641DAC7EC0}" type="presParOf" srcId="{65DF3FED-FDA4-40F7-B1F8-F4486FC0AAF8}" destId="{AC327496-3CCC-440E-B80A-1E6D0475F931}" srcOrd="4" destOrd="0" presId="urn:microsoft.com/office/officeart/2018/2/layout/IconVerticalSolidList"/>
    <dgm:cxn modelId="{0EC0C825-29EB-4D23-9477-CA68D00D054C}" type="presParOf" srcId="{AC327496-3CCC-440E-B80A-1E6D0475F931}" destId="{C0AF8BE3-31F5-4EB0-A8E9-AF8903E17E13}" srcOrd="0" destOrd="0" presId="urn:microsoft.com/office/officeart/2018/2/layout/IconVerticalSolidList"/>
    <dgm:cxn modelId="{9B1F4290-4DFE-406E-948C-5DE030868485}" type="presParOf" srcId="{AC327496-3CCC-440E-B80A-1E6D0475F931}" destId="{73592F49-4733-4B52-A083-DC7FCDE6F56D}" srcOrd="1" destOrd="0" presId="urn:microsoft.com/office/officeart/2018/2/layout/IconVerticalSolidList"/>
    <dgm:cxn modelId="{6EE98A44-E5E4-4A27-86A3-54C8C233F671}" type="presParOf" srcId="{AC327496-3CCC-440E-B80A-1E6D0475F931}" destId="{01B3F72E-5A59-4D82-B8F7-B36DFBAC4A13}" srcOrd="2" destOrd="0" presId="urn:microsoft.com/office/officeart/2018/2/layout/IconVerticalSolidList"/>
    <dgm:cxn modelId="{E6B79EEB-4A27-40BF-B0DA-0893539176BB}" type="presParOf" srcId="{AC327496-3CCC-440E-B80A-1E6D0475F931}" destId="{32B9CC60-EEC7-4FD7-B306-2009C7897A7E}" srcOrd="3" destOrd="0" presId="urn:microsoft.com/office/officeart/2018/2/layout/IconVerticalSolidList"/>
    <dgm:cxn modelId="{2DA5060A-F605-481B-9AE4-76A13186D96D}" type="presParOf" srcId="{65DF3FED-FDA4-40F7-B1F8-F4486FC0AAF8}" destId="{5B765F6A-44A4-43F3-9E1A-5BF418B4114F}" srcOrd="5" destOrd="0" presId="urn:microsoft.com/office/officeart/2018/2/layout/IconVerticalSolidList"/>
    <dgm:cxn modelId="{0C5B399B-AD1A-415D-A7A3-7376904D6443}" type="presParOf" srcId="{65DF3FED-FDA4-40F7-B1F8-F4486FC0AAF8}" destId="{0FB355D9-F0E1-4393-9478-D10542401087}" srcOrd="6" destOrd="0" presId="urn:microsoft.com/office/officeart/2018/2/layout/IconVerticalSolidList"/>
    <dgm:cxn modelId="{387997E2-B063-4698-BCD7-F65A102B0132}" type="presParOf" srcId="{0FB355D9-F0E1-4393-9478-D10542401087}" destId="{50876F44-ABDF-4508-936E-08C97DF55EA9}" srcOrd="0" destOrd="0" presId="urn:microsoft.com/office/officeart/2018/2/layout/IconVerticalSolidList"/>
    <dgm:cxn modelId="{0BA43D6E-AAA7-44E4-A280-01ACB10463F7}" type="presParOf" srcId="{0FB355D9-F0E1-4393-9478-D10542401087}" destId="{2426048D-E84A-4113-BA69-202EE1961A84}" srcOrd="1" destOrd="0" presId="urn:microsoft.com/office/officeart/2018/2/layout/IconVerticalSolidList"/>
    <dgm:cxn modelId="{423F7EBB-8CAD-46A7-AE3A-F220692544A8}" type="presParOf" srcId="{0FB355D9-F0E1-4393-9478-D10542401087}" destId="{DEFFA520-0357-46EE-84DF-47AFA838C53D}" srcOrd="2" destOrd="0" presId="urn:microsoft.com/office/officeart/2018/2/layout/IconVerticalSolidList"/>
    <dgm:cxn modelId="{BB8B8A0F-77FA-4552-9C63-B20A2C8E40E6}" type="presParOf" srcId="{0FB355D9-F0E1-4393-9478-D10542401087}" destId="{301E2ED2-987C-489C-A358-68286503E3FE}" srcOrd="3" destOrd="0" presId="urn:microsoft.com/office/officeart/2018/2/layout/IconVerticalSolidList"/>
    <dgm:cxn modelId="{263DF17B-F635-4BC5-B9CE-F639828D9316}" type="presParOf" srcId="{65DF3FED-FDA4-40F7-B1F8-F4486FC0AAF8}" destId="{5953E0A8-3EB0-4CEB-900E-AA583811E79D}" srcOrd="7" destOrd="0" presId="urn:microsoft.com/office/officeart/2018/2/layout/IconVerticalSolidList"/>
    <dgm:cxn modelId="{49EA0B21-C471-41FA-B2D7-FB664333EA77}" type="presParOf" srcId="{65DF3FED-FDA4-40F7-B1F8-F4486FC0AAF8}" destId="{D9D33F3B-C315-485A-A1F4-4407D060F63F}" srcOrd="8" destOrd="0" presId="urn:microsoft.com/office/officeart/2018/2/layout/IconVerticalSolidList"/>
    <dgm:cxn modelId="{94D97FD6-3205-4784-9322-EF11056EE20D}" type="presParOf" srcId="{D9D33F3B-C315-485A-A1F4-4407D060F63F}" destId="{2082DE42-AAC5-4836-B3FA-26368F8D509C}" srcOrd="0" destOrd="0" presId="urn:microsoft.com/office/officeart/2018/2/layout/IconVerticalSolidList"/>
    <dgm:cxn modelId="{8D6B34A0-0C9B-446B-9634-9A03DDF21B34}" type="presParOf" srcId="{D9D33F3B-C315-485A-A1F4-4407D060F63F}" destId="{D12E6653-7526-4893-8690-053D65A391C3}" srcOrd="1" destOrd="0" presId="urn:microsoft.com/office/officeart/2018/2/layout/IconVerticalSolidList"/>
    <dgm:cxn modelId="{7B21B78D-CCFD-4B77-B724-1B3B0AAB7810}" type="presParOf" srcId="{D9D33F3B-C315-485A-A1F4-4407D060F63F}" destId="{97CEFE06-2B4D-4CF1-A60D-38A9FB726E21}" srcOrd="2" destOrd="0" presId="urn:microsoft.com/office/officeart/2018/2/layout/IconVerticalSolidList"/>
    <dgm:cxn modelId="{C819E4CC-41A9-4BFD-8A15-4E9F26059A65}" type="presParOf" srcId="{D9D33F3B-C315-485A-A1F4-4407D060F63F}" destId="{53AE0097-78C6-4721-B629-0CD937E428CD}" srcOrd="3" destOrd="0" presId="urn:microsoft.com/office/officeart/2018/2/layout/IconVerticalSolidList"/>
    <dgm:cxn modelId="{8245EB5F-561B-4D2A-8070-BD7A3D538B01}" type="presParOf" srcId="{65DF3FED-FDA4-40F7-B1F8-F4486FC0AAF8}" destId="{45D056E7-06F9-428D-AF74-298342D7F8F2}" srcOrd="9" destOrd="0" presId="urn:microsoft.com/office/officeart/2018/2/layout/IconVerticalSolidList"/>
    <dgm:cxn modelId="{C443526F-DB0A-4E66-96B2-92CD9F83C097}" type="presParOf" srcId="{65DF3FED-FDA4-40F7-B1F8-F4486FC0AAF8}" destId="{99BBCC45-7EFD-4484-8538-CDA715278769}" srcOrd="10" destOrd="0" presId="urn:microsoft.com/office/officeart/2018/2/layout/IconVerticalSolidList"/>
    <dgm:cxn modelId="{D1435F7C-CD4F-454E-8497-7D21E69827B7}" type="presParOf" srcId="{99BBCC45-7EFD-4484-8538-CDA715278769}" destId="{3B970042-1814-4BD0-B39E-FD786224DA96}" srcOrd="0" destOrd="0" presId="urn:microsoft.com/office/officeart/2018/2/layout/IconVerticalSolidList"/>
    <dgm:cxn modelId="{81612285-5302-46B2-8727-7444383001BE}" type="presParOf" srcId="{99BBCC45-7EFD-4484-8538-CDA715278769}" destId="{E1C1DEF9-9F8E-4649-965E-28925B6AA3D2}" srcOrd="1" destOrd="0" presId="urn:microsoft.com/office/officeart/2018/2/layout/IconVerticalSolidList"/>
    <dgm:cxn modelId="{3CBE06A7-0310-452F-9D38-77B25B9B7C4B}" type="presParOf" srcId="{99BBCC45-7EFD-4484-8538-CDA715278769}" destId="{BB98B30B-9677-4035-9319-ADAE9578DE6F}" srcOrd="2" destOrd="0" presId="urn:microsoft.com/office/officeart/2018/2/layout/IconVerticalSolidList"/>
    <dgm:cxn modelId="{F189F433-79E9-4142-B6EA-59CD16C57572}" type="presParOf" srcId="{99BBCC45-7EFD-4484-8538-CDA715278769}" destId="{3480C294-3B3D-4D77-99B2-F8F68E6F1AD9}" srcOrd="3" destOrd="0" presId="urn:microsoft.com/office/officeart/2018/2/layout/IconVerticalSolidList"/>
    <dgm:cxn modelId="{A0A55A8A-8036-4FAC-849E-585C4EA7B763}" type="presParOf" srcId="{65DF3FED-FDA4-40F7-B1F8-F4486FC0AAF8}" destId="{F1B62298-634F-4EFD-9A7B-5952C3E9BB49}" srcOrd="11" destOrd="0" presId="urn:microsoft.com/office/officeart/2018/2/layout/IconVerticalSolidList"/>
    <dgm:cxn modelId="{BA803CCC-C1E9-4E2A-80F6-BF05C87F8086}" type="presParOf" srcId="{65DF3FED-FDA4-40F7-B1F8-F4486FC0AAF8}" destId="{0E67D5D1-31AD-4B76-B178-7D7951E91347}" srcOrd="12" destOrd="0" presId="urn:microsoft.com/office/officeart/2018/2/layout/IconVerticalSolidList"/>
    <dgm:cxn modelId="{D2641489-F3A0-4819-B6DC-ADA6FB8F1E30}" type="presParOf" srcId="{0E67D5D1-31AD-4B76-B178-7D7951E91347}" destId="{396C661F-3059-4A5A-9B60-CCB8DB34D998}" srcOrd="0" destOrd="0" presId="urn:microsoft.com/office/officeart/2018/2/layout/IconVerticalSolidList"/>
    <dgm:cxn modelId="{5875D410-3F9C-4C58-8120-2747B5E58FF3}" type="presParOf" srcId="{0E67D5D1-31AD-4B76-B178-7D7951E91347}" destId="{BBA0D24F-7BAB-44E6-B1B9-8492EEF5BDBE}" srcOrd="1" destOrd="0" presId="urn:microsoft.com/office/officeart/2018/2/layout/IconVerticalSolidList"/>
    <dgm:cxn modelId="{3A9B8303-F290-4BF8-8EC4-E662DEA3D3B6}" type="presParOf" srcId="{0E67D5D1-31AD-4B76-B178-7D7951E91347}" destId="{3F056F81-CD4A-4CC2-8628-E55923B96E37}" srcOrd="2" destOrd="0" presId="urn:microsoft.com/office/officeart/2018/2/layout/IconVerticalSolidList"/>
    <dgm:cxn modelId="{A6E82222-982A-40B9-8D9F-672E13290A32}" type="presParOf" srcId="{0E67D5D1-31AD-4B76-B178-7D7951E91347}" destId="{02B57EF4-E43A-48DF-876B-A667EAD93FF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B40EA7-546A-4321-B1E3-CE1C788CD16E}">
      <dsp:nvSpPr>
        <dsp:cNvPr id="0" name=""/>
        <dsp:cNvSpPr/>
      </dsp:nvSpPr>
      <dsp:spPr>
        <a:xfrm>
          <a:off x="0" y="2124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645FD2-697E-46CA-91B2-21841DA2679A}">
      <dsp:nvSpPr>
        <dsp:cNvPr id="0" name=""/>
        <dsp:cNvSpPr/>
      </dsp:nvSpPr>
      <dsp:spPr>
        <a:xfrm>
          <a:off x="0" y="2124"/>
          <a:ext cx="10515600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300" kern="1200"/>
            <a:t>Conceptos Básicos de redes</a:t>
          </a:r>
          <a:endParaRPr lang="en-US" sz="3300" kern="1200"/>
        </a:p>
      </dsp:txBody>
      <dsp:txXfrm>
        <a:off x="0" y="2124"/>
        <a:ext cx="10515600" cy="724514"/>
      </dsp:txXfrm>
    </dsp:sp>
    <dsp:sp modelId="{7FB8A6BD-5A0D-4F92-AFBE-2EAA5CDCE4BE}">
      <dsp:nvSpPr>
        <dsp:cNvPr id="0" name=""/>
        <dsp:cNvSpPr/>
      </dsp:nvSpPr>
      <dsp:spPr>
        <a:xfrm>
          <a:off x="0" y="726639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4D3EBE-378D-46FC-A4E2-B158DEB5C3B0}">
      <dsp:nvSpPr>
        <dsp:cNvPr id="0" name=""/>
        <dsp:cNvSpPr/>
      </dsp:nvSpPr>
      <dsp:spPr>
        <a:xfrm>
          <a:off x="0" y="726639"/>
          <a:ext cx="10515600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300" kern="1200"/>
            <a:t>Redes Informáticas</a:t>
          </a:r>
          <a:endParaRPr lang="en-US" sz="3300" kern="1200"/>
        </a:p>
      </dsp:txBody>
      <dsp:txXfrm>
        <a:off x="0" y="726639"/>
        <a:ext cx="10515600" cy="724514"/>
      </dsp:txXfrm>
    </dsp:sp>
    <dsp:sp modelId="{36E2E96D-7889-4C07-ABC9-313F22F1563E}">
      <dsp:nvSpPr>
        <dsp:cNvPr id="0" name=""/>
        <dsp:cNvSpPr/>
      </dsp:nvSpPr>
      <dsp:spPr>
        <a:xfrm>
          <a:off x="0" y="1451154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C838B5-B95B-4D94-905B-FA6509F51D49}">
      <dsp:nvSpPr>
        <dsp:cNvPr id="0" name=""/>
        <dsp:cNvSpPr/>
      </dsp:nvSpPr>
      <dsp:spPr>
        <a:xfrm>
          <a:off x="0" y="1451154"/>
          <a:ext cx="10515600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300" kern="1200"/>
            <a:t>Clasificación de redes</a:t>
          </a:r>
          <a:endParaRPr lang="en-US" sz="3300" kern="1200"/>
        </a:p>
      </dsp:txBody>
      <dsp:txXfrm>
        <a:off x="0" y="1451154"/>
        <a:ext cx="10515600" cy="724514"/>
      </dsp:txXfrm>
    </dsp:sp>
    <dsp:sp modelId="{2990225B-D645-4234-A81D-4BFA7D9182B1}">
      <dsp:nvSpPr>
        <dsp:cNvPr id="0" name=""/>
        <dsp:cNvSpPr/>
      </dsp:nvSpPr>
      <dsp:spPr>
        <a:xfrm>
          <a:off x="0" y="2175669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99AC2B-7DAF-489C-84FE-C1E589E4730E}">
      <dsp:nvSpPr>
        <dsp:cNvPr id="0" name=""/>
        <dsp:cNvSpPr/>
      </dsp:nvSpPr>
      <dsp:spPr>
        <a:xfrm>
          <a:off x="0" y="2175669"/>
          <a:ext cx="10515600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300" kern="1200"/>
            <a:t>Arquitectura de red</a:t>
          </a:r>
          <a:endParaRPr lang="en-US" sz="3300" kern="1200"/>
        </a:p>
      </dsp:txBody>
      <dsp:txXfrm>
        <a:off x="0" y="2175669"/>
        <a:ext cx="10515600" cy="724514"/>
      </dsp:txXfrm>
    </dsp:sp>
    <dsp:sp modelId="{B518A2B1-1C81-4A61-A089-84DC613426ED}">
      <dsp:nvSpPr>
        <dsp:cNvPr id="0" name=""/>
        <dsp:cNvSpPr/>
      </dsp:nvSpPr>
      <dsp:spPr>
        <a:xfrm>
          <a:off x="0" y="2900183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BA56CE-42B4-457B-AF85-C19AE082E3FC}">
      <dsp:nvSpPr>
        <dsp:cNvPr id="0" name=""/>
        <dsp:cNvSpPr/>
      </dsp:nvSpPr>
      <dsp:spPr>
        <a:xfrm>
          <a:off x="0" y="2900183"/>
          <a:ext cx="10515600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300" kern="1200"/>
            <a:t>Internet, Intranet y Extranet</a:t>
          </a:r>
          <a:endParaRPr lang="en-US" sz="3300" kern="1200"/>
        </a:p>
      </dsp:txBody>
      <dsp:txXfrm>
        <a:off x="0" y="2900183"/>
        <a:ext cx="10515600" cy="724514"/>
      </dsp:txXfrm>
    </dsp:sp>
    <dsp:sp modelId="{D97EEE5B-C876-4E7C-A428-7E5DB83EDC8F}">
      <dsp:nvSpPr>
        <dsp:cNvPr id="0" name=""/>
        <dsp:cNvSpPr/>
      </dsp:nvSpPr>
      <dsp:spPr>
        <a:xfrm>
          <a:off x="0" y="3624698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199885-A857-410E-A2B0-E74EB127C9C2}">
      <dsp:nvSpPr>
        <dsp:cNvPr id="0" name=""/>
        <dsp:cNvSpPr/>
      </dsp:nvSpPr>
      <dsp:spPr>
        <a:xfrm>
          <a:off x="0" y="3624698"/>
          <a:ext cx="10515600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300" kern="1200"/>
            <a:t>Protocolos y Estándares de Red</a:t>
          </a:r>
          <a:endParaRPr lang="en-US" sz="3300" kern="1200"/>
        </a:p>
      </dsp:txBody>
      <dsp:txXfrm>
        <a:off x="0" y="3624698"/>
        <a:ext cx="10515600" cy="724514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6FF45C-78EA-41B2-B1A2-0369AF92B38E}">
      <dsp:nvSpPr>
        <dsp:cNvPr id="0" name=""/>
        <dsp:cNvSpPr/>
      </dsp:nvSpPr>
      <dsp:spPr>
        <a:xfrm>
          <a:off x="1953914" y="529294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742CA5-572F-4727-AB24-6C240D3A2097}">
      <dsp:nvSpPr>
        <dsp:cNvPr id="0" name=""/>
        <dsp:cNvSpPr/>
      </dsp:nvSpPr>
      <dsp:spPr>
        <a:xfrm>
          <a:off x="765914" y="2943510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2044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4600" kern="1200"/>
            <a:t>Estándar</a:t>
          </a:r>
          <a:endParaRPr lang="en-US" sz="4600" kern="1200"/>
        </a:p>
      </dsp:txBody>
      <dsp:txXfrm>
        <a:off x="765914" y="2943510"/>
        <a:ext cx="4320000" cy="720000"/>
      </dsp:txXfrm>
    </dsp:sp>
    <dsp:sp modelId="{7DA9BFD2-2181-4CB0-9E55-D5A14256CE55}">
      <dsp:nvSpPr>
        <dsp:cNvPr id="0" name=""/>
        <dsp:cNvSpPr/>
      </dsp:nvSpPr>
      <dsp:spPr>
        <a:xfrm>
          <a:off x="7029914" y="529294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4E0E9E-2DD0-408E-8DB6-491643431488}">
      <dsp:nvSpPr>
        <dsp:cNvPr id="0" name=""/>
        <dsp:cNvSpPr/>
      </dsp:nvSpPr>
      <dsp:spPr>
        <a:xfrm>
          <a:off x="5841914" y="2943510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2044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4600" kern="1200"/>
            <a:t>Protocolo</a:t>
          </a:r>
          <a:endParaRPr lang="en-US" sz="4600" kern="1200"/>
        </a:p>
      </dsp:txBody>
      <dsp:txXfrm>
        <a:off x="5841914" y="2943510"/>
        <a:ext cx="432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282A1A-30CB-41B3-908A-B316BED00B24}">
      <dsp:nvSpPr>
        <dsp:cNvPr id="0" name=""/>
        <dsp:cNvSpPr/>
      </dsp:nvSpPr>
      <dsp:spPr>
        <a:xfrm>
          <a:off x="1153" y="1279181"/>
          <a:ext cx="2249164" cy="2249164"/>
        </a:xfrm>
        <a:prstGeom prst="ellipse">
          <a:avLst/>
        </a:prstGeom>
        <a:solidFill>
          <a:schemeClr val="dk2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23779" tIns="25400" rIns="123779" bIns="254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>
              <a:latin typeface="Calibri Light" panose="020F0302020204030204"/>
            </a:rPr>
            <a:t>Telemedicina</a:t>
          </a:r>
        </a:p>
      </dsp:txBody>
      <dsp:txXfrm>
        <a:off x="330535" y="1608563"/>
        <a:ext cx="1590400" cy="1590400"/>
      </dsp:txXfrm>
    </dsp:sp>
    <dsp:sp modelId="{9571C15F-DD97-46BC-9D20-95E757876107}">
      <dsp:nvSpPr>
        <dsp:cNvPr id="0" name=""/>
        <dsp:cNvSpPr/>
      </dsp:nvSpPr>
      <dsp:spPr>
        <a:xfrm>
          <a:off x="1800485" y="1279181"/>
          <a:ext cx="2249164" cy="2249164"/>
        </a:xfrm>
        <a:prstGeom prst="ellipse">
          <a:avLst/>
        </a:prstGeom>
        <a:solidFill>
          <a:schemeClr val="dk2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23779" tIns="25400" rIns="123779" bIns="254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>
              <a:latin typeface="Calibri Light" panose="020F0302020204030204"/>
            </a:rPr>
            <a:t>Domótica</a:t>
          </a:r>
        </a:p>
      </dsp:txBody>
      <dsp:txXfrm>
        <a:off x="2129867" y="1608563"/>
        <a:ext cx="1590400" cy="1590400"/>
      </dsp:txXfrm>
    </dsp:sp>
    <dsp:sp modelId="{1B0AD95B-A69C-4402-858D-A4B45BA3C661}">
      <dsp:nvSpPr>
        <dsp:cNvPr id="0" name=""/>
        <dsp:cNvSpPr/>
      </dsp:nvSpPr>
      <dsp:spPr>
        <a:xfrm>
          <a:off x="3599817" y="1279181"/>
          <a:ext cx="2249164" cy="2249164"/>
        </a:xfrm>
        <a:prstGeom prst="ellipse">
          <a:avLst/>
        </a:prstGeom>
        <a:solidFill>
          <a:schemeClr val="dk2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23779" tIns="25400" rIns="123779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>
              <a:latin typeface="Calibri Light" panose="020F0302020204030204"/>
            </a:rPr>
            <a:t>Teletrabajo</a:t>
          </a:r>
          <a:endParaRPr lang="es-ES" sz="2000" kern="1200"/>
        </a:p>
      </dsp:txBody>
      <dsp:txXfrm>
        <a:off x="3929199" y="1608563"/>
        <a:ext cx="1590400" cy="1590400"/>
      </dsp:txXfrm>
    </dsp:sp>
    <dsp:sp modelId="{8C7421A1-CCBF-4239-861D-4AF452046FE7}">
      <dsp:nvSpPr>
        <dsp:cNvPr id="0" name=""/>
        <dsp:cNvSpPr/>
      </dsp:nvSpPr>
      <dsp:spPr>
        <a:xfrm>
          <a:off x="5399148" y="1279181"/>
          <a:ext cx="2249164" cy="2249164"/>
        </a:xfrm>
        <a:prstGeom prst="ellipse">
          <a:avLst/>
        </a:prstGeom>
        <a:solidFill>
          <a:schemeClr val="dk2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23779" tIns="25400" rIns="123779" bIns="254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>
              <a:latin typeface="Calibri Light" panose="020F0302020204030204"/>
            </a:rPr>
            <a:t>Educación a distancia</a:t>
          </a:r>
          <a:endParaRPr lang="es-ES" sz="2000" kern="1200"/>
        </a:p>
      </dsp:txBody>
      <dsp:txXfrm>
        <a:off x="5728530" y="1608563"/>
        <a:ext cx="1590400" cy="1590400"/>
      </dsp:txXfrm>
    </dsp:sp>
    <dsp:sp modelId="{66EAA701-1444-4A5F-BAFC-1C76E5E82CA9}">
      <dsp:nvSpPr>
        <dsp:cNvPr id="0" name=""/>
        <dsp:cNvSpPr/>
      </dsp:nvSpPr>
      <dsp:spPr>
        <a:xfrm>
          <a:off x="7198480" y="1279181"/>
          <a:ext cx="2249164" cy="2249164"/>
        </a:xfrm>
        <a:prstGeom prst="ellipse">
          <a:avLst/>
        </a:prstGeom>
        <a:solidFill>
          <a:schemeClr val="dk2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23779" tIns="25400" rIns="123779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>
              <a:latin typeface="Calibri Light" panose="020F0302020204030204"/>
            </a:rPr>
            <a:t>Gestión</a:t>
          </a:r>
          <a:endParaRPr lang="es-ES" sz="2000" kern="1200"/>
        </a:p>
      </dsp:txBody>
      <dsp:txXfrm>
        <a:off x="7527862" y="1608563"/>
        <a:ext cx="1590400" cy="15904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D8D53E-4487-4777-964E-39E05A25B3F0}">
      <dsp:nvSpPr>
        <dsp:cNvPr id="0" name=""/>
        <dsp:cNvSpPr/>
      </dsp:nvSpPr>
      <dsp:spPr>
        <a:xfrm>
          <a:off x="679050" y="376937"/>
          <a:ext cx="1887187" cy="188718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0F047C-5F26-410E-B529-150BE1FBBA1D}">
      <dsp:nvSpPr>
        <dsp:cNvPr id="0" name=""/>
        <dsp:cNvSpPr/>
      </dsp:nvSpPr>
      <dsp:spPr>
        <a:xfrm>
          <a:off x="1081237" y="779125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993488-6992-456B-9A13-BFDFAEBBE05B}">
      <dsp:nvSpPr>
        <dsp:cNvPr id="0" name=""/>
        <dsp:cNvSpPr/>
      </dsp:nvSpPr>
      <dsp:spPr>
        <a:xfrm>
          <a:off x="75768" y="2851938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ES" sz="3400" kern="1200"/>
            <a:t>Información</a:t>
          </a:r>
          <a:endParaRPr lang="en-US" sz="3400" kern="1200"/>
        </a:p>
      </dsp:txBody>
      <dsp:txXfrm>
        <a:off x="75768" y="2851938"/>
        <a:ext cx="3093750" cy="720000"/>
      </dsp:txXfrm>
    </dsp:sp>
    <dsp:sp modelId="{05D7FCF9-6393-4714-B649-30731694250F}">
      <dsp:nvSpPr>
        <dsp:cNvPr id="0" name=""/>
        <dsp:cNvSpPr/>
      </dsp:nvSpPr>
      <dsp:spPr>
        <a:xfrm>
          <a:off x="4314206" y="376937"/>
          <a:ext cx="1887187" cy="188718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C7EFCE-4556-4C27-B3C2-0345E1049CFB}">
      <dsp:nvSpPr>
        <dsp:cNvPr id="0" name=""/>
        <dsp:cNvSpPr/>
      </dsp:nvSpPr>
      <dsp:spPr>
        <a:xfrm>
          <a:off x="4716393" y="779125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748105-34C6-49F5-AECE-296638F0FE2E}">
      <dsp:nvSpPr>
        <dsp:cNvPr id="0" name=""/>
        <dsp:cNvSpPr/>
      </dsp:nvSpPr>
      <dsp:spPr>
        <a:xfrm>
          <a:off x="3710925" y="2851938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ES" sz="3400" kern="1200"/>
            <a:t>Transmisión</a:t>
          </a:r>
          <a:endParaRPr lang="en-US" sz="3400" kern="1200"/>
        </a:p>
      </dsp:txBody>
      <dsp:txXfrm>
        <a:off x="3710925" y="2851938"/>
        <a:ext cx="3093750" cy="720000"/>
      </dsp:txXfrm>
    </dsp:sp>
    <dsp:sp modelId="{51C47B6C-FDCB-4459-9D87-B53228CCABDD}">
      <dsp:nvSpPr>
        <dsp:cNvPr id="0" name=""/>
        <dsp:cNvSpPr/>
      </dsp:nvSpPr>
      <dsp:spPr>
        <a:xfrm>
          <a:off x="7949362" y="376937"/>
          <a:ext cx="1887187" cy="188718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AFC790-1E06-4E44-A564-AE4616E9FC0E}">
      <dsp:nvSpPr>
        <dsp:cNvPr id="0" name=""/>
        <dsp:cNvSpPr/>
      </dsp:nvSpPr>
      <dsp:spPr>
        <a:xfrm>
          <a:off x="8351550" y="779125"/>
          <a:ext cx="1082812" cy="10828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CDF4EC-F138-4955-85F6-8A099E3F70CD}">
      <dsp:nvSpPr>
        <dsp:cNvPr id="0" name=""/>
        <dsp:cNvSpPr/>
      </dsp:nvSpPr>
      <dsp:spPr>
        <a:xfrm>
          <a:off x="7346081" y="2851938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ES" sz="3400" kern="1200"/>
            <a:t>Comunicación </a:t>
          </a:r>
          <a:endParaRPr lang="en-US" sz="3400" kern="1200"/>
        </a:p>
      </dsp:txBody>
      <dsp:txXfrm>
        <a:off x="7346081" y="2851938"/>
        <a:ext cx="309375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83C484-F639-4FE4-A1EF-4492DDF2C904}">
      <dsp:nvSpPr>
        <dsp:cNvPr id="0" name=""/>
        <dsp:cNvSpPr/>
      </dsp:nvSpPr>
      <dsp:spPr>
        <a:xfrm>
          <a:off x="2940" y="1255411"/>
          <a:ext cx="2299647" cy="919859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>
              <a:latin typeface="Calibri Light" panose="020F0302020204030204"/>
            </a:rPr>
            <a:t>Tipos de señales de comunicación</a:t>
          </a:r>
          <a:endParaRPr lang="es-ES" sz="1600" kern="1200"/>
        </a:p>
      </dsp:txBody>
      <dsp:txXfrm>
        <a:off x="462870" y="1255411"/>
        <a:ext cx="1379788" cy="919859"/>
      </dsp:txXfrm>
    </dsp:sp>
    <dsp:sp modelId="{9E608977-1CEF-42EB-B1AF-C2D2EA8D55E9}">
      <dsp:nvSpPr>
        <dsp:cNvPr id="0" name=""/>
        <dsp:cNvSpPr/>
      </dsp:nvSpPr>
      <dsp:spPr>
        <a:xfrm>
          <a:off x="2003634" y="1333599"/>
          <a:ext cx="1908707" cy="763483"/>
        </a:xfrm>
        <a:prstGeom prst="chevron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>
              <a:latin typeface="Calibri Light" panose="020F0302020204030204"/>
            </a:rPr>
            <a:t>Analógicas normales y moduladas</a:t>
          </a:r>
          <a:endParaRPr lang="es-ES" sz="1400" kern="1200"/>
        </a:p>
      </dsp:txBody>
      <dsp:txXfrm>
        <a:off x="2385376" y="1333599"/>
        <a:ext cx="1145224" cy="763483"/>
      </dsp:txXfrm>
    </dsp:sp>
    <dsp:sp modelId="{562C095B-595F-47CB-9B61-08D3CB31D4E8}">
      <dsp:nvSpPr>
        <dsp:cNvPr id="0" name=""/>
        <dsp:cNvSpPr/>
      </dsp:nvSpPr>
      <dsp:spPr>
        <a:xfrm>
          <a:off x="3645122" y="1333599"/>
          <a:ext cx="1908707" cy="763483"/>
        </a:xfrm>
        <a:prstGeom prst="chevron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>
              <a:latin typeface="Calibri Light" panose="020F0302020204030204"/>
            </a:rPr>
            <a:t>Digitales normales y moduladas</a:t>
          </a:r>
        </a:p>
      </dsp:txBody>
      <dsp:txXfrm>
        <a:off x="4026864" y="1333599"/>
        <a:ext cx="1145224" cy="763483"/>
      </dsp:txXfrm>
    </dsp:sp>
    <dsp:sp modelId="{92C2FEB3-00DA-429B-83B0-5B3A1649EC4A}">
      <dsp:nvSpPr>
        <dsp:cNvPr id="0" name=""/>
        <dsp:cNvSpPr/>
      </dsp:nvSpPr>
      <dsp:spPr>
        <a:xfrm>
          <a:off x="5286611" y="1333599"/>
          <a:ext cx="1908707" cy="763483"/>
        </a:xfrm>
        <a:prstGeom prst="chevron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>
              <a:latin typeface="Calibri Light" panose="020F0302020204030204"/>
            </a:rPr>
            <a:t>Unipolares y bipolares</a:t>
          </a:r>
          <a:endParaRPr lang="es-ES" sz="1400" kern="1200"/>
        </a:p>
      </dsp:txBody>
      <dsp:txXfrm>
        <a:off x="5668353" y="1333599"/>
        <a:ext cx="1145224" cy="763483"/>
      </dsp:txXfrm>
    </dsp:sp>
    <dsp:sp modelId="{5167E242-C260-4E7E-8AE0-306A51EE955F}">
      <dsp:nvSpPr>
        <dsp:cNvPr id="0" name=""/>
        <dsp:cNvSpPr/>
      </dsp:nvSpPr>
      <dsp:spPr>
        <a:xfrm>
          <a:off x="6928100" y="1333599"/>
          <a:ext cx="1908707" cy="763483"/>
        </a:xfrm>
        <a:prstGeom prst="chevron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>
              <a:latin typeface="Calibri Light" panose="020F0302020204030204"/>
            </a:rPr>
            <a:t>Tiempo continuo y tiempo discreto</a:t>
          </a:r>
        </a:p>
      </dsp:txBody>
      <dsp:txXfrm>
        <a:off x="7309842" y="1333599"/>
        <a:ext cx="1145224" cy="763483"/>
      </dsp:txXfrm>
    </dsp:sp>
    <dsp:sp modelId="{473C6701-2B08-433D-B1D3-8B5AD559F057}">
      <dsp:nvSpPr>
        <dsp:cNvPr id="0" name=""/>
        <dsp:cNvSpPr/>
      </dsp:nvSpPr>
      <dsp:spPr>
        <a:xfrm>
          <a:off x="8569589" y="1333599"/>
          <a:ext cx="1908707" cy="763483"/>
        </a:xfrm>
        <a:prstGeom prst="chevron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>
              <a:latin typeface="Calibri Light" panose="020F0302020204030204"/>
            </a:rPr>
            <a:t>Datos y señales de control</a:t>
          </a:r>
        </a:p>
      </dsp:txBody>
      <dsp:txXfrm>
        <a:off x="8951331" y="1333599"/>
        <a:ext cx="1145224" cy="763483"/>
      </dsp:txXfrm>
    </dsp:sp>
    <dsp:sp modelId="{25B7EE68-517F-457F-A12B-8053236BDF5A}">
      <dsp:nvSpPr>
        <dsp:cNvPr id="0" name=""/>
        <dsp:cNvSpPr/>
      </dsp:nvSpPr>
      <dsp:spPr>
        <a:xfrm>
          <a:off x="10211077" y="1333599"/>
          <a:ext cx="1908707" cy="763483"/>
        </a:xfrm>
        <a:prstGeom prst="chevron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8890" rIns="0" bIns="889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>
              <a:latin typeface="Calibri Light" panose="020F0302020204030204"/>
            </a:rPr>
            <a:t>Banda base y banda ancha</a:t>
          </a:r>
        </a:p>
      </dsp:txBody>
      <dsp:txXfrm>
        <a:off x="10592819" y="1333599"/>
        <a:ext cx="1145224" cy="763483"/>
      </dsp:txXfrm>
    </dsp:sp>
    <dsp:sp modelId="{43643920-0DD0-4147-B92E-A55352587D7D}">
      <dsp:nvSpPr>
        <dsp:cNvPr id="0" name=""/>
        <dsp:cNvSpPr/>
      </dsp:nvSpPr>
      <dsp:spPr>
        <a:xfrm>
          <a:off x="2940" y="2304051"/>
          <a:ext cx="2299647" cy="919859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>
              <a:latin typeface="Calibri Light" panose="020F0302020204030204"/>
            </a:rPr>
            <a:t>Transmisión de señales analógicas por redes digitales</a:t>
          </a:r>
          <a:endParaRPr lang="es-ES" sz="1600" kern="1200"/>
        </a:p>
      </dsp:txBody>
      <dsp:txXfrm>
        <a:off x="462870" y="2304051"/>
        <a:ext cx="1379788" cy="919859"/>
      </dsp:txXfrm>
    </dsp:sp>
    <dsp:sp modelId="{3C5B4213-1BE4-4441-9182-C55ECCE4B29F}">
      <dsp:nvSpPr>
        <dsp:cNvPr id="0" name=""/>
        <dsp:cNvSpPr/>
      </dsp:nvSpPr>
      <dsp:spPr>
        <a:xfrm>
          <a:off x="2940" y="3352690"/>
          <a:ext cx="2299647" cy="919859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>
              <a:latin typeface="Calibri Light" panose="020F0302020204030204"/>
            </a:rPr>
            <a:t>Transmisión de señales digitales por redes analógicas</a:t>
          </a:r>
          <a:endParaRPr lang="es-ES" sz="1600" kern="1200"/>
        </a:p>
      </dsp:txBody>
      <dsp:txXfrm>
        <a:off x="462870" y="3352690"/>
        <a:ext cx="1379788" cy="91985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A36539-A40F-4C51-9CAC-124037D2526A}">
      <dsp:nvSpPr>
        <dsp:cNvPr id="0" name=""/>
        <dsp:cNvSpPr/>
      </dsp:nvSpPr>
      <dsp:spPr>
        <a:xfrm>
          <a:off x="3286" y="916301"/>
          <a:ext cx="3203971" cy="9485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05664" rIns="184912" bIns="105664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600" kern="1200"/>
            <a:t>Según simultaneidad de envío.</a:t>
          </a:r>
          <a:endParaRPr lang="en-US" sz="2600" kern="1200"/>
        </a:p>
      </dsp:txBody>
      <dsp:txXfrm>
        <a:off x="3286" y="916301"/>
        <a:ext cx="3203971" cy="948595"/>
      </dsp:txXfrm>
    </dsp:sp>
    <dsp:sp modelId="{1BA965CE-B8E2-4F21-982C-98D623B29F50}">
      <dsp:nvSpPr>
        <dsp:cNvPr id="0" name=""/>
        <dsp:cNvSpPr/>
      </dsp:nvSpPr>
      <dsp:spPr>
        <a:xfrm>
          <a:off x="3286" y="1864896"/>
          <a:ext cx="3203971" cy="157013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84" tIns="138684" rIns="184912" bIns="208026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600" kern="1200"/>
            <a:t>Paralelo</a:t>
          </a:r>
          <a:endParaRPr lang="en-US" sz="2600" kern="120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600" kern="1200"/>
            <a:t>Serie</a:t>
          </a:r>
          <a:endParaRPr lang="en-US" sz="2600" kern="1200"/>
        </a:p>
      </dsp:txBody>
      <dsp:txXfrm>
        <a:off x="3286" y="1864896"/>
        <a:ext cx="3203971" cy="1570139"/>
      </dsp:txXfrm>
    </dsp:sp>
    <dsp:sp modelId="{9115DFF3-B22D-4BD8-B1B7-B52ED0AB90C2}">
      <dsp:nvSpPr>
        <dsp:cNvPr id="0" name=""/>
        <dsp:cNvSpPr/>
      </dsp:nvSpPr>
      <dsp:spPr>
        <a:xfrm>
          <a:off x="3655814" y="916301"/>
          <a:ext cx="3203971" cy="9485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05664" rIns="184912" bIns="105664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600" kern="1200"/>
            <a:t>Según su sincronización</a:t>
          </a:r>
          <a:endParaRPr lang="en-US" sz="2600" kern="1200"/>
        </a:p>
      </dsp:txBody>
      <dsp:txXfrm>
        <a:off x="3655814" y="916301"/>
        <a:ext cx="3203971" cy="948595"/>
      </dsp:txXfrm>
    </dsp:sp>
    <dsp:sp modelId="{ACDE55B5-F0EF-449D-8FC1-C4F518DBBE33}">
      <dsp:nvSpPr>
        <dsp:cNvPr id="0" name=""/>
        <dsp:cNvSpPr/>
      </dsp:nvSpPr>
      <dsp:spPr>
        <a:xfrm>
          <a:off x="3655814" y="1864896"/>
          <a:ext cx="3203971" cy="157013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84" tIns="138684" rIns="184912" bIns="208026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600" kern="1200"/>
            <a:t>Síncrona</a:t>
          </a:r>
          <a:endParaRPr lang="en-US" sz="2600" kern="120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600" kern="1200"/>
            <a:t>Asíncrona</a:t>
          </a:r>
          <a:endParaRPr lang="en-US" sz="2600" kern="1200"/>
        </a:p>
      </dsp:txBody>
      <dsp:txXfrm>
        <a:off x="3655814" y="1864896"/>
        <a:ext cx="3203971" cy="1570139"/>
      </dsp:txXfrm>
    </dsp:sp>
    <dsp:sp modelId="{6C8ED993-649A-4628-B7E8-254FAB62B548}">
      <dsp:nvSpPr>
        <dsp:cNvPr id="0" name=""/>
        <dsp:cNvSpPr/>
      </dsp:nvSpPr>
      <dsp:spPr>
        <a:xfrm>
          <a:off x="7308342" y="916301"/>
          <a:ext cx="3203971" cy="9485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05664" rIns="184912" bIns="105664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600" kern="1200"/>
            <a:t>Según su direccionamiento</a:t>
          </a:r>
          <a:endParaRPr lang="en-US" sz="2600" kern="1200"/>
        </a:p>
      </dsp:txBody>
      <dsp:txXfrm>
        <a:off x="7308342" y="916301"/>
        <a:ext cx="3203971" cy="948595"/>
      </dsp:txXfrm>
    </dsp:sp>
    <dsp:sp modelId="{8F51D06C-C6AB-405D-B357-8C6BF8A08B07}">
      <dsp:nvSpPr>
        <dsp:cNvPr id="0" name=""/>
        <dsp:cNvSpPr/>
      </dsp:nvSpPr>
      <dsp:spPr>
        <a:xfrm>
          <a:off x="7308342" y="1864896"/>
          <a:ext cx="3203971" cy="157013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84" tIns="138684" rIns="184912" bIns="208026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600" kern="1200"/>
            <a:t>Simplex</a:t>
          </a:r>
          <a:endParaRPr lang="en-US" sz="2600" kern="120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600" kern="1200"/>
            <a:t>Half Duplex</a:t>
          </a:r>
          <a:endParaRPr lang="en-US" sz="2600" kern="120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600" kern="1200"/>
            <a:t>Full Duplex</a:t>
          </a:r>
          <a:endParaRPr lang="en-US" sz="2600" kern="1200"/>
        </a:p>
      </dsp:txBody>
      <dsp:txXfrm>
        <a:off x="7308342" y="1864896"/>
        <a:ext cx="3203971" cy="157013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5A4306-92CC-45BE-9DC9-A55C3916845E}">
      <dsp:nvSpPr>
        <dsp:cNvPr id="0" name=""/>
        <dsp:cNvSpPr/>
      </dsp:nvSpPr>
      <dsp:spPr>
        <a:xfrm>
          <a:off x="2755" y="1873615"/>
          <a:ext cx="2686559" cy="972803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05664" rIns="184912" bIns="105664" numCol="1" spcCol="1270" anchor="ctr" anchorCtr="0">
          <a:noAutofit/>
        </a:bodyPr>
        <a:lstStyle/>
        <a:p>
          <a:pPr marL="0" lvl="0" indent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600" kern="1200">
              <a:latin typeface="Biome"/>
              <a:cs typeface="Biome"/>
            </a:rPr>
            <a:t>Redes Públicas</a:t>
          </a:r>
        </a:p>
      </dsp:txBody>
      <dsp:txXfrm>
        <a:off x="2755" y="1873615"/>
        <a:ext cx="2686559" cy="972803"/>
      </dsp:txXfrm>
    </dsp:sp>
    <dsp:sp modelId="{DAC0A494-786A-41BE-891F-5D71F9AFED1B}">
      <dsp:nvSpPr>
        <dsp:cNvPr id="0" name=""/>
        <dsp:cNvSpPr/>
      </dsp:nvSpPr>
      <dsp:spPr>
        <a:xfrm>
          <a:off x="2755" y="2846418"/>
          <a:ext cx="2686559" cy="114192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38684" tIns="138684" rIns="184912" bIns="208026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600" kern="1200">
              <a:latin typeface="Calibri Light" panose="020F0302020204030204"/>
            </a:rPr>
            <a:t>Globales</a:t>
          </a:r>
          <a:endParaRPr lang="es-ES" sz="2600" kern="120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600" kern="1200">
              <a:latin typeface="Calibri Light" panose="020F0302020204030204"/>
            </a:rPr>
            <a:t>Locales</a:t>
          </a:r>
          <a:endParaRPr lang="es-ES" sz="2600" kern="1200"/>
        </a:p>
      </dsp:txBody>
      <dsp:txXfrm>
        <a:off x="2755" y="2846418"/>
        <a:ext cx="2686559" cy="1141920"/>
      </dsp:txXfrm>
    </dsp:sp>
    <dsp:sp modelId="{58742DA8-66F1-409A-8FA3-21C52551B485}">
      <dsp:nvSpPr>
        <dsp:cNvPr id="0" name=""/>
        <dsp:cNvSpPr/>
      </dsp:nvSpPr>
      <dsp:spPr>
        <a:xfrm>
          <a:off x="3065433" y="1873615"/>
          <a:ext cx="2686559" cy="972803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05664" rIns="184912" bIns="105664" numCol="1" spcCol="1270" anchor="ctr" anchorCtr="0">
          <a:noAutofit/>
        </a:bodyPr>
        <a:lstStyle/>
        <a:p>
          <a:pPr marL="0" lvl="0" indent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600" kern="1200">
              <a:latin typeface="Biome"/>
              <a:cs typeface="Biome"/>
            </a:rPr>
            <a:t>Redes Privadas</a:t>
          </a:r>
        </a:p>
      </dsp:txBody>
      <dsp:txXfrm>
        <a:off x="3065433" y="1873615"/>
        <a:ext cx="2686559" cy="972803"/>
      </dsp:txXfrm>
    </dsp:sp>
    <dsp:sp modelId="{C60F9770-A857-4011-B432-5DF093A1B7F4}">
      <dsp:nvSpPr>
        <dsp:cNvPr id="0" name=""/>
        <dsp:cNvSpPr/>
      </dsp:nvSpPr>
      <dsp:spPr>
        <a:xfrm>
          <a:off x="3065433" y="2846418"/>
          <a:ext cx="2686559" cy="114192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38684" tIns="138684" rIns="184912" bIns="208026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600" kern="1200">
              <a:latin typeface="Calibri Light" panose="020F0302020204030204"/>
            </a:rPr>
            <a:t>Empresariales</a:t>
          </a:r>
          <a:endParaRPr lang="es-ES" sz="2600" kern="120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600" kern="1200">
              <a:latin typeface="Calibri Light" panose="020F0302020204030204"/>
            </a:rPr>
            <a:t>Residenciales</a:t>
          </a:r>
          <a:endParaRPr lang="es-ES" sz="2600" kern="1200"/>
        </a:p>
      </dsp:txBody>
      <dsp:txXfrm>
        <a:off x="3065433" y="2846418"/>
        <a:ext cx="2686559" cy="1141920"/>
      </dsp:txXfrm>
    </dsp:sp>
    <dsp:sp modelId="{16B41022-2869-4653-9678-9D73A7F7B5B5}">
      <dsp:nvSpPr>
        <dsp:cNvPr id="0" name=""/>
        <dsp:cNvSpPr/>
      </dsp:nvSpPr>
      <dsp:spPr>
        <a:xfrm>
          <a:off x="6128111" y="1873615"/>
          <a:ext cx="2686559" cy="972803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05664" rIns="184912" bIns="105664" numCol="1" spcCol="1270" anchor="ctr" anchorCtr="0">
          <a:noAutofit/>
        </a:bodyPr>
        <a:lstStyle/>
        <a:p>
          <a:pPr marL="0" lvl="0" indent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600" kern="1200">
              <a:latin typeface="Biome"/>
              <a:cs typeface="Biome"/>
            </a:rPr>
            <a:t>Redes Comunitarias</a:t>
          </a:r>
        </a:p>
      </dsp:txBody>
      <dsp:txXfrm>
        <a:off x="6128111" y="1873615"/>
        <a:ext cx="2686559" cy="972803"/>
      </dsp:txXfrm>
    </dsp:sp>
    <dsp:sp modelId="{1B89F7F5-D78A-4074-A683-148C09EA06CB}">
      <dsp:nvSpPr>
        <dsp:cNvPr id="0" name=""/>
        <dsp:cNvSpPr/>
      </dsp:nvSpPr>
      <dsp:spPr>
        <a:xfrm>
          <a:off x="6128111" y="2846418"/>
          <a:ext cx="2686559" cy="114192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38684" tIns="138684" rIns="184912" bIns="208026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600" kern="1200">
              <a:latin typeface="Calibri Light" panose="020F0302020204030204"/>
            </a:rPr>
            <a:t>Comunitarias</a:t>
          </a:r>
          <a:endParaRPr lang="es-ES" sz="2600" kern="1200"/>
        </a:p>
        <a:p>
          <a:pPr marL="228600" lvl="1" indent="-228600" algn="l" defTabSz="11557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600" kern="1200">
              <a:latin typeface="Calibri Light" panose="020F0302020204030204"/>
            </a:rPr>
            <a:t>Inalámbricas</a:t>
          </a:r>
        </a:p>
      </dsp:txBody>
      <dsp:txXfrm>
        <a:off x="6128111" y="2846418"/>
        <a:ext cx="2686559" cy="114192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755705-028B-4C3E-BC8F-50C11AA1F537}">
      <dsp:nvSpPr>
        <dsp:cNvPr id="0" name=""/>
        <dsp:cNvSpPr/>
      </dsp:nvSpPr>
      <dsp:spPr>
        <a:xfrm>
          <a:off x="0" y="18963"/>
          <a:ext cx="5864678" cy="9594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4000" kern="1200">
              <a:latin typeface="Calibri Light" panose="020F0302020204030204"/>
            </a:rPr>
            <a:t>Red entre iguales (P2P)</a:t>
          </a:r>
          <a:endParaRPr lang="es-ES" sz="4000" kern="1200"/>
        </a:p>
      </dsp:txBody>
      <dsp:txXfrm>
        <a:off x="46834" y="65797"/>
        <a:ext cx="5771010" cy="865732"/>
      </dsp:txXfrm>
    </dsp:sp>
    <dsp:sp modelId="{EBFBAE6D-36B1-4706-9C7B-A77A899A288A}">
      <dsp:nvSpPr>
        <dsp:cNvPr id="0" name=""/>
        <dsp:cNvSpPr/>
      </dsp:nvSpPr>
      <dsp:spPr>
        <a:xfrm>
          <a:off x="0" y="978363"/>
          <a:ext cx="5864678" cy="9729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204" tIns="50800" rIns="284480" bIns="50800" numCol="1" spcCol="1270" anchor="t" anchorCtr="0">
          <a:noAutofit/>
        </a:bodyPr>
        <a:lstStyle/>
        <a:p>
          <a:pPr marL="285750" lvl="1" indent="-285750" algn="l" defTabSz="13779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3100" kern="1200">
              <a:latin typeface="Calibri Light" panose="020F0302020204030204"/>
            </a:rPr>
            <a:t>No hay necesidad de servidor central</a:t>
          </a:r>
          <a:endParaRPr lang="es-ES" sz="3100" kern="1200"/>
        </a:p>
      </dsp:txBody>
      <dsp:txXfrm>
        <a:off x="0" y="978363"/>
        <a:ext cx="5864678" cy="972900"/>
      </dsp:txXfrm>
    </dsp:sp>
    <dsp:sp modelId="{0939AED2-27E3-4FBF-97DB-9ECFAA1EA99B}">
      <dsp:nvSpPr>
        <dsp:cNvPr id="0" name=""/>
        <dsp:cNvSpPr/>
      </dsp:nvSpPr>
      <dsp:spPr>
        <a:xfrm>
          <a:off x="0" y="1951263"/>
          <a:ext cx="5864678" cy="9594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4000" kern="1200">
              <a:latin typeface="Calibri Light" panose="020F0302020204030204"/>
            </a:rPr>
            <a:t>Red cliente-servidor</a:t>
          </a:r>
          <a:endParaRPr lang="es-ES" sz="4000" kern="1200"/>
        </a:p>
      </dsp:txBody>
      <dsp:txXfrm>
        <a:off x="46834" y="1998097"/>
        <a:ext cx="5771010" cy="865732"/>
      </dsp:txXfrm>
    </dsp:sp>
    <dsp:sp modelId="{14E8E9F4-9945-41E0-9822-C7DA2A1517E3}">
      <dsp:nvSpPr>
        <dsp:cNvPr id="0" name=""/>
        <dsp:cNvSpPr/>
      </dsp:nvSpPr>
      <dsp:spPr>
        <a:xfrm>
          <a:off x="0" y="2910664"/>
          <a:ext cx="5864678" cy="9729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204" tIns="50800" rIns="284480" bIns="50800" numCol="1" spcCol="1270" anchor="t" anchorCtr="0">
          <a:noAutofit/>
        </a:bodyPr>
        <a:lstStyle/>
        <a:p>
          <a:pPr marL="285750" lvl="1" indent="-285750" algn="l" defTabSz="13779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3100" kern="1200">
              <a:latin typeface="Calibri Light" panose="020F0302020204030204"/>
            </a:rPr>
            <a:t>Usuarios pide informacion al servidor</a:t>
          </a:r>
        </a:p>
      </dsp:txBody>
      <dsp:txXfrm>
        <a:off x="0" y="2910664"/>
        <a:ext cx="5864678" cy="97290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870F78-3312-41F3-A98E-C6C46E6E343E}">
      <dsp:nvSpPr>
        <dsp:cNvPr id="0" name=""/>
        <dsp:cNvSpPr/>
      </dsp:nvSpPr>
      <dsp:spPr>
        <a:xfrm rot="16200000">
          <a:off x="-1325826" y="1331660"/>
          <a:ext cx="4710546" cy="2047225"/>
        </a:xfrm>
        <a:prstGeom prst="flowChartManualOperati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0" tIns="0" rIns="127465" bIns="0" numCol="1" spcCol="1270" anchor="t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>
              <a:latin typeface="Calibri Light" panose="020F0302020204030204"/>
            </a:rPr>
            <a:t>Redes de datos</a:t>
          </a:r>
          <a:endParaRPr lang="es-ES" sz="2000" kern="120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kern="1200">
              <a:latin typeface="Calibri Light" panose="020F0302020204030204"/>
            </a:rPr>
            <a:t>Transmitir datos digitales</a:t>
          </a:r>
          <a:endParaRPr lang="es-ES" sz="1600" kern="120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kern="1200">
              <a:latin typeface="Calibri Light" panose="020F0302020204030204"/>
            </a:rPr>
            <a:t>LAN Y WAN</a:t>
          </a:r>
          <a:endParaRPr lang="es-ES" sz="1600" kern="1200"/>
        </a:p>
      </dsp:txBody>
      <dsp:txXfrm rot="5400000">
        <a:off x="5834" y="942109"/>
        <a:ext cx="2047225" cy="2826328"/>
      </dsp:txXfrm>
    </dsp:sp>
    <dsp:sp modelId="{4A2C97C7-9C6F-46F0-92E9-8938025FD979}">
      <dsp:nvSpPr>
        <dsp:cNvPr id="0" name=""/>
        <dsp:cNvSpPr/>
      </dsp:nvSpPr>
      <dsp:spPr>
        <a:xfrm rot="16200000">
          <a:off x="874941" y="1331660"/>
          <a:ext cx="4710546" cy="2047225"/>
        </a:xfrm>
        <a:prstGeom prst="flowChartManualOperati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0" tIns="0" rIns="127465" bIns="0" numCol="1" spcCol="1270" anchor="t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>
              <a:latin typeface="Calibri Light" panose="020F0302020204030204"/>
            </a:rPr>
            <a:t>Redes de voz</a:t>
          </a:r>
          <a:endParaRPr lang="es-ES" sz="2000" kern="120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kern="1200">
              <a:latin typeface="Calibri Light" panose="020F0302020204030204"/>
            </a:rPr>
            <a:t>Transportar señales de voz</a:t>
          </a:r>
          <a:endParaRPr lang="es-ES" sz="1600" kern="120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kern="1200">
              <a:latin typeface="Calibri Light" panose="020F0302020204030204"/>
            </a:rPr>
            <a:t>Redes telefónicas y VoIP</a:t>
          </a:r>
        </a:p>
      </dsp:txBody>
      <dsp:txXfrm rot="5400000">
        <a:off x="2206601" y="942109"/>
        <a:ext cx="2047225" cy="2826328"/>
      </dsp:txXfrm>
    </dsp:sp>
    <dsp:sp modelId="{3FC3CF31-73CB-49FA-A543-E4FBB3D0703A}">
      <dsp:nvSpPr>
        <dsp:cNvPr id="0" name=""/>
        <dsp:cNvSpPr/>
      </dsp:nvSpPr>
      <dsp:spPr>
        <a:xfrm rot="16200000">
          <a:off x="3075708" y="1331660"/>
          <a:ext cx="4710546" cy="2047225"/>
        </a:xfrm>
        <a:prstGeom prst="flowChartManualOperati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0" tIns="0" rIns="127465" bIns="0" numCol="1" spcCol="1270" anchor="t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>
              <a:latin typeface="Calibri Light" panose="020F0302020204030204"/>
            </a:rPr>
            <a:t>Redes de video</a:t>
          </a: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kern="1200">
              <a:latin typeface="Calibri Light" panose="020F0302020204030204"/>
            </a:rPr>
            <a:t>Transmitir señales de video</a:t>
          </a: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kern="1200">
              <a:latin typeface="Calibri Light" panose="020F0302020204030204"/>
            </a:rPr>
            <a:t>Televisión en cable e internet</a:t>
          </a:r>
        </a:p>
      </dsp:txBody>
      <dsp:txXfrm rot="5400000">
        <a:off x="4407368" y="942109"/>
        <a:ext cx="2047225" cy="2826328"/>
      </dsp:txXfrm>
    </dsp:sp>
    <dsp:sp modelId="{89DA656E-1703-4ECB-AB5F-59B155E92CAF}">
      <dsp:nvSpPr>
        <dsp:cNvPr id="0" name=""/>
        <dsp:cNvSpPr/>
      </dsp:nvSpPr>
      <dsp:spPr>
        <a:xfrm rot="16200000">
          <a:off x="5276475" y="1331660"/>
          <a:ext cx="4710546" cy="2047225"/>
        </a:xfrm>
        <a:prstGeom prst="flowChartManualOperati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0" tIns="0" rIns="127465" bIns="0" numCol="1" spcCol="1270" anchor="t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>
              <a:latin typeface="Calibri Light" panose="020F0302020204030204"/>
            </a:rPr>
            <a:t>Redes de almacenamiento</a:t>
          </a: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kern="1200">
              <a:latin typeface="Calibri Light" panose="020F0302020204030204"/>
            </a:rPr>
            <a:t>Facilitar acceso y almacenamiento</a:t>
          </a: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kern="1200">
              <a:latin typeface="Calibri Light" panose="020F0302020204030204"/>
            </a:rPr>
            <a:t>SAN Y NAS</a:t>
          </a:r>
        </a:p>
      </dsp:txBody>
      <dsp:txXfrm rot="5400000">
        <a:off x="6608135" y="942109"/>
        <a:ext cx="2047225" cy="2826328"/>
      </dsp:txXfrm>
    </dsp:sp>
    <dsp:sp modelId="{F3254905-2B9C-4EAE-9021-AA047C719BC9}">
      <dsp:nvSpPr>
        <dsp:cNvPr id="0" name=""/>
        <dsp:cNvSpPr/>
      </dsp:nvSpPr>
      <dsp:spPr>
        <a:xfrm rot="16200000">
          <a:off x="7477243" y="1331660"/>
          <a:ext cx="4710546" cy="2047225"/>
        </a:xfrm>
        <a:prstGeom prst="flowChartManualOperati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0" tIns="0" rIns="127465" bIns="0" numCol="1" spcCol="1270" anchor="t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>
              <a:latin typeface="Calibri Light" panose="020F0302020204030204"/>
            </a:rPr>
            <a:t>Redes de control industrial</a:t>
          </a: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kern="1200">
              <a:latin typeface="Calibri Light" panose="020F0302020204030204"/>
            </a:rPr>
            <a:t>Controlar y supervisar</a:t>
          </a: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600" kern="1200">
              <a:latin typeface="Calibri Light" panose="020F0302020204030204"/>
            </a:rPr>
            <a:t>Redes de automatización inde</a:t>
          </a:r>
        </a:p>
      </dsp:txBody>
      <dsp:txXfrm rot="5400000">
        <a:off x="8808903" y="942109"/>
        <a:ext cx="2047225" cy="2826328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676536-188F-46A5-BA82-76460CA3E08D}">
      <dsp:nvSpPr>
        <dsp:cNvPr id="0" name=""/>
        <dsp:cNvSpPr/>
      </dsp:nvSpPr>
      <dsp:spPr>
        <a:xfrm>
          <a:off x="0" y="470"/>
          <a:ext cx="6263640" cy="6474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BEAB8D-A7C9-46DB-921F-140BB0F6D167}">
      <dsp:nvSpPr>
        <dsp:cNvPr id="0" name=""/>
        <dsp:cNvSpPr/>
      </dsp:nvSpPr>
      <dsp:spPr>
        <a:xfrm>
          <a:off x="195868" y="146157"/>
          <a:ext cx="356124" cy="35612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B25EAA-E715-4D75-8C0E-B40F44080311}">
      <dsp:nvSpPr>
        <dsp:cNvPr id="0" name=""/>
        <dsp:cNvSpPr/>
      </dsp:nvSpPr>
      <dsp:spPr>
        <a:xfrm>
          <a:off x="747862" y="470"/>
          <a:ext cx="5515777" cy="6474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27" tIns="68527" rIns="68527" bIns="6852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/>
            <a:t>IEEE (Institute of Electrical and Electronic Engineers)</a:t>
          </a:r>
          <a:endParaRPr lang="en-US" sz="1600" kern="1200"/>
        </a:p>
      </dsp:txBody>
      <dsp:txXfrm>
        <a:off x="747862" y="470"/>
        <a:ext cx="5515777" cy="647499"/>
      </dsp:txXfrm>
    </dsp:sp>
    <dsp:sp modelId="{7B9B53EF-F39C-4D22-B70B-0C120CF8784D}">
      <dsp:nvSpPr>
        <dsp:cNvPr id="0" name=""/>
        <dsp:cNvSpPr/>
      </dsp:nvSpPr>
      <dsp:spPr>
        <a:xfrm>
          <a:off x="0" y="809844"/>
          <a:ext cx="6263640" cy="6474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8F89D3-F100-4F9A-B845-8B9EFE761225}">
      <dsp:nvSpPr>
        <dsp:cNvPr id="0" name=""/>
        <dsp:cNvSpPr/>
      </dsp:nvSpPr>
      <dsp:spPr>
        <a:xfrm>
          <a:off x="195868" y="955532"/>
          <a:ext cx="356124" cy="35612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DD1949-C351-4919-BC23-81AAC0F3FD45}">
      <dsp:nvSpPr>
        <dsp:cNvPr id="0" name=""/>
        <dsp:cNvSpPr/>
      </dsp:nvSpPr>
      <dsp:spPr>
        <a:xfrm>
          <a:off x="747862" y="809844"/>
          <a:ext cx="5515777" cy="6474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27" tIns="68527" rIns="68527" bIns="6852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/>
            <a:t>ISO (International Organization for Standarzation)</a:t>
          </a:r>
          <a:endParaRPr lang="en-US" sz="1600" kern="1200"/>
        </a:p>
      </dsp:txBody>
      <dsp:txXfrm>
        <a:off x="747862" y="809844"/>
        <a:ext cx="5515777" cy="647499"/>
      </dsp:txXfrm>
    </dsp:sp>
    <dsp:sp modelId="{C0AF8BE3-31F5-4EB0-A8E9-AF8903E17E13}">
      <dsp:nvSpPr>
        <dsp:cNvPr id="0" name=""/>
        <dsp:cNvSpPr/>
      </dsp:nvSpPr>
      <dsp:spPr>
        <a:xfrm>
          <a:off x="0" y="1619219"/>
          <a:ext cx="6263640" cy="6474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592F49-4733-4B52-A083-DC7FCDE6F56D}">
      <dsp:nvSpPr>
        <dsp:cNvPr id="0" name=""/>
        <dsp:cNvSpPr/>
      </dsp:nvSpPr>
      <dsp:spPr>
        <a:xfrm>
          <a:off x="195868" y="1764906"/>
          <a:ext cx="356124" cy="35612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B9CC60-EEC7-4FD7-B306-2009C7897A7E}">
      <dsp:nvSpPr>
        <dsp:cNvPr id="0" name=""/>
        <dsp:cNvSpPr/>
      </dsp:nvSpPr>
      <dsp:spPr>
        <a:xfrm>
          <a:off x="747862" y="1619219"/>
          <a:ext cx="5515777" cy="6474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27" tIns="68527" rIns="68527" bIns="6852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/>
            <a:t>ITU (International Telecommunication Union)</a:t>
          </a:r>
          <a:endParaRPr lang="en-US" sz="1600" kern="1200"/>
        </a:p>
      </dsp:txBody>
      <dsp:txXfrm>
        <a:off x="747862" y="1619219"/>
        <a:ext cx="5515777" cy="647499"/>
      </dsp:txXfrm>
    </dsp:sp>
    <dsp:sp modelId="{50876F44-ABDF-4508-936E-08C97DF55EA9}">
      <dsp:nvSpPr>
        <dsp:cNvPr id="0" name=""/>
        <dsp:cNvSpPr/>
      </dsp:nvSpPr>
      <dsp:spPr>
        <a:xfrm>
          <a:off x="0" y="2428594"/>
          <a:ext cx="6263640" cy="6474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26048D-E84A-4113-BA69-202EE1961A84}">
      <dsp:nvSpPr>
        <dsp:cNvPr id="0" name=""/>
        <dsp:cNvSpPr/>
      </dsp:nvSpPr>
      <dsp:spPr>
        <a:xfrm>
          <a:off x="195868" y="2574281"/>
          <a:ext cx="356124" cy="35612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1E2ED2-987C-489C-A358-68286503E3FE}">
      <dsp:nvSpPr>
        <dsp:cNvPr id="0" name=""/>
        <dsp:cNvSpPr/>
      </dsp:nvSpPr>
      <dsp:spPr>
        <a:xfrm>
          <a:off x="747862" y="2428594"/>
          <a:ext cx="5515777" cy="6474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27" tIns="68527" rIns="68527" bIns="6852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/>
            <a:t>IETF ( Internet Engineering Task Force)			</a:t>
          </a:r>
          <a:endParaRPr lang="en-US" sz="1600" kern="1200"/>
        </a:p>
      </dsp:txBody>
      <dsp:txXfrm>
        <a:off x="747862" y="2428594"/>
        <a:ext cx="5515777" cy="647499"/>
      </dsp:txXfrm>
    </dsp:sp>
    <dsp:sp modelId="{2082DE42-AAC5-4836-B3FA-26368F8D509C}">
      <dsp:nvSpPr>
        <dsp:cNvPr id="0" name=""/>
        <dsp:cNvSpPr/>
      </dsp:nvSpPr>
      <dsp:spPr>
        <a:xfrm>
          <a:off x="0" y="3237968"/>
          <a:ext cx="6263640" cy="6474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2E6653-7526-4893-8690-053D65A391C3}">
      <dsp:nvSpPr>
        <dsp:cNvPr id="0" name=""/>
        <dsp:cNvSpPr/>
      </dsp:nvSpPr>
      <dsp:spPr>
        <a:xfrm>
          <a:off x="195868" y="3383656"/>
          <a:ext cx="356124" cy="35612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AE0097-78C6-4721-B629-0CD937E428CD}">
      <dsp:nvSpPr>
        <dsp:cNvPr id="0" name=""/>
        <dsp:cNvSpPr/>
      </dsp:nvSpPr>
      <dsp:spPr>
        <a:xfrm>
          <a:off x="747862" y="3237968"/>
          <a:ext cx="5515777" cy="6474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27" tIns="68527" rIns="68527" bIns="6852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/>
            <a:t>ANSI (American National Standards Institute)</a:t>
          </a:r>
          <a:endParaRPr lang="en-US" sz="1600" kern="1200"/>
        </a:p>
      </dsp:txBody>
      <dsp:txXfrm>
        <a:off x="747862" y="3237968"/>
        <a:ext cx="5515777" cy="647499"/>
      </dsp:txXfrm>
    </dsp:sp>
    <dsp:sp modelId="{3B970042-1814-4BD0-B39E-FD786224DA96}">
      <dsp:nvSpPr>
        <dsp:cNvPr id="0" name=""/>
        <dsp:cNvSpPr/>
      </dsp:nvSpPr>
      <dsp:spPr>
        <a:xfrm>
          <a:off x="0" y="4047343"/>
          <a:ext cx="6263640" cy="6474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C1DEF9-9F8E-4649-965E-28925B6AA3D2}">
      <dsp:nvSpPr>
        <dsp:cNvPr id="0" name=""/>
        <dsp:cNvSpPr/>
      </dsp:nvSpPr>
      <dsp:spPr>
        <a:xfrm>
          <a:off x="195868" y="4193030"/>
          <a:ext cx="356124" cy="356124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80C294-3B3D-4D77-99B2-F8F68E6F1AD9}">
      <dsp:nvSpPr>
        <dsp:cNvPr id="0" name=""/>
        <dsp:cNvSpPr/>
      </dsp:nvSpPr>
      <dsp:spPr>
        <a:xfrm>
          <a:off x="747862" y="4047343"/>
          <a:ext cx="5515777" cy="6474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27" tIns="68527" rIns="68527" bIns="6852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/>
            <a:t>ETSI ( European Telecommunications Standards Institute)</a:t>
          </a:r>
          <a:endParaRPr lang="en-US" sz="1600" kern="1200"/>
        </a:p>
      </dsp:txBody>
      <dsp:txXfrm>
        <a:off x="747862" y="4047343"/>
        <a:ext cx="5515777" cy="647499"/>
      </dsp:txXfrm>
    </dsp:sp>
    <dsp:sp modelId="{396C661F-3059-4A5A-9B60-CCB8DB34D998}">
      <dsp:nvSpPr>
        <dsp:cNvPr id="0" name=""/>
        <dsp:cNvSpPr/>
      </dsp:nvSpPr>
      <dsp:spPr>
        <a:xfrm>
          <a:off x="0" y="4856717"/>
          <a:ext cx="6263640" cy="6474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A0D24F-7BAB-44E6-B1B9-8492EEF5BDBE}">
      <dsp:nvSpPr>
        <dsp:cNvPr id="0" name=""/>
        <dsp:cNvSpPr/>
      </dsp:nvSpPr>
      <dsp:spPr>
        <a:xfrm>
          <a:off x="195868" y="5002405"/>
          <a:ext cx="356124" cy="356124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B57EF4-E43A-48DF-876B-A667EAD93FFF}">
      <dsp:nvSpPr>
        <dsp:cNvPr id="0" name=""/>
        <dsp:cNvSpPr/>
      </dsp:nvSpPr>
      <dsp:spPr>
        <a:xfrm>
          <a:off x="747862" y="4856717"/>
          <a:ext cx="5515777" cy="6474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27" tIns="68527" rIns="68527" bIns="6852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/>
            <a:t>AENOR (Asociación Española de Normalización)</a:t>
          </a:r>
          <a:endParaRPr lang="en-US" sz="1600" kern="1200"/>
        </a:p>
      </dsp:txBody>
      <dsp:txXfrm>
        <a:off x="747862" y="4856717"/>
        <a:ext cx="5515777" cy="6474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24/10/2023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8191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24/10/2023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1863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24/10/2023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5096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24/10/2023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98174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24/10/2023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9700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24/10/2023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9029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24/10/2023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2394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24/10/2023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0658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24/10/2023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2375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24/10/2023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0449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24/10/2023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603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71E8B-6CA5-40B2-8038-0E112F3DAC1C}" type="datetimeFigureOut">
              <a:rPr lang="es-ES" smtClean="0"/>
              <a:t>24/10/2023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3118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gif"/><Relationship Id="rId5" Type="http://schemas.openxmlformats.org/officeDocument/2006/relationships/image" Target="../media/image16.gif"/><Relationship Id="rId4" Type="http://schemas.openxmlformats.org/officeDocument/2006/relationships/image" Target="../media/image15.gi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20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diagramLayout" Target="../diagrams/layout7.xml"/><Relationship Id="rId7" Type="http://schemas.openxmlformats.org/officeDocument/2006/relationships/image" Target="../media/image21.jpe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3EC4FB8-485D-A66C-5227-5FB9FD0B7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s-ES" sz="4000">
                <a:latin typeface="Biome"/>
                <a:ea typeface="Calibri Light"/>
                <a:cs typeface="Calibri Light"/>
              </a:rPr>
              <a:t>INTRODUCCION A LAS REDES</a:t>
            </a:r>
            <a:endParaRPr lang="es-ES" sz="4000">
              <a:latin typeface="Biome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6617792-88D2-7F1B-9660-1D92F597D2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2743200"/>
            <a:ext cx="4646905" cy="3613149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es-ES" sz="3200">
                <a:latin typeface="Biome"/>
                <a:ea typeface="Calibri"/>
                <a:cs typeface="Calibri"/>
              </a:rPr>
              <a:t>Grupo 4:</a:t>
            </a:r>
          </a:p>
          <a:p>
            <a:pPr marL="0" indent="0">
              <a:buNone/>
            </a:pPr>
            <a:r>
              <a:rPr lang="es-ES" sz="3200">
                <a:latin typeface="Biome"/>
                <a:ea typeface="Calibri"/>
                <a:cs typeface="Calibri"/>
              </a:rPr>
              <a:t>Adrián Esteban </a:t>
            </a:r>
          </a:p>
          <a:p>
            <a:pPr marL="0" indent="0">
              <a:buNone/>
            </a:pPr>
            <a:r>
              <a:rPr lang="es-ES" sz="3200">
                <a:latin typeface="Biome"/>
                <a:ea typeface="Calibri"/>
                <a:cs typeface="Calibri"/>
              </a:rPr>
              <a:t>Javier Galavís</a:t>
            </a:r>
          </a:p>
          <a:p>
            <a:pPr marL="0" indent="0">
              <a:buNone/>
            </a:pPr>
            <a:r>
              <a:rPr lang="es-ES" sz="3200">
                <a:latin typeface="Biome"/>
                <a:ea typeface="Calibri"/>
                <a:cs typeface="Calibri"/>
              </a:rPr>
              <a:t>Javier García</a:t>
            </a:r>
          </a:p>
          <a:p>
            <a:pPr marL="0" indent="0">
              <a:buNone/>
            </a:pPr>
            <a:r>
              <a:rPr lang="es-ES" sz="3200">
                <a:latin typeface="Biome"/>
                <a:ea typeface="Calibri"/>
                <a:cs typeface="Calibri"/>
              </a:rPr>
              <a:t>Aitor Carreño</a:t>
            </a:r>
          </a:p>
          <a:p>
            <a:pPr marL="0" indent="0">
              <a:buNone/>
            </a:pPr>
            <a:r>
              <a:rPr lang="es-ES" sz="3200">
                <a:latin typeface="Biome"/>
                <a:ea typeface="Calibri"/>
                <a:cs typeface="Calibri"/>
              </a:rPr>
              <a:t>Roberto Gutiérrez</a:t>
            </a:r>
          </a:p>
        </p:txBody>
      </p:sp>
      <p:pic>
        <p:nvPicPr>
          <p:cNvPr id="5" name="Picture 4" descr="Primer plano de un panel de red de servidor con luces y cables">
            <a:extLst>
              <a:ext uri="{FF2B5EF4-FFF2-40B4-BE49-F238E27FC236}">
                <a16:creationId xmlns:a16="http://schemas.microsoft.com/office/drawing/2014/main" id="{F3750786-E33A-E024-7954-690E34B8CD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53" r="36133" b="-3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8093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38652-BDD6-FF3E-46C8-AD5E11B61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Modos de Transmisión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F652C5D-4E79-7C6B-4AAA-9C425B68A2C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365164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38652-BDD6-FF3E-46C8-AD5E11B61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Modos de Transmisión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F700BE3-1B0C-7D59-867D-CDD4FC3D2B50}"/>
              </a:ext>
            </a:extLst>
          </p:cNvPr>
          <p:cNvGrpSpPr/>
          <p:nvPr/>
        </p:nvGrpSpPr>
        <p:grpSpPr>
          <a:xfrm>
            <a:off x="841486" y="2813484"/>
            <a:ext cx="10509027" cy="2471440"/>
            <a:chOff x="841486" y="2813484"/>
            <a:chExt cx="10509027" cy="2471440"/>
          </a:xfrm>
        </p:grpSpPr>
        <p:sp>
          <p:nvSpPr>
            <p:cNvPr id="8" name="Free-form: Shape 7">
              <a:extLst>
                <a:ext uri="{FF2B5EF4-FFF2-40B4-BE49-F238E27FC236}">
                  <a16:creationId xmlns:a16="http://schemas.microsoft.com/office/drawing/2014/main" id="{CBFC0B06-33FA-1432-20F4-E1C2F16B4C88}"/>
                </a:ext>
              </a:extLst>
            </p:cNvPr>
            <p:cNvSpPr/>
            <p:nvPr/>
          </p:nvSpPr>
          <p:spPr>
            <a:xfrm>
              <a:off x="841486" y="2867348"/>
              <a:ext cx="3203971" cy="948595"/>
            </a:xfrm>
            <a:custGeom>
              <a:avLst/>
              <a:gdLst>
                <a:gd name="connsiteX0" fmla="*/ 0 w 3203971"/>
                <a:gd name="connsiteY0" fmla="*/ 0 h 948595"/>
                <a:gd name="connsiteX1" fmla="*/ 3203971 w 3203971"/>
                <a:gd name="connsiteY1" fmla="*/ 0 h 948595"/>
                <a:gd name="connsiteX2" fmla="*/ 3203971 w 3203971"/>
                <a:gd name="connsiteY2" fmla="*/ 948595 h 948595"/>
                <a:gd name="connsiteX3" fmla="*/ 0 w 3203971"/>
                <a:gd name="connsiteY3" fmla="*/ 948595 h 948595"/>
                <a:gd name="connsiteX4" fmla="*/ 0 w 3203971"/>
                <a:gd name="connsiteY4" fmla="*/ 0 h 948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03971" h="948595">
                  <a:moveTo>
                    <a:pt x="0" y="0"/>
                  </a:moveTo>
                  <a:lnTo>
                    <a:pt x="3203971" y="0"/>
                  </a:lnTo>
                  <a:lnTo>
                    <a:pt x="3203971" y="948595"/>
                  </a:lnTo>
                  <a:lnTo>
                    <a:pt x="0" y="94859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4912" tIns="105664" rIns="184912" bIns="105664" numCol="1" spcCol="1270" anchor="ctr" anchorCtr="0">
              <a:noAutofit/>
            </a:bodyPr>
            <a:lstStyle/>
            <a:p>
              <a:pPr marL="0" lvl="0" indent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ES" sz="2600" kern="1200"/>
                <a:t>Según simultaneidad de envío.</a:t>
              </a:r>
              <a:endParaRPr lang="en-US" sz="2600" kern="1200"/>
            </a:p>
          </p:txBody>
        </p:sp>
        <p:sp>
          <p:nvSpPr>
            <p:cNvPr id="9" name="Free-form: Shape 8">
              <a:extLst>
                <a:ext uri="{FF2B5EF4-FFF2-40B4-BE49-F238E27FC236}">
                  <a16:creationId xmlns:a16="http://schemas.microsoft.com/office/drawing/2014/main" id="{88345C19-1F50-7346-67AB-8244AFE7A61E}"/>
                </a:ext>
              </a:extLst>
            </p:cNvPr>
            <p:cNvSpPr/>
            <p:nvPr/>
          </p:nvSpPr>
          <p:spPr>
            <a:xfrm>
              <a:off x="841486" y="3751117"/>
              <a:ext cx="3203971" cy="1496668"/>
            </a:xfrm>
            <a:custGeom>
              <a:avLst/>
              <a:gdLst>
                <a:gd name="connsiteX0" fmla="*/ 0 w 3203971"/>
                <a:gd name="connsiteY0" fmla="*/ 0 h 1496668"/>
                <a:gd name="connsiteX1" fmla="*/ 3203971 w 3203971"/>
                <a:gd name="connsiteY1" fmla="*/ 0 h 1496668"/>
                <a:gd name="connsiteX2" fmla="*/ 3203971 w 3203971"/>
                <a:gd name="connsiteY2" fmla="*/ 1496668 h 1496668"/>
                <a:gd name="connsiteX3" fmla="*/ 0 w 3203971"/>
                <a:gd name="connsiteY3" fmla="*/ 1496668 h 1496668"/>
                <a:gd name="connsiteX4" fmla="*/ 0 w 3203971"/>
                <a:gd name="connsiteY4" fmla="*/ 0 h 1496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03971" h="1496668">
                  <a:moveTo>
                    <a:pt x="0" y="0"/>
                  </a:moveTo>
                  <a:lnTo>
                    <a:pt x="3203971" y="0"/>
                  </a:lnTo>
                  <a:lnTo>
                    <a:pt x="3203971" y="1496668"/>
                  </a:lnTo>
                  <a:lnTo>
                    <a:pt x="0" y="149666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38684" tIns="138684" rIns="184912" bIns="208026" numCol="1" spcCol="1270" anchor="t" anchorCtr="0">
              <a:noAutofit/>
            </a:bodyPr>
            <a:lstStyle/>
            <a:p>
              <a:pPr marL="228600" lvl="1" indent="-228600" algn="l" defTabSz="11557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US" sz="2600" kern="1200"/>
            </a:p>
          </p:txBody>
        </p:sp>
        <p:sp>
          <p:nvSpPr>
            <p:cNvPr id="10" name="Free-form: Shape 9">
              <a:extLst>
                <a:ext uri="{FF2B5EF4-FFF2-40B4-BE49-F238E27FC236}">
                  <a16:creationId xmlns:a16="http://schemas.microsoft.com/office/drawing/2014/main" id="{AB125327-B6A5-B8C3-4155-6D41FCE717C2}"/>
                </a:ext>
              </a:extLst>
            </p:cNvPr>
            <p:cNvSpPr/>
            <p:nvPr/>
          </p:nvSpPr>
          <p:spPr>
            <a:xfrm>
              <a:off x="4494014" y="2844279"/>
              <a:ext cx="3203971" cy="948595"/>
            </a:xfrm>
            <a:custGeom>
              <a:avLst/>
              <a:gdLst>
                <a:gd name="connsiteX0" fmla="*/ 0 w 3203971"/>
                <a:gd name="connsiteY0" fmla="*/ 0 h 948595"/>
                <a:gd name="connsiteX1" fmla="*/ 3203971 w 3203971"/>
                <a:gd name="connsiteY1" fmla="*/ 0 h 948595"/>
                <a:gd name="connsiteX2" fmla="*/ 3203971 w 3203971"/>
                <a:gd name="connsiteY2" fmla="*/ 948595 h 948595"/>
                <a:gd name="connsiteX3" fmla="*/ 0 w 3203971"/>
                <a:gd name="connsiteY3" fmla="*/ 948595 h 948595"/>
                <a:gd name="connsiteX4" fmla="*/ 0 w 3203971"/>
                <a:gd name="connsiteY4" fmla="*/ 0 h 948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03971" h="948595">
                  <a:moveTo>
                    <a:pt x="0" y="0"/>
                  </a:moveTo>
                  <a:lnTo>
                    <a:pt x="3203971" y="0"/>
                  </a:lnTo>
                  <a:lnTo>
                    <a:pt x="3203971" y="948595"/>
                  </a:lnTo>
                  <a:lnTo>
                    <a:pt x="0" y="94859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4912" tIns="105664" rIns="184912" bIns="105664" numCol="1" spcCol="1270" anchor="ctr" anchorCtr="0">
              <a:noAutofit/>
            </a:bodyPr>
            <a:lstStyle/>
            <a:p>
              <a:pPr marL="0" lvl="0" indent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ES" sz="2600" kern="1200"/>
                <a:t>Según su sincronización</a:t>
              </a:r>
              <a:endParaRPr lang="en-US" sz="2600" kern="1200"/>
            </a:p>
          </p:txBody>
        </p:sp>
        <p:sp>
          <p:nvSpPr>
            <p:cNvPr id="11" name="Free-form: Shape 10">
              <a:extLst>
                <a:ext uri="{FF2B5EF4-FFF2-40B4-BE49-F238E27FC236}">
                  <a16:creationId xmlns:a16="http://schemas.microsoft.com/office/drawing/2014/main" id="{9AE2C168-C643-6848-BAE1-33DD2F607C3D}"/>
                </a:ext>
              </a:extLst>
            </p:cNvPr>
            <p:cNvSpPr/>
            <p:nvPr/>
          </p:nvSpPr>
          <p:spPr>
            <a:xfrm>
              <a:off x="4494014" y="3727938"/>
              <a:ext cx="3203971" cy="1556986"/>
            </a:xfrm>
            <a:custGeom>
              <a:avLst/>
              <a:gdLst>
                <a:gd name="connsiteX0" fmla="*/ 0 w 3203971"/>
                <a:gd name="connsiteY0" fmla="*/ 0 h 1588947"/>
                <a:gd name="connsiteX1" fmla="*/ 3203971 w 3203971"/>
                <a:gd name="connsiteY1" fmla="*/ 0 h 1588947"/>
                <a:gd name="connsiteX2" fmla="*/ 3203971 w 3203971"/>
                <a:gd name="connsiteY2" fmla="*/ 1588947 h 1588947"/>
                <a:gd name="connsiteX3" fmla="*/ 0 w 3203971"/>
                <a:gd name="connsiteY3" fmla="*/ 1588947 h 1588947"/>
                <a:gd name="connsiteX4" fmla="*/ 0 w 3203971"/>
                <a:gd name="connsiteY4" fmla="*/ 0 h 1588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03971" h="1588947">
                  <a:moveTo>
                    <a:pt x="0" y="0"/>
                  </a:moveTo>
                  <a:lnTo>
                    <a:pt x="3203971" y="0"/>
                  </a:lnTo>
                  <a:lnTo>
                    <a:pt x="3203971" y="1588947"/>
                  </a:lnTo>
                  <a:lnTo>
                    <a:pt x="0" y="158894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38684" tIns="138684" rIns="184912" bIns="208026" numCol="1" spcCol="1270" anchor="t" anchorCtr="0">
              <a:noAutofit/>
            </a:bodyPr>
            <a:lstStyle/>
            <a:p>
              <a:pPr marL="228600" lvl="1" indent="-228600" algn="l" defTabSz="11557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US" sz="2600" kern="1200"/>
            </a:p>
          </p:txBody>
        </p:sp>
        <p:sp>
          <p:nvSpPr>
            <p:cNvPr id="13" name="Free-form: Shape 12">
              <a:extLst>
                <a:ext uri="{FF2B5EF4-FFF2-40B4-BE49-F238E27FC236}">
                  <a16:creationId xmlns:a16="http://schemas.microsoft.com/office/drawing/2014/main" id="{723C884D-319E-B1B4-911A-C286DBE22AB0}"/>
                </a:ext>
              </a:extLst>
            </p:cNvPr>
            <p:cNvSpPr/>
            <p:nvPr/>
          </p:nvSpPr>
          <p:spPr>
            <a:xfrm>
              <a:off x="8146542" y="3476976"/>
              <a:ext cx="3203971" cy="1807947"/>
            </a:xfrm>
            <a:custGeom>
              <a:avLst/>
              <a:gdLst>
                <a:gd name="connsiteX0" fmla="*/ 0 w 3203971"/>
                <a:gd name="connsiteY0" fmla="*/ 0 h 1712126"/>
                <a:gd name="connsiteX1" fmla="*/ 3203971 w 3203971"/>
                <a:gd name="connsiteY1" fmla="*/ 0 h 1712126"/>
                <a:gd name="connsiteX2" fmla="*/ 3203971 w 3203971"/>
                <a:gd name="connsiteY2" fmla="*/ 1712126 h 1712126"/>
                <a:gd name="connsiteX3" fmla="*/ 0 w 3203971"/>
                <a:gd name="connsiteY3" fmla="*/ 1712126 h 1712126"/>
                <a:gd name="connsiteX4" fmla="*/ 0 w 3203971"/>
                <a:gd name="connsiteY4" fmla="*/ 0 h 17121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03971" h="1712126">
                  <a:moveTo>
                    <a:pt x="0" y="0"/>
                  </a:moveTo>
                  <a:lnTo>
                    <a:pt x="3203971" y="0"/>
                  </a:lnTo>
                  <a:lnTo>
                    <a:pt x="3203971" y="1712126"/>
                  </a:lnTo>
                  <a:lnTo>
                    <a:pt x="0" y="171212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38684" tIns="138684" rIns="184912" bIns="208026" numCol="1" spcCol="1270" anchor="t" anchorCtr="0">
              <a:noAutofit/>
            </a:bodyPr>
            <a:lstStyle/>
            <a:p>
              <a:pPr marL="228600" lvl="1" indent="-228600" algn="l" defTabSz="11557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US" sz="2600" kern="1200"/>
            </a:p>
          </p:txBody>
        </p:sp>
        <p:sp>
          <p:nvSpPr>
            <p:cNvPr id="12" name="Free-form: Shape 11">
              <a:extLst>
                <a:ext uri="{FF2B5EF4-FFF2-40B4-BE49-F238E27FC236}">
                  <a16:creationId xmlns:a16="http://schemas.microsoft.com/office/drawing/2014/main" id="{BF90F2A3-AA2E-F14B-200F-F2E06041699C}"/>
                </a:ext>
              </a:extLst>
            </p:cNvPr>
            <p:cNvSpPr/>
            <p:nvPr/>
          </p:nvSpPr>
          <p:spPr>
            <a:xfrm>
              <a:off x="8146542" y="2813484"/>
              <a:ext cx="3203971" cy="948595"/>
            </a:xfrm>
            <a:custGeom>
              <a:avLst/>
              <a:gdLst>
                <a:gd name="connsiteX0" fmla="*/ 0 w 3203971"/>
                <a:gd name="connsiteY0" fmla="*/ 0 h 948595"/>
                <a:gd name="connsiteX1" fmla="*/ 3203971 w 3203971"/>
                <a:gd name="connsiteY1" fmla="*/ 0 h 948595"/>
                <a:gd name="connsiteX2" fmla="*/ 3203971 w 3203971"/>
                <a:gd name="connsiteY2" fmla="*/ 948595 h 948595"/>
                <a:gd name="connsiteX3" fmla="*/ 0 w 3203971"/>
                <a:gd name="connsiteY3" fmla="*/ 948595 h 948595"/>
                <a:gd name="connsiteX4" fmla="*/ 0 w 3203971"/>
                <a:gd name="connsiteY4" fmla="*/ 0 h 948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03971" h="948595">
                  <a:moveTo>
                    <a:pt x="0" y="0"/>
                  </a:moveTo>
                  <a:lnTo>
                    <a:pt x="3203971" y="0"/>
                  </a:lnTo>
                  <a:lnTo>
                    <a:pt x="3203971" y="948595"/>
                  </a:lnTo>
                  <a:lnTo>
                    <a:pt x="0" y="94859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4912" tIns="105664" rIns="184912" bIns="105664" numCol="1" spcCol="1270" anchor="ctr" anchorCtr="0">
              <a:noAutofit/>
            </a:bodyPr>
            <a:lstStyle/>
            <a:p>
              <a:pPr marL="0" lvl="0" indent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ES" sz="2600" kern="1200"/>
                <a:t>Según su direccionamiento</a:t>
              </a:r>
              <a:endParaRPr lang="en-US" sz="2600" kern="1200"/>
            </a:p>
          </p:txBody>
        </p:sp>
      </p:grpSp>
      <p:pic>
        <p:nvPicPr>
          <p:cNvPr id="1026" name="Picture 2" descr="Transmisión en paralelo">
            <a:extLst>
              <a:ext uri="{FF2B5EF4-FFF2-40B4-BE49-F238E27FC236}">
                <a16:creationId xmlns:a16="http://schemas.microsoft.com/office/drawing/2014/main" id="{65B87A70-2C5B-D015-3901-3BB71362A1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785" y="3813517"/>
            <a:ext cx="28575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27D0AD5-D254-D5E5-E65E-91C7F32975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7785" y="4558054"/>
            <a:ext cx="2857500" cy="609600"/>
          </a:xfrm>
          <a:prstGeom prst="rect">
            <a:avLst/>
          </a:prstGeom>
        </p:spPr>
      </p:pic>
      <p:pic>
        <p:nvPicPr>
          <p:cNvPr id="1028" name="Picture 4" descr="Transmisión asincrónica">
            <a:extLst>
              <a:ext uri="{FF2B5EF4-FFF2-40B4-BE49-F238E27FC236}">
                <a16:creationId xmlns:a16="http://schemas.microsoft.com/office/drawing/2014/main" id="{6F10777A-A363-89AE-E6CD-D4CC45A094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3722" y="4001294"/>
            <a:ext cx="3052691" cy="1222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implex">
            <a:extLst>
              <a:ext uri="{FF2B5EF4-FFF2-40B4-BE49-F238E27FC236}">
                <a16:creationId xmlns:a16="http://schemas.microsoft.com/office/drawing/2014/main" id="{426F9277-7B29-1399-CABB-AD1E659A9A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4850" y="3844509"/>
            <a:ext cx="2857500" cy="65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duplex">
            <a:extLst>
              <a:ext uri="{FF2B5EF4-FFF2-40B4-BE49-F238E27FC236}">
                <a16:creationId xmlns:a16="http://schemas.microsoft.com/office/drawing/2014/main" id="{75EBFAD7-0EF0-C97F-E767-7C8518F588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4850" y="4535685"/>
            <a:ext cx="2857500" cy="65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02887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330413-EF3A-ADCE-F669-8151D84E7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>
                <a:latin typeface="Biome"/>
                <a:cs typeface="Calibri Light"/>
              </a:rPr>
              <a:t>Historia de las redes informáticas y su evolución</a:t>
            </a:r>
            <a:r>
              <a:rPr lang="es-ES">
                <a:cs typeface="Calibri Light"/>
              </a:rPr>
              <a:t> 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14FA1C2-1DD9-E633-D038-5BC2A16394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4" y="1698625"/>
            <a:ext cx="10741378" cy="1119894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s-ES" sz="2000">
              <a:ea typeface="Calibri"/>
              <a:cs typeface="Calibri"/>
            </a:endParaRPr>
          </a:p>
          <a:p>
            <a:endParaRPr lang="es-ES">
              <a:ea typeface="Calibri"/>
              <a:cs typeface="Calibri"/>
            </a:endParaRPr>
          </a:p>
          <a:p>
            <a:endParaRPr lang="es-ES">
              <a:ea typeface="Calibri"/>
              <a:cs typeface="Calibri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52D07DED-C852-C57F-F4A8-A64597CAF93E}"/>
              </a:ext>
            </a:extLst>
          </p:cNvPr>
          <p:cNvSpPr txBox="1"/>
          <p:nvPr/>
        </p:nvSpPr>
        <p:spPr>
          <a:xfrm>
            <a:off x="-2" y="2822221"/>
            <a:ext cx="4755444" cy="22672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s-ES" sz="2000" b="1">
                <a:solidFill>
                  <a:schemeClr val="accent1"/>
                </a:solidFill>
                <a:ea typeface="Calibri"/>
                <a:cs typeface="Calibri"/>
              </a:rPr>
              <a:t>Ventajas de las redes informáticas: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s-ES" sz="2000">
                <a:ea typeface="Calibri"/>
                <a:cs typeface="Calibri"/>
              </a:rPr>
              <a:t>Comunicación eficiente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s-ES" sz="2000">
                <a:ea typeface="Calibri"/>
                <a:cs typeface="Calibri"/>
              </a:rPr>
              <a:t>Compartir recursos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s-ES" sz="2000">
                <a:ea typeface="Calibri"/>
                <a:cs typeface="Calibri"/>
              </a:rPr>
              <a:t>Acceso a información y servicios en línea 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s-ES" sz="200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s-ES">
              <a:ea typeface="Calibri"/>
              <a:cs typeface="Calibri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CE694B5F-951C-5709-FDE8-DC429DEBB55E}"/>
              </a:ext>
            </a:extLst>
          </p:cNvPr>
          <p:cNvSpPr txBox="1"/>
          <p:nvPr/>
        </p:nvSpPr>
        <p:spPr>
          <a:xfrm>
            <a:off x="-2" y="4727222"/>
            <a:ext cx="5178777" cy="26725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b="1">
                <a:solidFill>
                  <a:schemeClr val="accent1"/>
                </a:solidFill>
                <a:ea typeface="Calibri"/>
                <a:cs typeface="Calibri"/>
              </a:rPr>
              <a:t>Desventajas de las redes informáticas: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s-ES" sz="2000">
                <a:ea typeface="Calibri"/>
                <a:cs typeface="Calibri"/>
              </a:rPr>
              <a:t>Seguridad y privacidad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s-ES" sz="2000">
                <a:ea typeface="Calibri"/>
                <a:cs typeface="Calibri"/>
              </a:rPr>
              <a:t>Costes iniciales y mantenimiento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s-ES" sz="2000">
                <a:ea typeface="Calibri"/>
                <a:cs typeface="Calibri"/>
              </a:rPr>
              <a:t>Complejidad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s-ES" sz="2000">
              <a:ea typeface="Calibri"/>
              <a:cs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s-ES" sz="200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s-ES">
              <a:ea typeface="Calibri"/>
              <a:cs typeface="Calibri"/>
            </a:endParaRPr>
          </a:p>
        </p:txBody>
      </p:sp>
      <p:pic>
        <p:nvPicPr>
          <p:cNvPr id="7" name="Imagen 6" descr="Qué son las redes informáticas y cómo funcionan - Implika">
            <a:extLst>
              <a:ext uri="{FF2B5EF4-FFF2-40B4-BE49-F238E27FC236}">
                <a16:creationId xmlns:a16="http://schemas.microsoft.com/office/drawing/2014/main" id="{0FCE24CE-D108-043B-141B-00CA9B1B98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9386" y="2868508"/>
            <a:ext cx="6992337" cy="3322318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EC670479-C9C7-3904-AC98-9E6529ABBDC6}"/>
              </a:ext>
            </a:extLst>
          </p:cNvPr>
          <p:cNvSpPr txBox="1"/>
          <p:nvPr/>
        </p:nvSpPr>
        <p:spPr>
          <a:xfrm>
            <a:off x="-31045" y="1859844"/>
            <a:ext cx="11336866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28600" indent="-228600">
              <a:buChar char="•"/>
            </a:pPr>
            <a:r>
              <a:rPr lang="es-ES" sz="2000">
                <a:cs typeface="Arial"/>
              </a:rPr>
              <a:t>Se empezaron a desarrollar en los años 60</a:t>
            </a:r>
            <a:r>
              <a:rPr lang="en-US" sz="2000">
                <a:cs typeface="Arial"/>
              </a:rPr>
              <a:t>​</a:t>
            </a:r>
          </a:p>
          <a:p>
            <a:pPr marL="228600" indent="-228600">
              <a:buChar char="•"/>
            </a:pPr>
            <a:r>
              <a:rPr lang="es-ES" sz="2000">
                <a:cs typeface="Arial"/>
              </a:rPr>
              <a:t>Anteriormente existían proveedores de ordenadores diseñados para conectar terminales o estaciones </a:t>
            </a:r>
          </a:p>
        </p:txBody>
      </p:sp>
    </p:spTree>
    <p:extLst>
      <p:ext uri="{BB962C8B-B14F-4D97-AF65-F5344CB8AC3E}">
        <p14:creationId xmlns:p14="http://schemas.microsoft.com/office/powerpoint/2010/main" val="41302910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2553BF-FA3C-D60A-1AA4-9ADB4B547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13" y="3752849"/>
            <a:ext cx="3290887" cy="2452687"/>
          </a:xfrm>
        </p:spPr>
        <p:txBody>
          <a:bodyPr anchor="ctr">
            <a:normAutofit/>
          </a:bodyPr>
          <a:lstStyle/>
          <a:p>
            <a:r>
              <a:rPr lang="es-ES" sz="3300">
                <a:ea typeface="Calibri Light"/>
                <a:cs typeface="Calibri Light"/>
              </a:rPr>
              <a:t>Componentes de una red informática y algunos ejemplos </a:t>
            </a:r>
          </a:p>
        </p:txBody>
      </p:sp>
      <p:pic>
        <p:nvPicPr>
          <p:cNvPr id="13" name="Picture 12" descr="Placa brillante de circuito impreso">
            <a:extLst>
              <a:ext uri="{FF2B5EF4-FFF2-40B4-BE49-F238E27FC236}">
                <a16:creationId xmlns:a16="http://schemas.microsoft.com/office/drawing/2014/main" id="{4F9B5F40-1B77-338C-CE7E-717C08D00E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983" r="-2" b="30352"/>
          <a:stretch/>
        </p:blipFill>
        <p:spPr>
          <a:xfrm>
            <a:off x="20" y="10"/>
            <a:ext cx="12191980" cy="3710603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DBCD8AC-2DF2-CE10-FC47-5B595DD80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3982" y="3752850"/>
            <a:ext cx="3858858" cy="3017131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r>
              <a:rPr lang="es-ES" sz="1500" b="1">
                <a:latin typeface="Arial"/>
                <a:cs typeface="Arial"/>
              </a:rPr>
              <a:t>Dispositivos de Red</a:t>
            </a:r>
            <a:r>
              <a:rPr lang="es-ES" sz="1500">
                <a:latin typeface="Arial"/>
                <a:cs typeface="Arial"/>
              </a:rPr>
              <a:t>:</a:t>
            </a:r>
          </a:p>
          <a:p>
            <a:r>
              <a:rPr lang="es-ES" sz="2000">
                <a:ea typeface="Calibri"/>
                <a:cs typeface="Calibri"/>
              </a:rPr>
              <a:t>Computadoras      </a:t>
            </a:r>
          </a:p>
          <a:p>
            <a:r>
              <a:rPr lang="es-ES" sz="2000">
                <a:ea typeface="Calibri"/>
                <a:cs typeface="Calibri"/>
              </a:rPr>
              <a:t>Enrutadores </a:t>
            </a:r>
          </a:p>
          <a:p>
            <a:r>
              <a:rPr lang="es-ES" sz="2000">
                <a:ea typeface="Calibri"/>
                <a:cs typeface="Calibri"/>
              </a:rPr>
              <a:t>Conmutadores </a:t>
            </a:r>
          </a:p>
          <a:p>
            <a:r>
              <a:rPr lang="es-ES" sz="2000">
                <a:ea typeface="Calibri"/>
                <a:cs typeface="Calibri"/>
              </a:rPr>
              <a:t>Puntos de Acceso</a:t>
            </a:r>
          </a:p>
          <a:p>
            <a:r>
              <a:rPr lang="es-ES" sz="2000" err="1">
                <a:ea typeface="Calibri"/>
                <a:cs typeface="Calibri"/>
              </a:rPr>
              <a:t>Hubs</a:t>
            </a:r>
            <a:endParaRPr lang="es-ES" sz="2000">
              <a:ea typeface="Calibri"/>
              <a:cs typeface="Calibri"/>
            </a:endParaRPr>
          </a:p>
          <a:p>
            <a:r>
              <a:rPr lang="es-ES" sz="2000">
                <a:ea typeface="Calibri"/>
                <a:cs typeface="Calibri"/>
              </a:rPr>
              <a:t>Cableado</a:t>
            </a:r>
          </a:p>
          <a:p>
            <a:r>
              <a:rPr lang="es-ES" sz="2000">
                <a:ea typeface="Calibri"/>
                <a:cs typeface="Calibri"/>
              </a:rPr>
              <a:t>Los protocolos de </a:t>
            </a:r>
            <a:r>
              <a:rPr lang="es-ES" sz="2000" err="1">
                <a:ea typeface="Calibri"/>
                <a:cs typeface="Calibri"/>
              </a:rPr>
              <a:t>comunicacion</a:t>
            </a:r>
            <a:endParaRPr lang="es-ES" sz="2000">
              <a:ea typeface="Calibri"/>
              <a:cs typeface="Calibri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54C96686-1C0A-C321-0719-CCB5F06D1CB5}"/>
              </a:ext>
            </a:extLst>
          </p:cNvPr>
          <p:cNvSpPr txBox="1"/>
          <p:nvPr/>
        </p:nvSpPr>
        <p:spPr>
          <a:xfrm>
            <a:off x="8198555" y="3795889"/>
            <a:ext cx="3682999" cy="27546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500" b="1">
                <a:latin typeface="Arial"/>
                <a:cs typeface="Arial"/>
              </a:rPr>
              <a:t>Algunos ejemplos:</a:t>
            </a:r>
          </a:p>
          <a:p>
            <a:pPr marL="342900" indent="-342900">
              <a:buFont typeface="Arial"/>
              <a:buChar char="•"/>
            </a:pPr>
            <a:r>
              <a:rPr lang="es-ES" sz="2000">
                <a:ea typeface="Calibri"/>
                <a:cs typeface="Calibri"/>
              </a:rPr>
              <a:t>Entre Computadoras </a:t>
            </a:r>
          </a:p>
          <a:p>
            <a:pPr marL="342900" indent="-342900">
              <a:buFont typeface="Arial"/>
              <a:buChar char="•"/>
            </a:pPr>
            <a:r>
              <a:rPr lang="es-ES" sz="2000">
                <a:ea typeface="Calibri"/>
                <a:cs typeface="Calibri"/>
              </a:rPr>
              <a:t>Entre </a:t>
            </a:r>
            <a:r>
              <a:rPr lang="es-ES" sz="2000" err="1">
                <a:ea typeface="Calibri"/>
                <a:cs typeface="Calibri"/>
              </a:rPr>
              <a:t>Routers</a:t>
            </a:r>
            <a:r>
              <a:rPr lang="es-ES" sz="2000">
                <a:ea typeface="Calibri"/>
                <a:cs typeface="Calibri"/>
              </a:rPr>
              <a:t> </a:t>
            </a:r>
          </a:p>
          <a:p>
            <a:pPr marL="342900" indent="-342900">
              <a:buFont typeface="Arial"/>
              <a:buChar char="•"/>
            </a:pPr>
            <a:r>
              <a:rPr lang="es-ES" sz="2000">
                <a:ea typeface="Calibri"/>
                <a:cs typeface="Calibri"/>
              </a:rPr>
              <a:t>Conexiones  a internet</a:t>
            </a:r>
          </a:p>
          <a:p>
            <a:pPr marL="342900" indent="-342900">
              <a:buFont typeface="Arial"/>
              <a:buChar char="•"/>
            </a:pPr>
            <a:r>
              <a:rPr lang="es-ES" sz="2000">
                <a:ea typeface="Calibri"/>
                <a:cs typeface="Calibri"/>
              </a:rPr>
              <a:t>Firewall</a:t>
            </a:r>
          </a:p>
          <a:p>
            <a:pPr marL="342900" indent="-342900">
              <a:buFont typeface="Arial"/>
              <a:buChar char="•"/>
            </a:pPr>
            <a:r>
              <a:rPr lang="es-ES" sz="2000">
                <a:ea typeface="Calibri"/>
                <a:cs typeface="Calibri"/>
              </a:rPr>
              <a:t>Hay mas ejemplos de conexiones </a:t>
            </a:r>
          </a:p>
          <a:p>
            <a:pPr marL="342900" indent="-342900">
              <a:buFont typeface="Arial"/>
              <a:buChar char="•"/>
            </a:pPr>
            <a:endParaRPr lang="es-ES" sz="2000">
              <a:ea typeface="Calibri"/>
              <a:cs typeface="Calibri"/>
            </a:endParaRPr>
          </a:p>
          <a:p>
            <a:endParaRPr lang="es-ES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051520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92768E-73B0-BFBE-4191-F25CE87D3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843" y="582840"/>
            <a:ext cx="8964386" cy="1325563"/>
          </a:xfrm>
        </p:spPr>
        <p:txBody>
          <a:bodyPr/>
          <a:lstStyle/>
          <a:p>
            <a:r>
              <a:rPr lang="es-ES" b="1">
                <a:latin typeface="Biome"/>
                <a:cs typeface="Calibri Light"/>
              </a:rPr>
              <a:t>       </a:t>
            </a:r>
            <a:r>
              <a:rPr lang="es-ES" sz="5400" b="1">
                <a:latin typeface="Biome"/>
                <a:cs typeface="Calibri Light"/>
              </a:rPr>
              <a:t>Clasificación de redes</a:t>
            </a:r>
            <a:endParaRPr lang="es-ES" sz="5400" b="1">
              <a:latin typeface="Biome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F03AEF5-37EC-3AA9-3664-C96C9B07B003}"/>
              </a:ext>
            </a:extLst>
          </p:cNvPr>
          <p:cNvSpPr txBox="1"/>
          <p:nvPr/>
        </p:nvSpPr>
        <p:spPr>
          <a:xfrm>
            <a:off x="918482" y="1905000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s-E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DFBC4A32-02D7-1261-CFB9-9926ABA898C7}"/>
              </a:ext>
            </a:extLst>
          </p:cNvPr>
          <p:cNvSpPr txBox="1"/>
          <p:nvPr/>
        </p:nvSpPr>
        <p:spPr>
          <a:xfrm>
            <a:off x="772204" y="2724830"/>
            <a:ext cx="391205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AutoNum type="arabicPeriod"/>
            </a:pPr>
            <a:r>
              <a:rPr lang="es-ES" b="1">
                <a:latin typeface="Biome"/>
                <a:cs typeface="Calibri"/>
              </a:rPr>
              <a:t>Extensión Geográfica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E09D147C-0E88-2642-C4CB-8BD86B2D1404}"/>
              </a:ext>
            </a:extLst>
          </p:cNvPr>
          <p:cNvSpPr txBox="1"/>
          <p:nvPr/>
        </p:nvSpPr>
        <p:spPr>
          <a:xfrm>
            <a:off x="7728856" y="2728231"/>
            <a:ext cx="369093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b="1">
                <a:latin typeface="Biome"/>
                <a:cs typeface="Calibri"/>
              </a:rPr>
              <a:t>2.   Titularidad</a:t>
            </a:r>
            <a:endParaRPr lang="es-ES">
              <a:latin typeface="Calibri" panose="020F0502020204030204"/>
              <a:cs typeface="Calibri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BD72CB53-B7D7-72EB-C385-62E555BBC138}"/>
              </a:ext>
            </a:extLst>
          </p:cNvPr>
          <p:cNvSpPr txBox="1"/>
          <p:nvPr/>
        </p:nvSpPr>
        <p:spPr>
          <a:xfrm>
            <a:off x="779008" y="5330598"/>
            <a:ext cx="278946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b="1">
                <a:latin typeface="Biome"/>
                <a:cs typeface="Calibri"/>
              </a:rPr>
              <a:t>3.  Según los servicios</a:t>
            </a:r>
            <a:endParaRPr lang="es-ES" b="1">
              <a:latin typeface="Biome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00722AAB-0F2D-86D8-4862-E534CB91E0AE}"/>
              </a:ext>
            </a:extLst>
          </p:cNvPr>
          <p:cNvSpPr txBox="1"/>
          <p:nvPr/>
        </p:nvSpPr>
        <p:spPr>
          <a:xfrm>
            <a:off x="7732258" y="5330597"/>
            <a:ext cx="222816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b="1">
                <a:latin typeface="Biome"/>
                <a:cs typeface="Calibri"/>
              </a:rPr>
              <a:t>4.  otras</a:t>
            </a:r>
            <a:endParaRPr lang="es-ES" b="1">
              <a:latin typeface="Biome"/>
            </a:endParaRPr>
          </a:p>
        </p:txBody>
      </p:sp>
    </p:spTree>
    <p:extLst>
      <p:ext uri="{BB962C8B-B14F-4D97-AF65-F5344CB8AC3E}">
        <p14:creationId xmlns:p14="http://schemas.microsoft.com/office/powerpoint/2010/main" val="33788175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CEB141-5F4F-D273-244B-76B7790DC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5400" b="1">
                <a:latin typeface="Biome"/>
                <a:cs typeface="Calibri Light"/>
              </a:rPr>
              <a:t>       Extensión Geográfica</a:t>
            </a:r>
            <a:endParaRPr lang="es-ES" sz="5400" b="1" err="1">
              <a:latin typeface="Biome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296AD487-D589-35F1-00CB-3C443948FF09}"/>
              </a:ext>
            </a:extLst>
          </p:cNvPr>
          <p:cNvSpPr txBox="1"/>
          <p:nvPr/>
        </p:nvSpPr>
        <p:spPr>
          <a:xfrm>
            <a:off x="1881187" y="1959428"/>
            <a:ext cx="1510392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 sz="4800">
                <a:solidFill>
                  <a:srgbClr val="0070C0"/>
                </a:solidFill>
                <a:latin typeface="Biome"/>
                <a:cs typeface="Calibri"/>
              </a:rPr>
              <a:t>PAN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43BB69B-6099-9AFB-2164-AD6570B844A0}"/>
              </a:ext>
            </a:extLst>
          </p:cNvPr>
          <p:cNvSpPr txBox="1"/>
          <p:nvPr/>
        </p:nvSpPr>
        <p:spPr>
          <a:xfrm>
            <a:off x="1847169" y="2789464"/>
            <a:ext cx="1605642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s-ES" b="1">
                <a:cs typeface="Calibri"/>
              </a:rPr>
              <a:t>1 Persona</a:t>
            </a:r>
            <a:endParaRPr lang="es-ES"/>
          </a:p>
          <a:p>
            <a:pPr marL="285750" indent="-285750">
              <a:buFont typeface="Arial"/>
              <a:buChar char="•"/>
            </a:pPr>
            <a:r>
              <a:rPr lang="es-ES" b="1">
                <a:cs typeface="Calibri"/>
              </a:rPr>
              <a:t>10 Metros</a:t>
            </a:r>
          </a:p>
          <a:p>
            <a:endParaRPr lang="es-ES" b="1">
              <a:cs typeface="Calibri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BBB2E7B-9D0A-26A6-DF2B-8B32AE9E8DA1}"/>
              </a:ext>
            </a:extLst>
          </p:cNvPr>
          <p:cNvSpPr txBox="1"/>
          <p:nvPr/>
        </p:nvSpPr>
        <p:spPr>
          <a:xfrm>
            <a:off x="8262937" y="1956027"/>
            <a:ext cx="1510393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 sz="4800">
                <a:solidFill>
                  <a:srgbClr val="0070C0"/>
                </a:solidFill>
                <a:latin typeface="Biome"/>
                <a:cs typeface="Calibri"/>
              </a:rPr>
              <a:t>LAN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B642B717-6DAE-6A57-D7E1-05BACE1D5357}"/>
              </a:ext>
            </a:extLst>
          </p:cNvPr>
          <p:cNvSpPr txBox="1"/>
          <p:nvPr/>
        </p:nvSpPr>
        <p:spPr>
          <a:xfrm>
            <a:off x="8259535" y="2786062"/>
            <a:ext cx="160564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s-ES" b="1">
                <a:cs typeface="Calibri"/>
              </a:rPr>
              <a:t>1 Edificio</a:t>
            </a:r>
          </a:p>
          <a:p>
            <a:pPr marL="285750" indent="-285750">
              <a:buFont typeface="Arial"/>
              <a:buChar char="•"/>
            </a:pPr>
            <a:r>
              <a:rPr lang="es-ES" b="1">
                <a:cs typeface="Calibri"/>
              </a:rPr>
              <a:t>200 Metros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E9DE63B0-5DE2-E36E-776C-B6F342297120}"/>
              </a:ext>
            </a:extLst>
          </p:cNvPr>
          <p:cNvSpPr txBox="1"/>
          <p:nvPr/>
        </p:nvSpPr>
        <p:spPr>
          <a:xfrm>
            <a:off x="904875" y="4058330"/>
            <a:ext cx="1564821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 sz="4800">
                <a:solidFill>
                  <a:srgbClr val="0070C0"/>
                </a:solidFill>
                <a:latin typeface="Biome"/>
                <a:cs typeface="Biome"/>
              </a:rPr>
              <a:t>CAN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59E1362B-9C42-F665-938A-BEE45F697C31}"/>
              </a:ext>
            </a:extLst>
          </p:cNvPr>
          <p:cNvSpPr txBox="1"/>
          <p:nvPr/>
        </p:nvSpPr>
        <p:spPr>
          <a:xfrm>
            <a:off x="564696" y="4949598"/>
            <a:ext cx="224177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s-ES" b="1">
                <a:cs typeface="Calibri" panose="020F0502020204030204"/>
              </a:rPr>
              <a:t>1 o varios edificios</a:t>
            </a:r>
          </a:p>
          <a:p>
            <a:pPr marL="285750" indent="-285750">
              <a:buFont typeface="Arial"/>
              <a:buChar char="•"/>
            </a:pPr>
            <a:r>
              <a:rPr lang="es-ES" b="1">
                <a:cs typeface="Calibri" panose="020F0502020204030204"/>
              </a:rPr>
              <a:t>Gran área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956BEA9F-A104-3231-A7C5-209E336EDB41}"/>
              </a:ext>
            </a:extLst>
          </p:cNvPr>
          <p:cNvSpPr txBox="1"/>
          <p:nvPr/>
        </p:nvSpPr>
        <p:spPr>
          <a:xfrm>
            <a:off x="4469946" y="4061732"/>
            <a:ext cx="1926772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 sz="4800">
                <a:solidFill>
                  <a:srgbClr val="0070C0"/>
                </a:solidFill>
                <a:latin typeface="Biome"/>
                <a:cs typeface="Calibri"/>
              </a:rPr>
              <a:t>MAN</a:t>
            </a:r>
            <a:endParaRPr lang="es-ES" sz="4800">
              <a:solidFill>
                <a:srgbClr val="0070C0"/>
              </a:solidFill>
              <a:latin typeface="Biome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3656DD5D-E273-1E2C-ABFA-FA38155B8331}"/>
              </a:ext>
            </a:extLst>
          </p:cNvPr>
          <p:cNvSpPr txBox="1"/>
          <p:nvPr/>
        </p:nvSpPr>
        <p:spPr>
          <a:xfrm>
            <a:off x="3963080" y="4949598"/>
            <a:ext cx="3275918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s-ES" b="1">
                <a:cs typeface="Calibri" panose="020F0502020204030204"/>
              </a:rPr>
              <a:t>Ciudad o municipio</a:t>
            </a:r>
          </a:p>
          <a:p>
            <a:pPr marL="285750" indent="-285750">
              <a:buFont typeface="Arial"/>
              <a:buChar char="•"/>
            </a:pPr>
            <a:r>
              <a:rPr lang="es-ES" b="1">
                <a:cs typeface="Calibri" panose="020F0502020204030204"/>
              </a:rPr>
              <a:t>Compuesta por varias redes LAN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B2C86BEE-38CC-533B-4C14-8D269CF1790F}"/>
              </a:ext>
            </a:extLst>
          </p:cNvPr>
          <p:cNvSpPr txBox="1"/>
          <p:nvPr/>
        </p:nvSpPr>
        <p:spPr>
          <a:xfrm>
            <a:off x="8259535" y="4044723"/>
            <a:ext cx="1939018" cy="84460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 sz="4800">
                <a:solidFill>
                  <a:srgbClr val="0070C0"/>
                </a:solidFill>
                <a:latin typeface="Biome"/>
                <a:cs typeface="Calibri"/>
              </a:rPr>
              <a:t>WAN</a:t>
            </a:r>
            <a:endParaRPr lang="es-ES" sz="4800">
              <a:solidFill>
                <a:srgbClr val="0070C0"/>
              </a:solidFill>
              <a:latin typeface="Biome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6DDC8DFB-973E-351F-E0A1-FE4B9E4751B4}"/>
              </a:ext>
            </a:extLst>
          </p:cNvPr>
          <p:cNvSpPr txBox="1"/>
          <p:nvPr/>
        </p:nvSpPr>
        <p:spPr>
          <a:xfrm>
            <a:off x="7895544" y="4946194"/>
            <a:ext cx="303779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s-ES" b="1">
                <a:cs typeface="Calibri" panose="020F0502020204030204"/>
              </a:rPr>
              <a:t>Varios países, continentes o incluso mundial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912E6342-1FCA-F139-3056-FA397AF6D648}"/>
              </a:ext>
            </a:extLst>
          </p:cNvPr>
          <p:cNvSpPr txBox="1"/>
          <p:nvPr/>
        </p:nvSpPr>
        <p:spPr>
          <a:xfrm>
            <a:off x="1673678" y="1717902"/>
            <a:ext cx="226898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b="1">
                <a:cs typeface="Calibri"/>
              </a:rPr>
              <a:t>(Personal </a:t>
            </a:r>
            <a:r>
              <a:rPr lang="es-ES" sz="1400" b="1" err="1">
                <a:cs typeface="Calibri"/>
              </a:rPr>
              <a:t>area</a:t>
            </a:r>
            <a:r>
              <a:rPr lang="es-ES" sz="1400" b="1">
                <a:cs typeface="Calibri"/>
              </a:rPr>
              <a:t> </a:t>
            </a:r>
            <a:r>
              <a:rPr lang="es-ES" sz="1400" b="1" err="1">
                <a:cs typeface="Calibri"/>
              </a:rPr>
              <a:t>network</a:t>
            </a:r>
            <a:r>
              <a:rPr lang="es-ES" sz="1400" b="1">
                <a:cs typeface="Calibri"/>
              </a:rPr>
              <a:t>)</a:t>
            </a:r>
            <a:endParaRPr lang="es-ES" sz="1400" b="1" err="1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96708065-4511-8D69-88F1-8B390ABFE3A9}"/>
              </a:ext>
            </a:extLst>
          </p:cNvPr>
          <p:cNvSpPr txBox="1"/>
          <p:nvPr/>
        </p:nvSpPr>
        <p:spPr>
          <a:xfrm>
            <a:off x="8160883" y="1802947"/>
            <a:ext cx="1724705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b="1">
                <a:cs typeface="Calibri"/>
              </a:rPr>
              <a:t>(Local </a:t>
            </a:r>
            <a:r>
              <a:rPr lang="es-ES" sz="1400" b="1" err="1">
                <a:cs typeface="Calibri"/>
              </a:rPr>
              <a:t>area</a:t>
            </a:r>
            <a:r>
              <a:rPr lang="es-ES" sz="1400" b="1">
                <a:cs typeface="Calibri"/>
              </a:rPr>
              <a:t> </a:t>
            </a:r>
            <a:r>
              <a:rPr lang="es-ES" sz="1400" b="1" err="1">
                <a:cs typeface="Calibri"/>
              </a:rPr>
              <a:t>network</a:t>
            </a:r>
            <a:r>
              <a:rPr lang="es-ES" sz="1400" b="1">
                <a:cs typeface="Calibri"/>
              </a:rPr>
              <a:t>)</a:t>
            </a:r>
            <a:endParaRPr lang="es-ES" sz="1400" b="1" err="1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B20639AD-B0AA-4235-55FA-8CBF3D864031}"/>
              </a:ext>
            </a:extLst>
          </p:cNvPr>
          <p:cNvSpPr txBox="1"/>
          <p:nvPr/>
        </p:nvSpPr>
        <p:spPr>
          <a:xfrm>
            <a:off x="952499" y="3929062"/>
            <a:ext cx="1683883" cy="25513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s-ES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9FD12DB7-DB02-CF74-7689-E6DD59708F7A}"/>
              </a:ext>
            </a:extLst>
          </p:cNvPr>
          <p:cNvSpPr txBox="1"/>
          <p:nvPr/>
        </p:nvSpPr>
        <p:spPr>
          <a:xfrm>
            <a:off x="612321" y="3861026"/>
            <a:ext cx="2381250" cy="2891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s-ES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273F3E39-CF73-F639-B1CE-461CBAC4701C}"/>
              </a:ext>
            </a:extLst>
          </p:cNvPr>
          <p:cNvSpPr txBox="1"/>
          <p:nvPr/>
        </p:nvSpPr>
        <p:spPr>
          <a:xfrm>
            <a:off x="710973" y="3874634"/>
            <a:ext cx="192541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b="1">
                <a:cs typeface="Calibri"/>
              </a:rPr>
              <a:t>(Campus </a:t>
            </a:r>
            <a:r>
              <a:rPr lang="es-ES" sz="1400" b="1" err="1">
                <a:cs typeface="Calibri"/>
              </a:rPr>
              <a:t>area</a:t>
            </a:r>
            <a:r>
              <a:rPr lang="es-ES" sz="1400" b="1">
                <a:cs typeface="Calibri"/>
              </a:rPr>
              <a:t> </a:t>
            </a:r>
            <a:r>
              <a:rPr lang="es-ES" sz="1400" b="1" err="1">
                <a:cs typeface="Calibri"/>
              </a:rPr>
              <a:t>network</a:t>
            </a:r>
            <a:r>
              <a:rPr lang="es-ES" sz="1400" b="1">
                <a:cs typeface="Calibri"/>
              </a:rPr>
              <a:t>)</a:t>
            </a:r>
            <a:endParaRPr lang="es-ES" sz="1400" b="1" err="1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2EE08EB8-AD26-303C-F472-D246F8E36124}"/>
              </a:ext>
            </a:extLst>
          </p:cNvPr>
          <p:cNvSpPr txBox="1"/>
          <p:nvPr/>
        </p:nvSpPr>
        <p:spPr>
          <a:xfrm>
            <a:off x="4306659" y="3867829"/>
            <a:ext cx="224858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b="1">
                <a:cs typeface="Calibri"/>
              </a:rPr>
              <a:t>(</a:t>
            </a:r>
            <a:r>
              <a:rPr lang="es-ES" sz="1400" b="1" err="1">
                <a:cs typeface="Calibri"/>
              </a:rPr>
              <a:t>Metropolian</a:t>
            </a:r>
            <a:r>
              <a:rPr lang="es-ES" sz="1400" b="1">
                <a:cs typeface="Calibri"/>
              </a:rPr>
              <a:t> </a:t>
            </a:r>
            <a:r>
              <a:rPr lang="es-ES" sz="1400" b="1" err="1">
                <a:cs typeface="Calibri"/>
              </a:rPr>
              <a:t>area</a:t>
            </a:r>
            <a:r>
              <a:rPr lang="es-ES" sz="1400" b="1">
                <a:cs typeface="Calibri"/>
              </a:rPr>
              <a:t> </a:t>
            </a:r>
            <a:r>
              <a:rPr lang="es-ES" sz="1400" b="1" err="1">
                <a:cs typeface="Calibri"/>
              </a:rPr>
              <a:t>network</a:t>
            </a:r>
            <a:r>
              <a:rPr lang="es-ES" sz="1400" b="1">
                <a:cs typeface="Calibri"/>
              </a:rPr>
              <a:t>)</a:t>
            </a:r>
            <a:endParaRPr lang="es-ES" sz="1400" b="1" err="1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9208BC0C-9F6D-1B45-A25C-4F8059F92245}"/>
              </a:ext>
            </a:extLst>
          </p:cNvPr>
          <p:cNvSpPr txBox="1"/>
          <p:nvPr/>
        </p:nvSpPr>
        <p:spPr>
          <a:xfrm>
            <a:off x="8259535" y="3861026"/>
            <a:ext cx="205808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400" b="1">
                <a:cs typeface="Calibri"/>
              </a:rPr>
              <a:t>(Wide </a:t>
            </a:r>
            <a:r>
              <a:rPr lang="es-ES" sz="1400" b="1" err="1">
                <a:cs typeface="Calibri"/>
              </a:rPr>
              <a:t>area</a:t>
            </a:r>
            <a:r>
              <a:rPr lang="es-ES" sz="1400" b="1">
                <a:cs typeface="Calibri"/>
              </a:rPr>
              <a:t> </a:t>
            </a:r>
            <a:r>
              <a:rPr lang="es-ES" sz="1400" b="1" err="1">
                <a:cs typeface="Calibri"/>
              </a:rPr>
              <a:t>network</a:t>
            </a:r>
            <a:r>
              <a:rPr lang="es-ES" sz="1400" b="1">
                <a:cs typeface="Calibri"/>
              </a:rPr>
              <a:t>)</a:t>
            </a:r>
            <a:endParaRPr lang="es-ES" sz="1400" b="1" err="1"/>
          </a:p>
        </p:txBody>
      </p:sp>
    </p:spTree>
    <p:extLst>
      <p:ext uri="{BB962C8B-B14F-4D97-AF65-F5344CB8AC3E}">
        <p14:creationId xmlns:p14="http://schemas.microsoft.com/office/powerpoint/2010/main" val="8778650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A73E72-AB70-29BA-3DC2-84800E5AB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057" y="-2268"/>
            <a:ext cx="10515600" cy="1325563"/>
          </a:xfrm>
        </p:spPr>
        <p:txBody>
          <a:bodyPr>
            <a:normAutofit/>
          </a:bodyPr>
          <a:lstStyle/>
          <a:p>
            <a:r>
              <a:rPr lang="es-ES" sz="5400" b="1">
                <a:latin typeface="Biome"/>
                <a:cs typeface="Calibri Light"/>
              </a:rPr>
              <a:t>                  Titularidad</a:t>
            </a:r>
          </a:p>
        </p:txBody>
      </p:sp>
      <p:graphicFrame>
        <p:nvGraphicFramePr>
          <p:cNvPr id="7" name="Diagrama 6">
            <a:extLst>
              <a:ext uri="{FF2B5EF4-FFF2-40B4-BE49-F238E27FC236}">
                <a16:creationId xmlns:a16="http://schemas.microsoft.com/office/drawing/2014/main" id="{0364FE7C-3C4A-C7EF-32A7-C802A87B153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43708248"/>
              </p:ext>
            </p:extLst>
          </p:nvPr>
        </p:nvGraphicFramePr>
        <p:xfrm>
          <a:off x="1115786" y="117026"/>
          <a:ext cx="8817426" cy="58619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102" name="Imagen 1101" descr="Propiedades de las redes - Página web de franciscouceda">
            <a:extLst>
              <a:ext uri="{FF2B5EF4-FFF2-40B4-BE49-F238E27FC236}">
                <a16:creationId xmlns:a16="http://schemas.microsoft.com/office/drawing/2014/main" id="{35106C39-8DCE-97E5-ECCB-25E210063C2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63044" y="4942681"/>
            <a:ext cx="3615853" cy="151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6623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175B01-78F3-EC99-5CDD-2CE9BBE79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772" y="365125"/>
            <a:ext cx="10638064" cy="1352777"/>
          </a:xfrm>
        </p:spPr>
        <p:txBody>
          <a:bodyPr>
            <a:normAutofit fontScale="90000"/>
          </a:bodyPr>
          <a:lstStyle/>
          <a:p>
            <a:r>
              <a:rPr lang="es-ES" b="1">
                <a:latin typeface="Biome"/>
                <a:ea typeface="Calibri Light"/>
                <a:cs typeface="Calibri Light"/>
              </a:rPr>
              <a:t>  </a:t>
            </a:r>
            <a:r>
              <a:rPr lang="es-ES" sz="5400" b="1">
                <a:latin typeface="Biome"/>
                <a:ea typeface="Calibri Light"/>
                <a:cs typeface="Calibri Light"/>
              </a:rPr>
              <a:t> Según los servicios que brinda</a:t>
            </a:r>
            <a:endParaRPr lang="es-ES" sz="5400" b="1">
              <a:latin typeface="Biome"/>
              <a:cs typeface="Biome"/>
            </a:endParaRPr>
          </a:p>
        </p:txBody>
      </p:sp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B888DA66-89D4-2256-FE93-27D3376663D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5311696"/>
              </p:ext>
            </p:extLst>
          </p:nvPr>
        </p:nvGraphicFramePr>
        <p:xfrm>
          <a:off x="1088571" y="2171699"/>
          <a:ext cx="5864678" cy="39025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450" name="Imagen 1449" descr="Qué diferencia hay entre red p2p y red cliente servidor? - Página web de  jennyylika">
            <a:extLst>
              <a:ext uri="{FF2B5EF4-FFF2-40B4-BE49-F238E27FC236}">
                <a16:creationId xmlns:a16="http://schemas.microsoft.com/office/drawing/2014/main" id="{4174673E-35E5-E56D-C6AD-84CA6462A6B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59563" y="4037522"/>
            <a:ext cx="3648973" cy="2570363"/>
          </a:xfrm>
          <a:prstGeom prst="rect">
            <a:avLst/>
          </a:prstGeom>
        </p:spPr>
      </p:pic>
      <p:pic>
        <p:nvPicPr>
          <p:cNvPr id="1456" name="Imagen 1455" descr="Peer-to-peer - Wikipedia, la enciclopedia libre">
            <a:extLst>
              <a:ext uri="{FF2B5EF4-FFF2-40B4-BE49-F238E27FC236}">
                <a16:creationId xmlns:a16="http://schemas.microsoft.com/office/drawing/2014/main" id="{5C20FB27-AA6F-30DD-5CA9-75D35F8BF3C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74325" y="1292813"/>
            <a:ext cx="2743200" cy="2834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9753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EA6B71-F388-F02B-A687-C62821806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5400">
                <a:latin typeface="Biome"/>
                <a:ea typeface="Calibri Light"/>
                <a:cs typeface="Calibri Light"/>
              </a:rPr>
              <a:t>              Según su función</a:t>
            </a:r>
            <a:endParaRPr lang="es-ES" sz="5400" err="1">
              <a:latin typeface="Biome"/>
            </a:endParaRPr>
          </a:p>
        </p:txBody>
      </p:sp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65CE324A-35A6-6E6B-E4A1-C1D29A1FF2E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07608721"/>
              </p:ext>
            </p:extLst>
          </p:nvPr>
        </p:nvGraphicFramePr>
        <p:xfrm>
          <a:off x="678873" y="1835727"/>
          <a:ext cx="10861963" cy="47105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297370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962172-9B7D-2797-F278-827FF5B22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239" y="84677"/>
            <a:ext cx="12209926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kern="1200">
                <a:latin typeface="Biome"/>
                <a:cs typeface="Biome"/>
              </a:rPr>
              <a:t> ¿Que es la </a:t>
            </a:r>
            <a:r>
              <a:rPr lang="en-US" sz="4800" kern="1200" err="1">
                <a:latin typeface="Biome"/>
                <a:cs typeface="Biome"/>
              </a:rPr>
              <a:t>Arquitectura</a:t>
            </a:r>
            <a:r>
              <a:rPr lang="en-US" sz="4800" kern="1200">
                <a:latin typeface="Biome"/>
                <a:cs typeface="Biome"/>
              </a:rPr>
              <a:t> de </a:t>
            </a:r>
            <a:r>
              <a:rPr lang="en-US" sz="4800">
                <a:latin typeface="Biome"/>
                <a:cs typeface="Biome"/>
              </a:rPr>
              <a:t>Red</a:t>
            </a:r>
            <a:r>
              <a:rPr lang="en-US" sz="4800" kern="1200">
                <a:latin typeface="Biome"/>
                <a:cs typeface="Biome"/>
              </a:rPr>
              <a:t>?</a:t>
            </a:r>
          </a:p>
        </p:txBody>
      </p:sp>
      <p:pic>
        <p:nvPicPr>
          <p:cNvPr id="4" name="Imagen 3" descr="Qué es arquitectura de red y cuál es su importancia?">
            <a:extLst>
              <a:ext uri="{FF2B5EF4-FFF2-40B4-BE49-F238E27FC236}">
                <a16:creationId xmlns:a16="http://schemas.microsoft.com/office/drawing/2014/main" id="{FDACA287-C99C-8AE6-52C7-F9016085F1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4228" y="2630146"/>
            <a:ext cx="6780700" cy="3814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794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CFD80-BF63-D01A-F8EF-0027514E0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>
                <a:latin typeface="Biome"/>
                <a:cs typeface="Biome"/>
              </a:rPr>
              <a:t>Índice</a:t>
            </a:r>
          </a:p>
        </p:txBody>
      </p:sp>
      <p:graphicFrame>
        <p:nvGraphicFramePr>
          <p:cNvPr id="22" name="Content Placeholder 2">
            <a:extLst>
              <a:ext uri="{FF2B5EF4-FFF2-40B4-BE49-F238E27FC236}">
                <a16:creationId xmlns:a16="http://schemas.microsoft.com/office/drawing/2014/main" id="{D0AA55E0-5D8B-C1B5-7CEB-98C76CE24EE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343493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0B58121-53AA-C3D2-38DF-2117C84C5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0612" y="1967266"/>
            <a:ext cx="3043833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err="1">
                <a:solidFill>
                  <a:srgbClr val="FFFFFF"/>
                </a:solidFill>
                <a:latin typeface="Biome"/>
                <a:cs typeface="Calibri Light"/>
              </a:rPr>
              <a:t>Características</a:t>
            </a:r>
            <a:endParaRPr lang="en-US" sz="2800" kern="1200">
              <a:solidFill>
                <a:srgbClr val="FFFFFF"/>
              </a:solidFill>
              <a:latin typeface="Biome"/>
              <a:cs typeface="Calibri Light"/>
            </a:endParaRP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7142BBD-8EAF-16DF-F242-879DB0178A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4229" y="1567891"/>
            <a:ext cx="6649571" cy="46090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>
                <a:cs typeface="Calibri" panose="020F0502020204030204"/>
              </a:rPr>
              <a:t>Topología de red</a:t>
            </a:r>
          </a:p>
          <a:p>
            <a:r>
              <a:rPr lang="es-ES">
                <a:cs typeface="Calibri" panose="020F0502020204030204"/>
              </a:rPr>
              <a:t>Protocolos de comunicación</a:t>
            </a:r>
          </a:p>
          <a:p>
            <a:r>
              <a:rPr lang="es-ES">
                <a:cs typeface="Calibri" panose="020F0502020204030204"/>
              </a:rPr>
              <a:t>Dispositivos en red</a:t>
            </a:r>
          </a:p>
          <a:p>
            <a:r>
              <a:rPr lang="es-ES">
                <a:cs typeface="Calibri" panose="020F0502020204030204"/>
              </a:rPr>
              <a:t>Direccionamiento IP</a:t>
            </a:r>
          </a:p>
          <a:p>
            <a:r>
              <a:rPr lang="es-ES">
                <a:cs typeface="Calibri" panose="020F0502020204030204"/>
              </a:rPr>
              <a:t>Seguridad de red</a:t>
            </a:r>
          </a:p>
          <a:p>
            <a:r>
              <a:rPr lang="es-ES">
                <a:cs typeface="Calibri" panose="020F0502020204030204"/>
              </a:rPr>
              <a:t>Ancho de banda</a:t>
            </a:r>
          </a:p>
          <a:p>
            <a:r>
              <a:rPr lang="es-ES">
                <a:cs typeface="Calibri" panose="020F0502020204030204"/>
              </a:rPr>
              <a:t>Escalabilidad</a:t>
            </a:r>
          </a:p>
          <a:p>
            <a:r>
              <a:rPr lang="es-ES">
                <a:cs typeface="Calibri" panose="020F0502020204030204"/>
              </a:rPr>
              <a:t>Gestión de red</a:t>
            </a:r>
          </a:p>
        </p:txBody>
      </p:sp>
    </p:spTree>
    <p:extLst>
      <p:ext uri="{BB962C8B-B14F-4D97-AF65-F5344CB8AC3E}">
        <p14:creationId xmlns:p14="http://schemas.microsoft.com/office/powerpoint/2010/main" val="14507567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3EDD2E1-15B1-C8B3-F92F-F59D48146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300" err="1">
                <a:solidFill>
                  <a:srgbClr val="FFFFFF"/>
                </a:solidFill>
                <a:cs typeface="Calibri Light"/>
              </a:rPr>
              <a:t>Topologías</a:t>
            </a:r>
            <a:endParaRPr lang="en-US" sz="3300" kern="1200" err="1">
              <a:solidFill>
                <a:srgbClr val="FFFFFF"/>
              </a:solidFill>
              <a:latin typeface="+mj-lt"/>
              <a:cs typeface="Calibri Light"/>
            </a:endParaRPr>
          </a:p>
        </p:txBody>
      </p:sp>
      <p:pic>
        <p:nvPicPr>
          <p:cNvPr id="10" name="Imagen 9" descr="Topologías de red">
            <a:extLst>
              <a:ext uri="{FF2B5EF4-FFF2-40B4-BE49-F238E27FC236}">
                <a16:creationId xmlns:a16="http://schemas.microsoft.com/office/drawing/2014/main" id="{5BE29DD4-766F-ED2D-47F1-6DAB7F9BB4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7681" y="510707"/>
            <a:ext cx="3313580" cy="2923055"/>
          </a:xfrm>
          <a:prstGeom prst="rect">
            <a:avLst/>
          </a:prstGeom>
        </p:spPr>
      </p:pic>
      <p:pic>
        <p:nvPicPr>
          <p:cNvPr id="11" name="Imagen 10" descr="Topologías de red LAN – El Ingesor">
            <a:extLst>
              <a:ext uri="{FF2B5EF4-FFF2-40B4-BE49-F238E27FC236}">
                <a16:creationId xmlns:a16="http://schemas.microsoft.com/office/drawing/2014/main" id="{E8FF0D4E-2BCF-5E54-BF75-15E031365B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4076" y="3900292"/>
            <a:ext cx="2743199" cy="2441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2560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3EDD2E1-15B1-C8B3-F92F-F59D48146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Tipos de topologías</a:t>
            </a:r>
          </a:p>
        </p:txBody>
      </p:sp>
      <p:pic>
        <p:nvPicPr>
          <p:cNvPr id="4" name="Imagen 3" descr="Red en árbol - Wikipedia, la enciclopedia libre">
            <a:extLst>
              <a:ext uri="{FF2B5EF4-FFF2-40B4-BE49-F238E27FC236}">
                <a16:creationId xmlns:a16="http://schemas.microsoft.com/office/drawing/2014/main" id="{6A4EBBCA-D5BF-864A-F58A-9A51D8A5CB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316" y="1111583"/>
            <a:ext cx="6780700" cy="4632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5118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4090704-85CF-4160-7040-9E50C9D51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Biome"/>
                <a:cs typeface="Biome"/>
              </a:rPr>
              <a:t>Internet Intranet y Extranet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25EC578A-C220-E638-341D-D749B2A4B3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7316" y="1291915"/>
            <a:ext cx="6780700" cy="4271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7252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31BAD53-4E89-4F62-BBB7-26359763E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2756DA2-40EB-4C6F-B962-5822FFB54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8FB3667-9630-B642-4D2B-3C2307F6E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9600"/>
            <a:ext cx="3739341" cy="1330839"/>
          </a:xfrm>
        </p:spPr>
        <p:txBody>
          <a:bodyPr>
            <a:normAutofit/>
          </a:bodyPr>
          <a:lstStyle/>
          <a:p>
            <a:r>
              <a:rPr lang="es-ES">
                <a:latin typeface="Biome"/>
                <a:cs typeface="Calibri Light"/>
              </a:rPr>
              <a:t>¿Qué es intranet?</a:t>
            </a:r>
            <a:endParaRPr lang="es-ES">
              <a:latin typeface="Biome"/>
            </a:endParaRPr>
          </a:p>
        </p:txBody>
      </p:sp>
      <p:pic>
        <p:nvPicPr>
          <p:cNvPr id="4" name="Imagen 3" descr="Diagrama&#10;&#10;Descripción generada automáticamente">
            <a:extLst>
              <a:ext uri="{FF2B5EF4-FFF2-40B4-BE49-F238E27FC236}">
                <a16:creationId xmlns:a16="http://schemas.microsoft.com/office/drawing/2014/main" id="{A8FA0BAE-267C-9387-5E85-0F5A8BCFAE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6050" y="204552"/>
            <a:ext cx="6155141" cy="3462266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C7D05323-9C66-D606-FF8B-FA44A1C9427D}"/>
              </a:ext>
            </a:extLst>
          </p:cNvPr>
          <p:cNvSpPr txBox="1"/>
          <p:nvPr/>
        </p:nvSpPr>
        <p:spPr>
          <a:xfrm>
            <a:off x="5757333" y="3932296"/>
            <a:ext cx="5588000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s-ES">
                <a:latin typeface="Calibri"/>
                <a:cs typeface="Calibri"/>
              </a:rPr>
              <a:t>Se trata de una red interna</a:t>
            </a:r>
            <a:endParaRPr lang="es-ES">
              <a:cs typeface="Calibri" panose="020F0502020204030204"/>
            </a:endParaRPr>
          </a:p>
          <a:p>
            <a:endParaRPr lang="es-ES">
              <a:latin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s-ES">
                <a:latin typeface="Calibri"/>
                <a:cs typeface="Calibri"/>
              </a:rPr>
              <a:t>La utilizan normalmente organizaciones y empresas</a:t>
            </a:r>
          </a:p>
          <a:p>
            <a:endParaRPr lang="es-ES">
              <a:latin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s-ES">
                <a:latin typeface="Calibri"/>
                <a:cs typeface="Calibri"/>
              </a:rPr>
              <a:t>Utiliza servidores locales</a:t>
            </a:r>
          </a:p>
          <a:p>
            <a:endParaRPr lang="es-ES">
              <a:latin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s-ES">
                <a:latin typeface="Calibri"/>
                <a:cs typeface="Calibri"/>
              </a:rPr>
              <a:t>Requiere de autentificación para poder acceder a ella</a:t>
            </a:r>
          </a:p>
          <a:p>
            <a:pPr algn="l"/>
            <a:endParaRPr lang="es-ES">
              <a:cs typeface="Calibri"/>
            </a:endParaRP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68B6F143-1DE7-254C-17F1-F291CB15FE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670443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31BAD53-4E89-4F62-BBB7-26359763E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62756DA2-40EB-4C6F-B962-5822FFB54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8FB3667-9630-B642-4D2B-3C2307F6E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9600"/>
            <a:ext cx="3739341" cy="1330839"/>
          </a:xfrm>
        </p:spPr>
        <p:txBody>
          <a:bodyPr>
            <a:normAutofit/>
          </a:bodyPr>
          <a:lstStyle/>
          <a:p>
            <a:r>
              <a:rPr lang="es-ES">
                <a:latin typeface="Biome"/>
                <a:cs typeface="Calibri Light"/>
              </a:rPr>
              <a:t>¿Qué es extranet?</a:t>
            </a:r>
            <a:endParaRPr lang="es-ES">
              <a:latin typeface="Biome"/>
            </a:endParaRPr>
          </a:p>
        </p:txBody>
      </p:sp>
      <p:pic>
        <p:nvPicPr>
          <p:cNvPr id="5" name="Imagen 4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CD866C14-FA5F-6DFA-82BD-5BCC21D4EF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5457" y="501894"/>
            <a:ext cx="6155141" cy="2077359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949FE7A0-BAFD-77BC-5FA7-6B83440622F2}"/>
              </a:ext>
            </a:extLst>
          </p:cNvPr>
          <p:cNvSpPr txBox="1"/>
          <p:nvPr/>
        </p:nvSpPr>
        <p:spPr>
          <a:xfrm>
            <a:off x="5879629" y="3170296"/>
            <a:ext cx="5164666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s-ES">
                <a:latin typeface="Calibri"/>
                <a:cs typeface="Calibri"/>
              </a:rPr>
              <a:t>Sirve para ampliar los límites de intranet</a:t>
            </a:r>
            <a:endParaRPr lang="es-ES"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es-ES">
              <a:latin typeface="Calibri"/>
              <a:cs typeface="Calibri"/>
            </a:endParaRPr>
          </a:p>
          <a:p>
            <a:endParaRPr lang="es-ES">
              <a:latin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s-ES">
                <a:latin typeface="Calibri"/>
                <a:cs typeface="Calibri"/>
              </a:rPr>
              <a:t>Útil para empresas</a:t>
            </a:r>
          </a:p>
          <a:p>
            <a:pPr>
              <a:buFont typeface="Arial"/>
            </a:pPr>
            <a:endParaRPr lang="es-ES">
              <a:latin typeface="Calibri"/>
              <a:cs typeface="Calibri"/>
            </a:endParaRPr>
          </a:p>
          <a:p>
            <a:endParaRPr lang="es-ES">
              <a:latin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s-ES">
                <a:latin typeface="Calibri"/>
                <a:cs typeface="Calibri"/>
              </a:rPr>
              <a:t>Puede tener un uso semiprivado</a:t>
            </a:r>
          </a:p>
          <a:p>
            <a:pPr algn="l"/>
            <a:endParaRPr lang="es-ES">
              <a:cs typeface="Calibri"/>
            </a:endParaRP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A001CB58-CB28-C1CA-D644-D9B1F0A9E2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166699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31BAD53-4E89-4F62-BBB7-26359763E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62756DA2-40EB-4C6F-B962-5822FFB54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8FB3667-9630-B642-4D2B-3C2307F6E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9600"/>
            <a:ext cx="3739341" cy="1330839"/>
          </a:xfrm>
        </p:spPr>
        <p:txBody>
          <a:bodyPr>
            <a:normAutofit/>
          </a:bodyPr>
          <a:lstStyle/>
          <a:p>
            <a:r>
              <a:rPr lang="es-ES">
                <a:latin typeface="Biome"/>
                <a:cs typeface="Calibri Light"/>
              </a:rPr>
              <a:t>¿Qué es internet?</a:t>
            </a:r>
            <a:endParaRPr lang="es-ES">
              <a:latin typeface="Biome"/>
            </a:endParaRPr>
          </a:p>
        </p:txBody>
      </p:sp>
      <p:pic>
        <p:nvPicPr>
          <p:cNvPr id="4" name="Imagen 3" descr="Texto&#10;&#10;Descripción generada automáticamente">
            <a:extLst>
              <a:ext uri="{FF2B5EF4-FFF2-40B4-BE49-F238E27FC236}">
                <a16:creationId xmlns:a16="http://schemas.microsoft.com/office/drawing/2014/main" id="{6B5F07D8-9C71-A0B1-7224-199C020AFC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3852" y="260548"/>
            <a:ext cx="6096000" cy="3430016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6B67BD1F-A629-9365-CEF1-593A496921D6}"/>
              </a:ext>
            </a:extLst>
          </p:cNvPr>
          <p:cNvSpPr txBox="1"/>
          <p:nvPr/>
        </p:nvSpPr>
        <p:spPr>
          <a:xfrm>
            <a:off x="6058370" y="4148666"/>
            <a:ext cx="5108222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s-ES">
                <a:latin typeface="Calibri"/>
                <a:cs typeface="Calibri"/>
              </a:rPr>
              <a:t>Gran cantidad de redes</a:t>
            </a:r>
            <a:endParaRPr lang="es-ES"/>
          </a:p>
          <a:p>
            <a:endParaRPr lang="es-ES">
              <a:latin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s-ES">
                <a:latin typeface="Calibri"/>
                <a:cs typeface="Calibri"/>
              </a:rPr>
              <a:t>Abierto a todo el mundo</a:t>
            </a:r>
          </a:p>
          <a:p>
            <a:endParaRPr lang="es-ES">
              <a:latin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s-ES">
                <a:latin typeface="Calibri"/>
                <a:cs typeface="Calibri"/>
              </a:rPr>
              <a:t>Gran abanico de opciones</a:t>
            </a:r>
          </a:p>
          <a:p>
            <a:endParaRPr lang="es-ES">
              <a:latin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s-ES">
                <a:latin typeface="Calibri"/>
                <a:cs typeface="Calibri"/>
              </a:rPr>
              <a:t>Varias partes de internet</a:t>
            </a:r>
          </a:p>
          <a:p>
            <a:pPr algn="l"/>
            <a:endParaRPr lang="es-ES">
              <a:cs typeface="Calibri"/>
            </a:endParaRP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4564A19-69F4-15D1-7408-FB5DFD8F38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282018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12B0A1E-5FD6-7084-5C08-3FA24188F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err="1">
                <a:solidFill>
                  <a:srgbClr val="FFFFFF"/>
                </a:solidFill>
                <a:latin typeface="Biome"/>
                <a:cs typeface="Biome"/>
              </a:rPr>
              <a:t>Tipos</a:t>
            </a:r>
            <a:r>
              <a:rPr lang="en-US" sz="3200" kern="1200">
                <a:solidFill>
                  <a:srgbClr val="FFFFFF"/>
                </a:solidFill>
                <a:latin typeface="Biome"/>
                <a:cs typeface="Biome"/>
              </a:rPr>
              <a:t> de </a:t>
            </a:r>
            <a:r>
              <a:rPr lang="en-US" sz="3200" kern="1200" err="1">
                <a:solidFill>
                  <a:srgbClr val="FFFFFF"/>
                </a:solidFill>
                <a:latin typeface="Biome"/>
                <a:cs typeface="Biome"/>
              </a:rPr>
              <a:t>Conexiones</a:t>
            </a:r>
            <a:r>
              <a:rPr lang="en-US" sz="3200" kern="1200">
                <a:solidFill>
                  <a:srgbClr val="FFFFFF"/>
                </a:solidFill>
                <a:latin typeface="Biome"/>
                <a:cs typeface="Biome"/>
              </a:rPr>
              <a:t> a Internet</a:t>
            </a:r>
          </a:p>
        </p:txBody>
      </p:sp>
      <p:pic>
        <p:nvPicPr>
          <p:cNvPr id="4" name="Marcador de contenido 3" descr="Diagrama&#10;&#10;Descripción generada automáticamente">
            <a:extLst>
              <a:ext uri="{FF2B5EF4-FFF2-40B4-BE49-F238E27FC236}">
                <a16:creationId xmlns:a16="http://schemas.microsoft.com/office/drawing/2014/main" id="{4D6FEC56-5BCE-B65B-348C-B45E5C0EE0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7316" y="1295389"/>
            <a:ext cx="6780700" cy="4264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6432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12B0A1E-5FD6-7084-5C08-3FA24188F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kern="1200" err="1">
                <a:solidFill>
                  <a:srgbClr val="FFFFFF"/>
                </a:solidFill>
                <a:latin typeface="Biome"/>
                <a:cs typeface="Biome"/>
              </a:rPr>
              <a:t>Elementos</a:t>
            </a:r>
            <a:r>
              <a:rPr lang="en-US" sz="2800" kern="1200">
                <a:solidFill>
                  <a:srgbClr val="FFFFFF"/>
                </a:solidFill>
                <a:latin typeface="Biome"/>
                <a:cs typeface="Biome"/>
              </a:rPr>
              <a:t> que </a:t>
            </a:r>
            <a:r>
              <a:rPr lang="en-US" sz="2800" kern="1200" err="1">
                <a:solidFill>
                  <a:srgbClr val="FFFFFF"/>
                </a:solidFill>
                <a:latin typeface="Biome"/>
                <a:cs typeface="Biome"/>
              </a:rPr>
              <a:t>hacen</a:t>
            </a:r>
            <a:r>
              <a:rPr lang="en-US" sz="2800">
                <a:solidFill>
                  <a:srgbClr val="FFFFFF"/>
                </a:solidFill>
                <a:latin typeface="Biome"/>
                <a:cs typeface="Biome"/>
              </a:rPr>
              <a:t> de </a:t>
            </a:r>
            <a:r>
              <a:rPr lang="en-US" sz="2800" err="1">
                <a:solidFill>
                  <a:srgbClr val="FFFFFF"/>
                </a:solidFill>
                <a:latin typeface="Biome"/>
                <a:cs typeface="Biome"/>
              </a:rPr>
              <a:t>una</a:t>
            </a:r>
            <a:r>
              <a:rPr lang="en-US" sz="2800" kern="1200">
                <a:solidFill>
                  <a:srgbClr val="FFFFFF"/>
                </a:solidFill>
                <a:latin typeface="Biome"/>
                <a:cs typeface="Biome"/>
              </a:rPr>
              <a:t> red </a:t>
            </a:r>
            <a:r>
              <a:rPr lang="en-US" sz="2800" kern="1200" err="1">
                <a:solidFill>
                  <a:srgbClr val="FFFFFF"/>
                </a:solidFill>
                <a:latin typeface="Biome"/>
                <a:cs typeface="Biome"/>
              </a:rPr>
              <a:t>confiable</a:t>
            </a:r>
            <a:endParaRPr lang="en-US" sz="2800" kern="1200" err="1">
              <a:solidFill>
                <a:srgbClr val="FFFFFF"/>
              </a:solidFill>
              <a:latin typeface="Biome"/>
              <a:ea typeface="Calibri Light"/>
              <a:cs typeface="Biome"/>
            </a:endParaRPr>
          </a:p>
        </p:txBody>
      </p:sp>
      <p:pic>
        <p:nvPicPr>
          <p:cNvPr id="6" name="Marcador de contenido 5" descr="Diagrama&#10;&#10;Descripción generada automáticamente">
            <a:extLst>
              <a:ext uri="{FF2B5EF4-FFF2-40B4-BE49-F238E27FC236}">
                <a16:creationId xmlns:a16="http://schemas.microsoft.com/office/drawing/2014/main" id="{CC51DF77-07C0-746D-8E97-D5280CB8AF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26929" y="643466"/>
            <a:ext cx="5081474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9082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B413CC-4BA5-900D-B5A9-791BC31D2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4620584" cy="456713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err="1"/>
              <a:t>Protocolos</a:t>
            </a:r>
            <a:r>
              <a:rPr lang="en-US"/>
              <a:t> y </a:t>
            </a:r>
            <a:r>
              <a:rPr lang="en-US" err="1"/>
              <a:t>Estándares</a:t>
            </a:r>
            <a:r>
              <a:rPr lang="en-US"/>
              <a:t> de red</a:t>
            </a:r>
          </a:p>
        </p:txBody>
      </p:sp>
      <p:pic>
        <p:nvPicPr>
          <p:cNvPr id="5" name="Picture 4" descr="Esferas metálicas conectadas en una malla">
            <a:extLst>
              <a:ext uri="{FF2B5EF4-FFF2-40B4-BE49-F238E27FC236}">
                <a16:creationId xmlns:a16="http://schemas.microsoft.com/office/drawing/2014/main" id="{6EB08F9C-12F7-E665-B6B8-63270DB881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465" r="22497" b="-1"/>
          <a:stretch/>
        </p:blipFill>
        <p:spPr>
          <a:xfrm>
            <a:off x="6226167" y="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226040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15">
            <a:extLst>
              <a:ext uri="{FF2B5EF4-FFF2-40B4-BE49-F238E27FC236}">
                <a16:creationId xmlns:a16="http://schemas.microsoft.com/office/drawing/2014/main" id="{55666830-9A19-4E01-8505-D6C7F9AC5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A99F2719-9FDD-7AC8-A639-F2FE07668B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522" r="20555"/>
          <a:stretch/>
        </p:blipFill>
        <p:spPr>
          <a:xfrm>
            <a:off x="4110127" y="10"/>
            <a:ext cx="8081873" cy="6857990"/>
          </a:xfrm>
          <a:custGeom>
            <a:avLst/>
            <a:gdLst/>
            <a:ahLst/>
            <a:cxnLst/>
            <a:rect l="l" t="t" r="r" b="b"/>
            <a:pathLst>
              <a:path w="8081873" h="6858000">
                <a:moveTo>
                  <a:pt x="0" y="0"/>
                </a:moveTo>
                <a:lnTo>
                  <a:pt x="8081873" y="0"/>
                </a:lnTo>
                <a:lnTo>
                  <a:pt x="8081873" y="6858000"/>
                </a:lnTo>
                <a:lnTo>
                  <a:pt x="0" y="6858000"/>
                </a:lnTo>
                <a:lnTo>
                  <a:pt x="68897" y="6734633"/>
                </a:lnTo>
                <a:cubicBezTo>
                  <a:pt x="558802" y="5812845"/>
                  <a:pt x="848920" y="4668597"/>
                  <a:pt x="848920" y="3429000"/>
                </a:cubicBezTo>
                <a:cubicBezTo>
                  <a:pt x="848920" y="2189404"/>
                  <a:pt x="558802" y="1045156"/>
                  <a:pt x="68897" y="123368"/>
                </a:cubicBezTo>
                <a:close/>
              </a:path>
            </a:pathLst>
          </a:custGeom>
        </p:spPr>
      </p:pic>
      <p:sp useBgFill="1">
        <p:nvSpPr>
          <p:cNvPr id="26" name="Freeform: Shape 17">
            <a:extLst>
              <a:ext uri="{FF2B5EF4-FFF2-40B4-BE49-F238E27FC236}">
                <a16:creationId xmlns:a16="http://schemas.microsoft.com/office/drawing/2014/main" id="{AE9FC877-7FB6-4D22-9988-35420644E2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7" name="Freeform: Shape 19">
            <a:extLst>
              <a:ext uri="{FF2B5EF4-FFF2-40B4-BE49-F238E27FC236}">
                <a16:creationId xmlns:a16="http://schemas.microsoft.com/office/drawing/2014/main" id="{E41809D1-F12E-46BB-B804-5F209D325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94854" y="775999"/>
            <a:ext cx="4148051" cy="3204134"/>
          </a:xfrm>
        </p:spPr>
        <p:txBody>
          <a:bodyPr anchor="b">
            <a:normAutofit/>
          </a:bodyPr>
          <a:lstStyle/>
          <a:p>
            <a:pPr algn="l"/>
            <a:r>
              <a:rPr lang="es-ES" sz="4800">
                <a:latin typeface="Biome"/>
                <a:ea typeface="Calibri Light"/>
                <a:cs typeface="Calibri Light"/>
              </a:rPr>
              <a:t>Redes informáticas</a:t>
            </a:r>
            <a:endParaRPr lang="es-ES" sz="4800">
              <a:latin typeface="Biome"/>
              <a:cs typeface="Biome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s-ES" sz="2000">
                <a:ea typeface="Calibri"/>
                <a:cs typeface="Calibri"/>
              </a:rPr>
              <a:t>¿Qué es una red informática?</a:t>
            </a:r>
          </a:p>
          <a:p>
            <a:pPr algn="l"/>
            <a:endParaRPr lang="es-ES" sz="2000">
              <a:ea typeface="Calibri"/>
              <a:cs typeface="Calibri"/>
            </a:endParaRPr>
          </a:p>
          <a:p>
            <a:pPr algn="l"/>
            <a:r>
              <a:rPr lang="es-ES" sz="2000">
                <a:ea typeface="Calibri"/>
                <a:cs typeface="Calibri"/>
              </a:rPr>
              <a:t>¿Qué es una red de comunicación?</a:t>
            </a:r>
          </a:p>
        </p:txBody>
      </p:sp>
      <p:sp>
        <p:nvSpPr>
          <p:cNvPr id="28" name="Rectangle 2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062731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DCC231C8-C761-4B31-9B1C-C6D19248C6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331B9CB-65AE-CC21-2D3E-983DE7D96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9"/>
            <a:ext cx="3374136" cy="5567891"/>
          </a:xfrm>
        </p:spPr>
        <p:txBody>
          <a:bodyPr>
            <a:normAutofit/>
          </a:bodyPr>
          <a:lstStyle/>
          <a:p>
            <a:r>
              <a:rPr lang="es-ES" sz="4000">
                <a:latin typeface="Biome"/>
                <a:cs typeface="Biome"/>
              </a:rPr>
              <a:t>Organismos de estandarización</a:t>
            </a: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CD308E1E-E7C7-202B-D382-661436E2491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3489077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432836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4DCB5A5-28BD-6076-0777-40155EDB9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s-ES" sz="4000">
                <a:solidFill>
                  <a:srgbClr val="FFFFFF"/>
                </a:solidFill>
                <a:latin typeface="Biome"/>
                <a:cs typeface="Biome"/>
              </a:rPr>
              <a:t>Protocolos y Estándares</a:t>
            </a: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13C193C1-6A05-4233-9A65-B1D32607AE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8466428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89367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F86D9EB-6EDC-9D1F-DC91-1E55152DA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err="1">
                <a:solidFill>
                  <a:srgbClr val="FFFFFF"/>
                </a:solidFill>
                <a:latin typeface="Biome"/>
                <a:cs typeface="Biome"/>
              </a:rPr>
              <a:t>Modelo</a:t>
            </a:r>
            <a:r>
              <a:rPr lang="en-US" sz="3600" kern="1200">
                <a:solidFill>
                  <a:srgbClr val="FFFFFF"/>
                </a:solidFill>
                <a:latin typeface="Biome"/>
                <a:cs typeface="Biome"/>
              </a:rPr>
              <a:t> OSI</a:t>
            </a:r>
          </a:p>
        </p:txBody>
      </p:sp>
      <p:pic>
        <p:nvPicPr>
          <p:cNvPr id="4" name="Marcador de contenido 3" descr="PRORED - El modelo OSI · Origen · Capas · Ejemplos">
            <a:extLst>
              <a:ext uri="{FF2B5EF4-FFF2-40B4-BE49-F238E27FC236}">
                <a16:creationId xmlns:a16="http://schemas.microsoft.com/office/drawing/2014/main" id="{D3032D4A-17F8-A2A1-DB4A-58D22AE3EA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23022" y="643466"/>
            <a:ext cx="3689287" cy="556873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582647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F86D9EB-6EDC-9D1F-DC91-1E55152DA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>
                <a:solidFill>
                  <a:srgbClr val="FFFFFF"/>
                </a:solidFill>
                <a:latin typeface="Biome"/>
                <a:cs typeface="Biome"/>
              </a:rPr>
              <a:t>TCP/IP</a:t>
            </a:r>
            <a:endParaRPr lang="en-US" sz="3600" kern="1200">
              <a:solidFill>
                <a:srgbClr val="FFFFFF"/>
              </a:solidFill>
              <a:latin typeface="Biome"/>
              <a:cs typeface="Biome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E2944E-CBDF-807E-A619-3834DE173B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36"/>
          <a:stretch/>
        </p:blipFill>
        <p:spPr>
          <a:xfrm>
            <a:off x="4653121" y="1209822"/>
            <a:ext cx="6510179" cy="4088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71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F86D9EB-6EDC-9D1F-DC91-1E55152DA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>
                <a:solidFill>
                  <a:srgbClr val="FFFFFF"/>
                </a:solidFill>
                <a:latin typeface="Biome"/>
                <a:cs typeface="Biome"/>
              </a:rPr>
              <a:t>TCP/IP</a:t>
            </a:r>
            <a:endParaRPr lang="en-US" sz="3600" kern="1200">
              <a:solidFill>
                <a:srgbClr val="FFFFFF"/>
              </a:solidFill>
              <a:latin typeface="Biome"/>
              <a:cs typeface="Biome"/>
            </a:endParaRPr>
          </a:p>
        </p:txBody>
      </p:sp>
      <p:pic>
        <p:nvPicPr>
          <p:cNvPr id="3" name="Imagen 2" descr="Tabla&#10;&#10;Descripción generada automáticamente">
            <a:extLst>
              <a:ext uri="{FF2B5EF4-FFF2-40B4-BE49-F238E27FC236}">
                <a16:creationId xmlns:a16="http://schemas.microsoft.com/office/drawing/2014/main" id="{B0231951-C8A3-6E81-2967-5E32B0EA56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2567" y="1918891"/>
            <a:ext cx="6851233" cy="30202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988163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2AEAEF8-145A-10EC-5C64-E66AD816A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err="1">
                <a:solidFill>
                  <a:srgbClr val="FFFFFF"/>
                </a:solidFill>
                <a:latin typeface="Biome"/>
                <a:cs typeface="Biome"/>
              </a:rPr>
              <a:t>Comparación</a:t>
            </a:r>
            <a:r>
              <a:rPr lang="en-US" sz="3600" kern="1200">
                <a:solidFill>
                  <a:srgbClr val="FFFFFF"/>
                </a:solidFill>
                <a:latin typeface="Biome"/>
                <a:cs typeface="Biome"/>
              </a:rPr>
              <a:t> OSI vs TCP/IP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545D5D1-C614-6471-E564-845FCC6F100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26423" y="643466"/>
            <a:ext cx="6682486" cy="5568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977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2474E23-A6F2-3191-53DD-E7ACD6649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es-ES" sz="5400">
                <a:latin typeface="Biome"/>
                <a:ea typeface="Calibri Light"/>
                <a:cs typeface="Calibri Light"/>
              </a:rPr>
              <a:t>Tipos de redes de comunicación</a:t>
            </a:r>
            <a:endParaRPr lang="es-ES" sz="5400">
              <a:latin typeface="Biome"/>
              <a:cs typeface="Calibri Light"/>
            </a:endParaRPr>
          </a:p>
        </p:txBody>
      </p:sp>
      <p:pic>
        <p:nvPicPr>
          <p:cNvPr id="12" name="Picture 11" descr="Esfera con una red de nodos conectados">
            <a:extLst>
              <a:ext uri="{FF2B5EF4-FFF2-40B4-BE49-F238E27FC236}">
                <a16:creationId xmlns:a16="http://schemas.microsoft.com/office/drawing/2014/main" id="{B9CEEB7E-1286-F238-E8EF-4565BD6C28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9394" r="9674" b="4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8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23D8FFC-AEB4-9387-C275-65FF883657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s-ES" sz="2200">
                <a:ea typeface="Calibri" panose="020F0502020204030204"/>
                <a:cs typeface="Calibri" panose="020F0502020204030204"/>
              </a:rPr>
              <a:t>Internet</a:t>
            </a:r>
          </a:p>
          <a:p>
            <a:r>
              <a:rPr lang="es-ES" sz="2200">
                <a:ea typeface="Calibri" panose="020F0502020204030204"/>
                <a:cs typeface="Calibri" panose="020F0502020204030204"/>
              </a:rPr>
              <a:t>Redes locales(lan)</a:t>
            </a:r>
          </a:p>
          <a:p>
            <a:r>
              <a:rPr lang="es-ES" sz="2200">
                <a:ea typeface="Calibri" panose="020F0502020204030204"/>
                <a:cs typeface="Calibri" panose="020F0502020204030204"/>
              </a:rPr>
              <a:t>Redes de area amplia(wan)</a:t>
            </a:r>
          </a:p>
          <a:p>
            <a:r>
              <a:rPr lang="es-ES" sz="2200">
                <a:ea typeface="Calibri" panose="020F0502020204030204"/>
                <a:cs typeface="Calibri" panose="020F0502020204030204"/>
              </a:rPr>
              <a:t>Intranets</a:t>
            </a:r>
          </a:p>
          <a:p>
            <a:r>
              <a:rPr lang="es-ES" sz="2200">
                <a:ea typeface="Calibri" panose="020F0502020204030204"/>
                <a:cs typeface="Calibri" panose="020F0502020204030204"/>
              </a:rPr>
              <a:t>etc</a:t>
            </a:r>
          </a:p>
        </p:txBody>
      </p:sp>
    </p:spTree>
    <p:extLst>
      <p:ext uri="{BB962C8B-B14F-4D97-AF65-F5344CB8AC3E}">
        <p14:creationId xmlns:p14="http://schemas.microsoft.com/office/powerpoint/2010/main" val="772675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937BC7-E5AD-796C-CD33-2E035CD61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823" y="77578"/>
            <a:ext cx="10515600" cy="1325563"/>
          </a:xfrm>
        </p:spPr>
        <p:txBody>
          <a:bodyPr>
            <a:normAutofit/>
          </a:bodyPr>
          <a:lstStyle/>
          <a:p>
            <a:r>
              <a:rPr lang="es-ES" sz="5400">
                <a:latin typeface="Biome"/>
                <a:cs typeface="Calibri Light"/>
              </a:rPr>
              <a:t>                    Telemática</a:t>
            </a:r>
            <a:endParaRPr lang="es-ES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1DB81366-0C57-DEBC-453F-FEB493238E07}"/>
              </a:ext>
            </a:extLst>
          </p:cNvPr>
          <p:cNvSpPr txBox="1"/>
          <p:nvPr/>
        </p:nvSpPr>
        <p:spPr>
          <a:xfrm>
            <a:off x="576729" y="1714237"/>
            <a:ext cx="11021289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2000">
                <a:latin typeface="Biome"/>
                <a:cs typeface="Arial"/>
              </a:rPr>
              <a:t>La telemática es un campo interdisciplinario que combina las tecnologías de la información y las telecomunicaciones para gestionar y controlar sistemas a distancia</a:t>
            </a:r>
            <a:endParaRPr lang="es-ES" sz="2000">
              <a:latin typeface="Biome"/>
              <a:cs typeface="Biome"/>
            </a:endParaRPr>
          </a:p>
        </p:txBody>
      </p:sp>
      <p:pic>
        <p:nvPicPr>
          <p:cNvPr id="5" name="Imagen 4" descr="Qué es la Telemática? - YouTube">
            <a:extLst>
              <a:ext uri="{FF2B5EF4-FFF2-40B4-BE49-F238E27FC236}">
                <a16:creationId xmlns:a16="http://schemas.microsoft.com/office/drawing/2014/main" id="{759FAC3C-8C10-66B5-A6F5-D29CF6FDC8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7359" y="2905811"/>
            <a:ext cx="6639464" cy="3728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160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8A5776-7273-FDF6-188A-0AAA7C5EE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91"/>
            <a:ext cx="10515600" cy="1325563"/>
          </a:xfrm>
        </p:spPr>
        <p:txBody>
          <a:bodyPr>
            <a:normAutofit/>
          </a:bodyPr>
          <a:lstStyle/>
          <a:p>
            <a:r>
              <a:rPr lang="es-ES" sz="5400">
                <a:latin typeface="Biome"/>
                <a:cs typeface="Calibri Light"/>
              </a:rPr>
              <a:t>                    Telemática</a:t>
            </a:r>
            <a:endParaRPr lang="es-ES" sz="5400" err="1">
              <a:latin typeface="Biome"/>
            </a:endParaRPr>
          </a:p>
        </p:txBody>
      </p:sp>
      <p:graphicFrame>
        <p:nvGraphicFramePr>
          <p:cNvPr id="297" name="Diagrama 296">
            <a:extLst>
              <a:ext uri="{FF2B5EF4-FFF2-40B4-BE49-F238E27FC236}">
                <a16:creationId xmlns:a16="http://schemas.microsoft.com/office/drawing/2014/main" id="{678DE697-6CE5-11A1-6456-1D4A5D935CF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75214829"/>
              </p:ext>
            </p:extLst>
          </p:nvPr>
        </p:nvGraphicFramePr>
        <p:xfrm>
          <a:off x="1260764" y="1336964"/>
          <a:ext cx="9448799" cy="48075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1724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841DF0E-4853-3D81-F4F9-AF80B35C9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s-ES" sz="4600">
                <a:latin typeface="Biome"/>
                <a:ea typeface="Calibri Light"/>
                <a:cs typeface="Calibri Light"/>
              </a:rPr>
              <a:t>Componentes de una red de comunicación:</a:t>
            </a:r>
            <a:endParaRPr lang="es-ES" sz="4600">
              <a:latin typeface="Biome"/>
            </a:endParaRP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312CF25B-1DBE-0F1C-B43C-FA70B84F11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9296438"/>
              </p:ext>
            </p:extLst>
          </p:nvPr>
        </p:nvGraphicFramePr>
        <p:xfrm>
          <a:off x="838200" y="2228087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442506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9">
            <a:extLst>
              <a:ext uri="{FF2B5EF4-FFF2-40B4-BE49-F238E27FC236}">
                <a16:creationId xmlns:a16="http://schemas.microsoft.com/office/drawing/2014/main" id="{245A9F99-D9B1-4094-A2E2-B90AC1DB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1">
            <a:extLst>
              <a:ext uri="{FF2B5EF4-FFF2-40B4-BE49-F238E27FC236}">
                <a16:creationId xmlns:a16="http://schemas.microsoft.com/office/drawing/2014/main" id="{B7FAF607-473A-4A43-A23D-BBFF5C411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469D1E5-2428-6B89-B099-69EC8527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s-ES" sz="3600">
                <a:solidFill>
                  <a:schemeClr val="tx2"/>
                </a:solidFill>
                <a:latin typeface="Biome"/>
                <a:ea typeface="Calibri Light"/>
                <a:cs typeface="Calibri Light"/>
              </a:rPr>
              <a:t>Elementos de la comunicación:</a:t>
            </a:r>
            <a:endParaRPr lang="es-ES" sz="3600">
              <a:solidFill>
                <a:schemeClr val="tx2"/>
              </a:solidFill>
              <a:latin typeface="Biome"/>
            </a:endParaRPr>
          </a:p>
        </p:txBody>
      </p:sp>
      <p:pic>
        <p:nvPicPr>
          <p:cNvPr id="21" name="Graphic 6" descr="Satellite dish">
            <a:extLst>
              <a:ext uri="{FF2B5EF4-FFF2-40B4-BE49-F238E27FC236}">
                <a16:creationId xmlns:a16="http://schemas.microsoft.com/office/drawing/2014/main" id="{15C837E1-4BD3-4290-D2B0-C5D9E44114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6951" y="1793846"/>
            <a:ext cx="3620021" cy="3620021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30074EB-B097-62E7-E6D6-575100C614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z="2000" b="1">
                <a:solidFill>
                  <a:schemeClr val="tx2"/>
                </a:solidFill>
                <a:ea typeface="Calibri"/>
                <a:cs typeface="Calibri"/>
              </a:rPr>
              <a:t>Emisor</a:t>
            </a:r>
          </a:p>
          <a:p>
            <a:r>
              <a:rPr lang="es-ES" sz="2000" b="1">
                <a:solidFill>
                  <a:schemeClr val="tx2"/>
                </a:solidFill>
                <a:ea typeface="Calibri"/>
                <a:cs typeface="Calibri"/>
              </a:rPr>
              <a:t>Receptor</a:t>
            </a:r>
          </a:p>
          <a:p>
            <a:r>
              <a:rPr lang="es-ES" sz="2000" b="1">
                <a:solidFill>
                  <a:schemeClr val="tx2"/>
                </a:solidFill>
                <a:ea typeface="Calibri"/>
                <a:cs typeface="Calibri"/>
              </a:rPr>
              <a:t>Mensaje</a:t>
            </a:r>
          </a:p>
          <a:p>
            <a:r>
              <a:rPr lang="es-ES" sz="2000" b="1">
                <a:solidFill>
                  <a:schemeClr val="tx2"/>
                </a:solidFill>
                <a:ea typeface="Calibri"/>
                <a:cs typeface="Calibri"/>
              </a:rPr>
              <a:t>Canal</a:t>
            </a:r>
          </a:p>
          <a:p>
            <a:r>
              <a:rPr lang="es-ES" sz="2000" b="1">
                <a:solidFill>
                  <a:schemeClr val="tx2"/>
                </a:solidFill>
                <a:ea typeface="Calibri"/>
                <a:cs typeface="Calibri"/>
              </a:rPr>
              <a:t>Código</a:t>
            </a:r>
          </a:p>
          <a:p>
            <a:r>
              <a:rPr lang="es-ES" sz="2000" b="1">
                <a:solidFill>
                  <a:schemeClr val="tx2"/>
                </a:solidFill>
                <a:ea typeface="Calibri"/>
                <a:cs typeface="Calibri"/>
              </a:rPr>
              <a:t>Contexto</a:t>
            </a:r>
          </a:p>
          <a:p>
            <a:r>
              <a:rPr lang="es-ES" sz="2000" b="1">
                <a:solidFill>
                  <a:schemeClr val="tx2"/>
                </a:solidFill>
                <a:ea typeface="Calibri"/>
                <a:cs typeface="Calibri"/>
              </a:rPr>
              <a:t>Ruido</a:t>
            </a:r>
          </a:p>
          <a:p>
            <a:r>
              <a:rPr lang="es-ES" sz="2000" b="1">
                <a:solidFill>
                  <a:schemeClr val="tx2"/>
                </a:solidFill>
                <a:ea typeface="Calibri"/>
                <a:cs typeface="Calibri"/>
              </a:rPr>
              <a:t>Retroalimentación</a:t>
            </a:r>
            <a:r>
              <a:rPr lang="es-ES" sz="2000">
                <a:solidFill>
                  <a:schemeClr val="tx2"/>
                </a:solidFill>
                <a:ea typeface="Calibri"/>
                <a:cs typeface="Calibri"/>
              </a:rPr>
              <a:t> 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5F6476F-D303-44D3-B30F-1BA348F0F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2635" y="52996"/>
            <a:ext cx="5928607" cy="6805005"/>
            <a:chOff x="6095999" y="52996"/>
            <a:chExt cx="6093363" cy="6805005"/>
          </a:xfrm>
          <a:solidFill>
            <a:schemeClr val="accent5">
              <a:alpha val="10000"/>
            </a:schemeClr>
          </a:solidFill>
        </p:grpSpPr>
        <p:sp>
          <p:nvSpPr>
            <p:cNvPr id="22" name="Freeform: Shape 14">
              <a:extLst>
                <a:ext uri="{FF2B5EF4-FFF2-40B4-BE49-F238E27FC236}">
                  <a16:creationId xmlns:a16="http://schemas.microsoft.com/office/drawing/2014/main" id="{C972EB4B-0539-4430-9340-8117B9D7C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1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15">
              <a:extLst>
                <a:ext uri="{FF2B5EF4-FFF2-40B4-BE49-F238E27FC236}">
                  <a16:creationId xmlns:a16="http://schemas.microsoft.com/office/drawing/2014/main" id="{ACA5348F-9FF6-485F-898D-1BED7EC727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5999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16">
              <a:extLst>
                <a:ext uri="{FF2B5EF4-FFF2-40B4-BE49-F238E27FC236}">
                  <a16:creationId xmlns:a16="http://schemas.microsoft.com/office/drawing/2014/main" id="{33B89F41-1D91-447A-88C5-8A917809FE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814399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931F98-FF0C-4BC1-2DB7-FED1F099B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5400">
                <a:latin typeface="Biome"/>
                <a:ea typeface="Calibri Light"/>
                <a:cs typeface="Calibri Light"/>
              </a:rPr>
              <a:t>             Circuito de datos</a:t>
            </a:r>
            <a:endParaRPr lang="es-ES" sz="5400">
              <a:latin typeface="Biome"/>
            </a:endParaRPr>
          </a:p>
        </p:txBody>
      </p:sp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E128CA85-FCDB-40A6-9963-774E476B914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860237"/>
              </p:ext>
            </p:extLst>
          </p:nvPr>
        </p:nvGraphicFramePr>
        <p:xfrm>
          <a:off x="1" y="1323109"/>
          <a:ext cx="12122726" cy="5527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4872978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695</Words>
  <Application>Microsoft Office PowerPoint</Application>
  <PresentationFormat>Widescreen</PresentationFormat>
  <Paragraphs>209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Biome</vt:lpstr>
      <vt:lpstr>Calibri</vt:lpstr>
      <vt:lpstr>Calibri Light</vt:lpstr>
      <vt:lpstr>Tema de Office</vt:lpstr>
      <vt:lpstr>INTRODUCCION A LAS REDES</vt:lpstr>
      <vt:lpstr>Índice</vt:lpstr>
      <vt:lpstr>Redes informáticas</vt:lpstr>
      <vt:lpstr>Tipos de redes de comunicación</vt:lpstr>
      <vt:lpstr>                    Telemática</vt:lpstr>
      <vt:lpstr>                    Telemática</vt:lpstr>
      <vt:lpstr>Componentes de una red de comunicación:</vt:lpstr>
      <vt:lpstr>Elementos de la comunicación:</vt:lpstr>
      <vt:lpstr>             Circuito de datos</vt:lpstr>
      <vt:lpstr>Modos de Transmisión</vt:lpstr>
      <vt:lpstr>Modos de Transmisión</vt:lpstr>
      <vt:lpstr>Historia de las redes informáticas y su evolución </vt:lpstr>
      <vt:lpstr>Componentes de una red informática y algunos ejemplos </vt:lpstr>
      <vt:lpstr>       Clasificación de redes</vt:lpstr>
      <vt:lpstr>       Extensión Geográfica</vt:lpstr>
      <vt:lpstr>                  Titularidad</vt:lpstr>
      <vt:lpstr>   Según los servicios que brinda</vt:lpstr>
      <vt:lpstr>              Según su función</vt:lpstr>
      <vt:lpstr> ¿Que es la Arquitectura de Red?</vt:lpstr>
      <vt:lpstr>Características</vt:lpstr>
      <vt:lpstr>Topologías</vt:lpstr>
      <vt:lpstr>Tipos de topologías</vt:lpstr>
      <vt:lpstr>Internet Intranet y Extranet</vt:lpstr>
      <vt:lpstr>¿Qué es intranet?</vt:lpstr>
      <vt:lpstr>¿Qué es extranet?</vt:lpstr>
      <vt:lpstr>¿Qué es internet?</vt:lpstr>
      <vt:lpstr>Tipos de Conexiones a Internet</vt:lpstr>
      <vt:lpstr>Elementos que hacen de una red confiable</vt:lpstr>
      <vt:lpstr>Protocolos y Estándares de red</vt:lpstr>
      <vt:lpstr>Organismos de estandarización</vt:lpstr>
      <vt:lpstr>Protocolos y Estándares</vt:lpstr>
      <vt:lpstr>Modelo OSI</vt:lpstr>
      <vt:lpstr>TCP/IP</vt:lpstr>
      <vt:lpstr>TCP/IP</vt:lpstr>
      <vt:lpstr>Comparación OSI vs TCP/IP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Aitor</dc:creator>
  <cp:lastModifiedBy>Aitor Carreño Marqués</cp:lastModifiedBy>
  <cp:revision>1</cp:revision>
  <dcterms:created xsi:type="dcterms:W3CDTF">2023-10-17T07:18:51Z</dcterms:created>
  <dcterms:modified xsi:type="dcterms:W3CDTF">2023-10-24T07:11:30Z</dcterms:modified>
</cp:coreProperties>
</file>