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1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s"/>
              <a:t>Planteamiento I</a:t>
            </a:r>
          </a:p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Antes de pensar: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-La entrevista /*a la tripulación para conocer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	sus necesidades*/.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-Reunión /*Nos reunimos en la cafetería*/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s"/>
              <a:t>-Diseño /*Diseñamos el entramado de clases*/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s"/>
              <a:t>Planteamiento II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Pensar: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-Distribución del trabajo /*El que saca la pajita más grande se lleva la peor parte*/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-Desarrollar las clases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s"/>
              <a:t>-Diseñar las interfaces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La unión hace la fuerza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-Se procede a unificar el código.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s"/>
              <a:t>-Se comprueba el funcionamiento íntegro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s"/>
              <a:t>-Se actualiza el código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presetID="2" fill="hold" presetSubtype="8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s" i="1"/>
              <a:t>Adornos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Se retocan las interfaces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s"/>
              <a:t>Se optimiza el código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s"/>
              <a:t>Se añaden pequeños detalles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b="0" sz="3000" lang="es" i="1"/>
              <a:t>Por último y no menos importante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11212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Se desarrolla una presentación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para informar de la forma más </a:t>
            </a:r>
          </a:p>
          <a:p>
            <a:pPr rtl="0">
              <a:spcBef>
                <a:spcPts val="0"/>
              </a:spcBef>
              <a:buNone/>
            </a:pPr>
            <a:r>
              <a:rPr lang="es"/>
              <a:t>cómoda y sencilla la complejidad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de nuestro diseño.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y="1867925" x="4342175"/>
            <a:ext cy="420600" cx="65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