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01ded539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101ded539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01ded5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01ded5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101ded5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101ded5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04100" y="883775"/>
            <a:ext cx="8649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Experiencia en grupo con </a:t>
            </a:r>
            <a:r>
              <a:rPr lang="es" u="sng">
                <a:latin typeface="Comfortaa"/>
                <a:ea typeface="Comfortaa"/>
                <a:cs typeface="Comfortaa"/>
                <a:sym typeface="Comfortaa"/>
              </a:rPr>
              <a:t>Docker</a:t>
            </a:r>
            <a:r>
              <a:rPr lang="es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37000" y="4082300"/>
            <a:ext cx="20832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Aitor Trillo Fernández  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Serena Álvarez Agudo  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Álvaro Jiménez Calleja</a:t>
            </a:r>
            <a:endParaRPr sz="17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75" y="1846675"/>
            <a:ext cx="8641659" cy="205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"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50" y="1203625"/>
            <a:ext cx="860107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112" y="0"/>
            <a:ext cx="2139776" cy="120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28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20">
                <a:latin typeface="Comfortaa"/>
                <a:ea typeface="Comfortaa"/>
                <a:cs typeface="Comfortaa"/>
                <a:sym typeface="Comfortaa"/>
              </a:rPr>
              <a:t>Principales dificultades con Docker</a:t>
            </a:r>
            <a:endParaRPr sz="27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45">
                <a:solidFill>
                  <a:schemeClr val="dk1"/>
                </a:solidFill>
              </a:rPr>
              <a:t>Toma de contacto con Docker</a:t>
            </a:r>
            <a:endParaRPr b="1" sz="274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278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343">
                <a:solidFill>
                  <a:schemeClr val="dk1"/>
                </a:solidFill>
              </a:rPr>
              <a:t>Contenedores e </a:t>
            </a:r>
            <a:r>
              <a:rPr lang="es" sz="2343">
                <a:solidFill>
                  <a:schemeClr val="dk1"/>
                </a:solidFill>
              </a:rPr>
              <a:t>imágenes</a:t>
            </a:r>
            <a:endParaRPr sz="23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43">
              <a:solidFill>
                <a:schemeClr val="dk1"/>
              </a:solidFill>
            </a:endParaRPr>
          </a:p>
          <a:p>
            <a:pPr indent="-33278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343">
                <a:solidFill>
                  <a:schemeClr val="dk1"/>
                </a:solidFill>
              </a:rPr>
              <a:t>Utilidad</a:t>
            </a:r>
            <a:endParaRPr sz="23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572000" y="1152475"/>
            <a:ext cx="4572000" cy="24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Investigación de comandos y su funcionamiento</a:t>
            </a:r>
            <a:endParaRPr b="1" sz="1900">
              <a:solidFill>
                <a:schemeClr val="dk1"/>
              </a:solidFill>
            </a:endParaRPr>
          </a:p>
          <a:p>
            <a:pPr indent="-3329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44"/>
              <a:buChar char="●"/>
            </a:pPr>
            <a:r>
              <a:rPr lang="es" sz="1643">
                <a:solidFill>
                  <a:schemeClr val="dk1"/>
                </a:solidFill>
              </a:rPr>
              <a:t>Desconocimiento de comandos y parámetros</a:t>
            </a:r>
            <a:endParaRPr sz="1643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43">
              <a:solidFill>
                <a:schemeClr val="dk1"/>
              </a:solidFill>
            </a:endParaRPr>
          </a:p>
          <a:p>
            <a:pPr indent="-3329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44"/>
              <a:buChar char="●"/>
            </a:pPr>
            <a:r>
              <a:rPr lang="es" sz="1643">
                <a:solidFill>
                  <a:schemeClr val="dk1"/>
                </a:solidFill>
              </a:rPr>
              <a:t>Ejecución de los mismos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descr="imagen"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75" y="3230000"/>
            <a:ext cx="34099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" sz="2720">
                <a:latin typeface="Comfortaa"/>
                <a:ea typeface="Comfortaa"/>
                <a:cs typeface="Comfortaa"/>
                <a:sym typeface="Comfortaa"/>
              </a:rPr>
              <a:t>Experiencia trabajando en grupo</a:t>
            </a:r>
            <a:endParaRPr sz="272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49" y="1100900"/>
            <a:ext cx="5916902" cy="35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