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Default Extension="png" ContentType="image/png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0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0.xml" ContentType="application/vnd.openxmlformats-officedocument.presentationml.notesSlide+xml"/>
  <Override PartName="/ppt/slides/slide61.xml" ContentType="application/vnd.openxmlformats-officedocument.presentationml.slide+xml"/>
  <Override PartName="/ppt/notesSlides/notesSlide61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67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68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69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70.xml" ContentType="application/vnd.openxmlformats-officedocument.presentationml.slide+xml"/>
  <Override PartName="/ppt/notesSlides/notesSlide70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73.xml" ContentType="application/vnd.openxmlformats-officedocument.presentationml.notesSlide+xml"/>
  <Override PartName="/ppt/slides/slide74.xml" ContentType="application/vnd.openxmlformats-officedocument.presentationml.slide+xml"/>
  <Default Extension="jpg" ContentType="image/jpg"/>
  <Override PartName="/ppt/notesSlides/notesSlide74.xml" ContentType="application/vnd.openxmlformats-officedocument.presentationml.notesSlide+xml"/>
  <Override PartName="/ppt/slides/slide75.xml" ContentType="application/vnd.openxmlformats-officedocument.presentationml.slide+xml"/>
  <Override PartName="/ppt/notesSlides/notesSlide75.xml" ContentType="application/vnd.openxmlformats-officedocument.presentationml.notesSlide+xml"/>
  <Override PartName="/ppt/slides/slide76.xml" ContentType="application/vnd.openxmlformats-officedocument.presentationml.slide+xml"/>
  <Override PartName="/ppt/notesSlides/notesSlide76.xml" ContentType="application/vnd.openxmlformats-officedocument.presentationml.notesSlide+xml"/>
  <Override PartName="/ppt/slides/slide77.xml" ContentType="application/vnd.openxmlformats-officedocument.presentationml.slide+xml"/>
  <Override PartName="/ppt/notesSlides/notesSlide77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9.xml" ContentType="application/vnd.openxmlformats-officedocument.presentationml.notesSlide+xml"/>
  <Override PartName="/ppt/slides/slide80.xml" ContentType="application/vnd.openxmlformats-officedocument.presentationml.slide+xml"/>
  <Override PartName="/ppt/notesSlides/notesSlide80.xml" ContentType="application/vnd.openxmlformats-officedocument.presentationml.notesSlide+xml"/>
  <Override PartName="/ppt/slides/slide81.xml" ContentType="application/vnd.openxmlformats-officedocument.presentationml.slide+xml"/>
  <Override PartName="/ppt/notesSlides/notesSlide81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82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83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85.xml" ContentType="application/vnd.openxmlformats-officedocument.presentationml.slide+xml"/>
  <Override PartName="/ppt/notesSlides/notesSlide85.xml" ContentType="application/vnd.openxmlformats-officedocument.presentationml.notesSlide+xml"/>
  <Override PartName="/ppt/slides/slide86.xml" ContentType="application/vnd.openxmlformats-officedocument.presentationml.slide+xml"/>
  <Override PartName="/ppt/notesSlides/notesSlide86.xml" ContentType="application/vnd.openxmlformats-officedocument.presentationml.notesSlide+xml"/>
  <Override PartName="/ppt/slides/slide87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88.xml" ContentType="application/vnd.openxmlformats-officedocument.presentationml.slide+xml"/>
  <Override PartName="/ppt/notesSlides/notesSlide8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90.xml" ContentType="application/vnd.openxmlformats-officedocument.presentationml.slide+xml"/>
  <Override PartName="/ppt/notesSlides/notesSlide90.xml" ContentType="application/vnd.openxmlformats-officedocument.presentationml.notesSlide+xml"/>
  <Override PartName="/ppt/slides/slide91.xml" ContentType="application/vnd.openxmlformats-officedocument.presentationml.slide+xml"/>
  <Override PartName="/ppt/notesSlides/notesSlide91.xml" ContentType="application/vnd.openxmlformats-officedocument.presentationml.notesSlide+xml"/>
  <Override PartName="/ppt/slides/slide92.xml" ContentType="application/vnd.openxmlformats-officedocument.presentationml.slide+xml"/>
  <Override PartName="/ppt/notesSlides/notesSlide92.xml" ContentType="application/vnd.openxmlformats-officedocument.presentationml.notesSlide+xml"/>
  <Override PartName="/ppt/slides/slide93.xml" ContentType="application/vnd.openxmlformats-officedocument.presentationml.slide+xml"/>
  <Override PartName="/ppt/notesSlides/notesSlide93.xml" ContentType="application/vnd.openxmlformats-officedocument.presentationml.notesSlide+xml"/>
  <Override PartName="/ppt/slides/slide94.xml" ContentType="application/vnd.openxmlformats-officedocument.presentationml.slide+xml"/>
  <Override PartName="/ppt/notesSlides/notesSlide94.xml" ContentType="application/vnd.openxmlformats-officedocument.presentationml.notesSlide+xml"/>
  <Override PartName="/ppt/slides/slide95.xml" ContentType="application/vnd.openxmlformats-officedocument.presentationml.slide+xml"/>
  <Override PartName="/ppt/notesSlides/notesSlide95.xml" ContentType="application/vnd.openxmlformats-officedocument.presentationml.notesSlide+xml"/>
  <Override PartName="/ppt/slides/slide96.xml" ContentType="application/vnd.openxmlformats-officedocument.presentationml.slide+xml"/>
  <Override PartName="/ppt/notesSlides/notesSlide96.xml" ContentType="application/vnd.openxmlformats-officedocument.presentationml.notesSlide+xml"/>
  <Override PartName="/ppt/slides/slide97.xml" ContentType="application/vnd.openxmlformats-officedocument.presentationml.slide+xml"/>
  <Override PartName="/ppt/notesSlides/notesSlide97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98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99.xml" ContentType="application/vnd.openxmlformats-officedocument.presentationml.notesSlide+xml"/>
  <Override PartName="/ppt/slides/slide100.xml" ContentType="application/vnd.openxmlformats-officedocument.presentationml.slide+xml"/>
  <Override PartName="/ppt/notesSlides/notesSlide100.xml" ContentType="application/vnd.openxmlformats-officedocument.presentationml.notesSlide+xml"/>
  <Override PartName="/ppt/slides/slide101.xml" ContentType="application/vnd.openxmlformats-officedocument.presentationml.slide+xml"/>
  <Override PartName="/ppt/notesSlides/notesSlide101.xml" ContentType="application/vnd.openxmlformats-officedocument.presentationml.notesSlide+xml"/>
  <Override PartName="/ppt/slides/slide102.xml" ContentType="application/vnd.openxmlformats-officedocument.presentationml.slide+xml"/>
  <Override PartName="/ppt/notesSlides/notesSlide102.xml" ContentType="application/vnd.openxmlformats-officedocument.presentationml.notesSlide+xml"/>
  <Override PartName="/ppt/slides/slide103.xml" ContentType="application/vnd.openxmlformats-officedocument.presentationml.slide+xml"/>
  <Override PartName="/ppt/notesSlides/notesSlide103.xml" ContentType="application/vnd.openxmlformats-officedocument.presentationml.notesSlide+xml"/>
  <Override PartName="/ppt/slides/slide104.xml" ContentType="application/vnd.openxmlformats-officedocument.presentationml.slide+xml"/>
  <Override PartName="/ppt/notesSlides/notesSlide104.xml" ContentType="application/vnd.openxmlformats-officedocument.presentationml.notesSlide+xml"/>
  <Override PartName="/ppt/slides/slide105.xml" ContentType="application/vnd.openxmlformats-officedocument.presentationml.slide+xml"/>
  <Override PartName="/ppt/notesSlides/notesSlide105.xml" ContentType="application/vnd.openxmlformats-officedocument.presentationml.notesSlide+xml"/>
  <Override PartName="/ppt/slides/slide106.xml" ContentType="application/vnd.openxmlformats-officedocument.presentationml.slide+xml"/>
  <Override PartName="/ppt/notesSlides/notesSlide106.xml" ContentType="application/vnd.openxmlformats-officedocument.presentationml.notesSlide+xml"/>
  <Override PartName="/ppt/slides/slide107.xml" ContentType="application/vnd.openxmlformats-officedocument.presentationml.slide+xml"/>
  <Override PartName="/ppt/notesSlides/notesSlide10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ppt/slides/slide109.xml" ContentType="application/vnd.openxmlformats-officedocument.presentationml.slide+xml"/>
  <Override PartName="/ppt/notesSlides/notesSlide109.xml" ContentType="application/vnd.openxmlformats-officedocument.presentationml.notesSlide+xml"/>
  <Override PartName="/ppt/slides/slide110.xml" ContentType="application/vnd.openxmlformats-officedocument.presentationml.slide+xml"/>
  <Override PartName="/ppt/notesSlides/notesSlide110.xml" ContentType="application/vnd.openxmlformats-officedocument.presentationml.notesSlide+xml"/>
  <Override PartName="/ppt/slides/slide111.xml" ContentType="application/vnd.openxmlformats-officedocument.presentationml.slide+xml"/>
  <Override PartName="/ppt/notesSlides/notesSlide111.xml" ContentType="application/vnd.openxmlformats-officedocument.presentationml.notesSlide+xml"/>
  <Override PartName="/ppt/slides/slide112.xml" ContentType="application/vnd.openxmlformats-officedocument.presentationml.slide+xml"/>
  <Override PartName="/ppt/notesSlides/notesSlide112.xml" ContentType="application/vnd.openxmlformats-officedocument.presentationml.notesSlide+xml"/>
  <Override PartName="/ppt/slides/slide113.xml" ContentType="application/vnd.openxmlformats-officedocument.presentationml.slide+xml"/>
  <Override PartName="/ppt/notesSlides/notesSlide113.xml" ContentType="application/vnd.openxmlformats-officedocument.presentationml.notesSlide+xml"/>
  <Override PartName="/ppt/slides/slide114.xml" ContentType="application/vnd.openxmlformats-officedocument.presentationml.slide+xml"/>
  <Override PartName="/ppt/notesSlides/notesSlide11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slides/slide116.xml" ContentType="application/vnd.openxmlformats-officedocument.presentationml.slide+xml"/>
  <Override PartName="/ppt/notesSlides/notesSlide116.xml" ContentType="application/vnd.openxmlformats-officedocument.presentationml.notesSlide+xml"/>
  <Override PartName="/ppt/slides/slide117.xml" ContentType="application/vnd.openxmlformats-officedocument.presentationml.slide+xml"/>
  <Override PartName="/ppt/notesSlides/notesSlide117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119.xml" ContentType="application/vnd.openxmlformats-officedocument.presentationml.slide+xml"/>
  <Override PartName="/ppt/notesSlides/notesSlide119.xml" ContentType="application/vnd.openxmlformats-officedocument.presentationml.notesSlide+xml"/>
  <Override PartName="/ppt/slides/slide120.xml" ContentType="application/vnd.openxmlformats-officedocument.presentationml.slide+xml"/>
  <Override PartName="/ppt/notesSlides/notesSlide120.xml" ContentType="application/vnd.openxmlformats-officedocument.presentationml.notesSlide+xml"/>
  <Override PartName="/ppt/slides/slide121.xml" ContentType="application/vnd.openxmlformats-officedocument.presentationml.slide+xml"/>
  <Override PartName="/ppt/notesSlides/notesSlide121.xml" ContentType="application/vnd.openxmlformats-officedocument.presentationml.notesSlid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slides/slide123.xml" ContentType="application/vnd.openxmlformats-officedocument.presentationml.slide+xml"/>
  <Override PartName="/ppt/notesSlides/notesSlide123.xml" ContentType="application/vnd.openxmlformats-officedocument.presentationml.notesSlide+xml"/>
  <Override PartName="/ppt/slides/slide124.xml" ContentType="application/vnd.openxmlformats-officedocument.presentationml.slide+xml"/>
  <Override PartName="/ppt/notesSlides/notesSlide124.xml" ContentType="application/vnd.openxmlformats-officedocument.presentationml.notesSlide+xml"/>
  <Override PartName="/ppt/slides/slide125.xml" ContentType="application/vnd.openxmlformats-officedocument.presentationml.slide+xml"/>
  <Override PartName="/ppt/notesSlides/notesSlide125.xml" ContentType="application/vnd.openxmlformats-officedocument.presentationml.notesSlide+xml"/>
  <Override PartName="/ppt/slides/slide126.xml" ContentType="application/vnd.openxmlformats-officedocument.presentationml.slide+xml"/>
  <Override PartName="/ppt/notesSlides/notesSlide126.xml" ContentType="application/vnd.openxmlformats-officedocument.presentationml.notesSlide+xml"/>
  <Override PartName="/ppt/slides/slide127.xml" ContentType="application/vnd.openxmlformats-officedocument.presentationml.slide+xml"/>
  <Override PartName="/ppt/notesSlides/notesSlide127.xml" ContentType="application/vnd.openxmlformats-officedocument.presentationml.notesSlide+xml"/>
  <Override PartName="/ppt/slides/slide12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9.xml" ContentType="application/vnd.openxmlformats-officedocument.presentationml.notesSlide+xml"/>
  <Override PartName="/ppt/slides/slide130.xml" ContentType="application/vnd.openxmlformats-officedocument.presentationml.slide+xml"/>
  <Override PartName="/ppt/notesSlides/notesSlide130.xml" ContentType="application/vnd.openxmlformats-officedocument.presentationml.notesSlide+xml"/>
  <Override PartName="/ppt/slides/slide131.xml" ContentType="application/vnd.openxmlformats-officedocument.presentationml.slide+xml"/>
  <Override PartName="/ppt/notesSlides/notesSlide131.xml" ContentType="application/vnd.openxmlformats-officedocument.presentationml.notesSlide+xml"/>
  <Override PartName="/ppt/slides/slide132.xml" ContentType="application/vnd.openxmlformats-officedocument.presentationml.slide+xml"/>
  <Override PartName="/ppt/notesSlides/notesSlide132.xml" ContentType="application/vnd.openxmlformats-officedocument.presentationml.notesSlide+xml"/>
  <Override PartName="/ppt/slides/slide133.xml" ContentType="application/vnd.openxmlformats-officedocument.presentationml.slide+xml"/>
  <Override PartName="/ppt/notesSlides/notesSlide133.xml" ContentType="application/vnd.openxmlformats-officedocument.presentationml.notesSlide+xml"/>
  <Override PartName="/ppt/slides/slide134.xml" ContentType="application/vnd.openxmlformats-officedocument.presentationml.slide+xml"/>
  <Override PartName="/ppt/notesSlides/notesSlide134.xml" ContentType="application/vnd.openxmlformats-officedocument.presentationml.notesSlide+xml"/>
  <Override PartName="/ppt/slides/slide13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136.xml" ContentType="application/vnd.openxmlformats-officedocument.presentationml.slide+xml"/>
  <Override PartName="/ppt/notesSlides/notesSlide136.xml" ContentType="application/vnd.openxmlformats-officedocument.presentationml.notesSlide+xml"/>
  <Override PartName="/ppt/slides/slide137.xml" ContentType="application/vnd.openxmlformats-officedocument.presentationml.slide+xml"/>
  <Override PartName="/ppt/notesSlides/notesSlide137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138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39.xml" ContentType="application/vnd.openxmlformats-officedocument.presentationml.notesSlide+xml"/>
  <Override PartName="/ppt/slides/slide140.xml" ContentType="application/vnd.openxmlformats-officedocument.presentationml.slide+xml"/>
  <Override PartName="/ppt/notesSlides/notesSlide140.xml" ContentType="application/vnd.openxmlformats-officedocument.presentationml.notesSlide+xml"/>
  <Override PartName="/ppt/slides/slide141.xml" ContentType="application/vnd.openxmlformats-officedocument.presentationml.slide+xml"/>
  <Override PartName="/ppt/notesSlides/notesSlide141.xml" ContentType="application/vnd.openxmlformats-officedocument.presentationml.notesSlide+xml"/>
  <Override PartName="/ppt/slides/slide142.xml" ContentType="application/vnd.openxmlformats-officedocument.presentationml.slide+xml"/>
  <Override PartName="/ppt/notesSlides/notesSlide142.xml" ContentType="application/vnd.openxmlformats-officedocument.presentationml.notesSlide+xml"/>
  <Override PartName="/ppt/slides/slide143.xml" ContentType="application/vnd.openxmlformats-officedocument.presentationml.slide+xml"/>
  <Override PartName="/ppt/notesSlides/notesSlide143.xml" ContentType="application/vnd.openxmlformats-officedocument.presentationml.notesSlide+xml"/>
  <Override PartName="/ppt/slides/slide144.xml" ContentType="application/vnd.openxmlformats-officedocument.presentationml.slide+xml"/>
  <Override PartName="/ppt/notesSlides/notesSlide144.xml" ContentType="application/vnd.openxmlformats-officedocument.presentationml.notesSlide+xml"/>
  <Override PartName="/ppt/slides/slide145.xml" ContentType="application/vnd.openxmlformats-officedocument.presentationml.slide+xml"/>
  <Override PartName="/ppt/notesSlides/notesSlide145.xml" ContentType="application/vnd.openxmlformats-officedocument.presentationml.notesSlide+xml"/>
  <Override PartName="/ppt/slides/slide146.xml" ContentType="application/vnd.openxmlformats-officedocument.presentationml.slide+xml"/>
  <Override PartName="/ppt/notesSlides/notesSlide146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148.xml" ContentType="application/vnd.openxmlformats-officedocument.presentationml.notesSlide+xml"/>
  <Override PartName="/ppt/slides/slide149.xml" ContentType="application/vnd.openxmlformats-officedocument.presentationml.slide+xml"/>
  <Override PartName="/ppt/notesSlides/notesSlide149.xml" ContentType="application/vnd.openxmlformats-officedocument.presentationml.notesSlide+xml"/>
  <Override PartName="/ppt/slides/slide150.xml" ContentType="application/vnd.openxmlformats-officedocument.presentationml.slide+xml"/>
  <Override PartName="/ppt/notesSlides/notesSlide150.xml" ContentType="application/vnd.openxmlformats-officedocument.presentationml.notesSlide+xml"/>
  <Override PartName="/ppt/slides/slide151.xml" ContentType="application/vnd.openxmlformats-officedocument.presentationml.slide+xml"/>
  <Override PartName="/ppt/notesSlides/notesSlide151.xml" ContentType="application/vnd.openxmlformats-officedocument.presentationml.notesSlide+xml"/>
  <Override PartName="/ppt/slides/slide152.xml" ContentType="application/vnd.openxmlformats-officedocument.presentationml.slide+xml"/>
  <Override PartName="/ppt/notesSlides/notesSlide152.xml" ContentType="application/vnd.openxmlformats-officedocument.presentationml.notesSlide+xml"/>
  <Override PartName="/ppt/slides/slide153.xml" ContentType="application/vnd.openxmlformats-officedocument.presentationml.slide+xml"/>
  <Override PartName="/ppt/notesSlides/notesSlide153.xml" ContentType="application/vnd.openxmlformats-officedocument.presentationml.notesSlide+xml"/>
  <Override PartName="/ppt/slides/slide154.xml" ContentType="application/vnd.openxmlformats-officedocument.presentationml.slide+xml"/>
  <Override PartName="/ppt/notesSlides/notesSlide154.xml" ContentType="application/vnd.openxmlformats-officedocument.presentationml.notesSlide+xml"/>
  <Override PartName="/ppt/slides/slide155.xml" ContentType="application/vnd.openxmlformats-officedocument.presentationml.slide+xml"/>
  <Override PartName="/ppt/notesSlides/notesSlide155.xml" ContentType="application/vnd.openxmlformats-officedocument.presentationml.notesSlide+xml"/>
  <Override PartName="/ppt/slides/slide156.xml" ContentType="application/vnd.openxmlformats-officedocument.presentationml.slide+xml"/>
  <Override PartName="/ppt/notesSlides/notesSlide156.xml" ContentType="application/vnd.openxmlformats-officedocument.presentationml.notesSlide+xml"/>
  <Override PartName="/ppt/slides/slide157.xml" ContentType="application/vnd.openxmlformats-officedocument.presentationml.slide+xml"/>
  <Override PartName="/ppt/notesSlides/notesSlide157.xml" ContentType="application/vnd.openxmlformats-officedocument.presentationml.notesSlide+xml"/>
  <Override PartName="/ppt/slides/slide158.xml" ContentType="application/vnd.openxmlformats-officedocument.presentationml.slide+xml"/>
  <Override PartName="/ppt/notesSlides/notesSlide158.xml" ContentType="application/vnd.openxmlformats-officedocument.presentationml.notesSlide+xml"/>
  <Override PartName="/ppt/slides/slide159.xml" ContentType="application/vnd.openxmlformats-officedocument.presentationml.slide+xml"/>
  <Override PartName="/ppt/notesSlides/notesSlide159.xml" ContentType="application/vnd.openxmlformats-officedocument.presentationml.notesSlide+xml"/>
  <Override PartName="/ppt/slides/slide160.xml" ContentType="application/vnd.openxmlformats-officedocument.presentationml.slide+xml"/>
  <Override PartName="/ppt/notesSlides/notesSlide160.xml" ContentType="application/vnd.openxmlformats-officedocument.presentationml.notesSlide+xml"/>
  <Override PartName="/ppt/slides/slide161.xml" ContentType="application/vnd.openxmlformats-officedocument.presentationml.slide+xml"/>
  <Override PartName="/ppt/notesSlides/notesSlide161.xml" ContentType="application/vnd.openxmlformats-officedocument.presentationml.notesSlide+xml"/>
  <Override PartName="/ppt/slides/slide162.xml" ContentType="application/vnd.openxmlformats-officedocument.presentationml.slide+xml"/>
  <Override PartName="/ppt/notesSlides/notesSlide162.xml" ContentType="application/vnd.openxmlformats-officedocument.presentationml.notesSlide+xml"/>
  <Override PartName="/ppt/slides/slide163.xml" ContentType="application/vnd.openxmlformats-officedocument.presentationml.slide+xml"/>
  <Override PartName="/ppt/notesSlides/notesSlide163.xml" ContentType="application/vnd.openxmlformats-officedocument.presentationml.notesSlide+xml"/>
  <Override PartName="/ppt/slides/slide164.xml" ContentType="application/vnd.openxmlformats-officedocument.presentationml.slide+xml"/>
  <Override PartName="/ppt/notesSlides/notesSlide164.xml" ContentType="application/vnd.openxmlformats-officedocument.presentationml.notesSlide+xml"/>
  <Override PartName="/ppt/slides/slide165.xml" ContentType="application/vnd.openxmlformats-officedocument.presentationml.slide+xml"/>
  <Override PartName="/ppt/notesSlides/notesSlide165.xml" ContentType="application/vnd.openxmlformats-officedocument.presentationml.notesSlide+xml"/>
  <Override PartName="/ppt/slides/slide166.xml" ContentType="application/vnd.openxmlformats-officedocument.presentationml.slide+xml"/>
  <Override PartName="/ppt/notesSlides/notesSlide166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167.xml" ContentType="application/vnd.openxmlformats-officedocument.presentationml.notesSlide+xml"/>
  <Override PartName="/ppt/slides/slide168.xml" ContentType="application/vnd.openxmlformats-officedocument.presentationml.slide+xml"/>
  <Override PartName="/ppt/notesSlides/notesSlide168.xml" ContentType="application/vnd.openxmlformats-officedocument.presentationml.notesSlide+xml"/>
  <Override PartName="/ppt/slides/slide169.xml" ContentType="application/vnd.openxmlformats-officedocument.presentationml.slide+xml"/>
  <Override PartName="/ppt/notesSlides/notesSlide169.xml" ContentType="application/vnd.openxmlformats-officedocument.presentationml.notesSlide+xml"/>
  <Override PartName="/ppt/slides/slide170.xml" ContentType="application/vnd.openxmlformats-officedocument.presentationml.slide+xml"/>
  <Override PartName="/ppt/notesSlides/notesSlide170.xml" ContentType="application/vnd.openxmlformats-officedocument.presentationml.notesSlide+xml"/>
  <Override PartName="/ppt/slides/slide171.xml" ContentType="application/vnd.openxmlformats-officedocument.presentationml.slide+xml"/>
  <Override PartName="/ppt/notesSlides/notesSlide171.xml" ContentType="application/vnd.openxmlformats-officedocument.presentationml.notesSlide+xml"/>
  <Override PartName="/ppt/slides/slide172.xml" ContentType="application/vnd.openxmlformats-officedocument.presentationml.slide+xml"/>
  <Override PartName="/ppt/notesSlides/notesSlide172.xml" ContentType="application/vnd.openxmlformats-officedocument.presentationml.notesSlide+xml"/>
  <Override PartName="/ppt/slides/slide173.xml" ContentType="application/vnd.openxmlformats-officedocument.presentationml.slide+xml"/>
  <Override PartName="/ppt/notesSlides/notesSlide173.xml" ContentType="application/vnd.openxmlformats-officedocument.presentationml.notesSlide+xml"/>
  <Override PartName="/ppt/slides/slide174.xml" ContentType="application/vnd.openxmlformats-officedocument.presentationml.slide+xml"/>
  <Override PartName="/ppt/notesSlides/notesSlide174.xml" ContentType="application/vnd.openxmlformats-officedocument.presentationml.notesSlide+xml"/>
  <Override PartName="/ppt/slides/slide175.xml" ContentType="application/vnd.openxmlformats-officedocument.presentationml.slide+xml"/>
  <Override PartName="/ppt/notesSlides/notesSlide175.xml" ContentType="application/vnd.openxmlformats-officedocument.presentationml.notesSlide+xml"/>
  <Override PartName="/ppt/slides/slide176.xml" ContentType="application/vnd.openxmlformats-officedocument.presentationml.slide+xml"/>
  <Override PartName="/ppt/notesSlides/notesSlide176.xml" ContentType="application/vnd.openxmlformats-officedocument.presentationml.notesSlide+xml"/>
  <Override PartName="/ppt/slides/slide177.xml" ContentType="application/vnd.openxmlformats-officedocument.presentationml.slide+xml"/>
  <Override PartName="/ppt/notesSlides/notesSlide177.xml" ContentType="application/vnd.openxmlformats-officedocument.presentationml.notesSlide+xml"/>
  <Override PartName="/ppt/slides/slide178.xml" ContentType="application/vnd.openxmlformats-officedocument.presentationml.slide+xml"/>
  <Override PartName="/ppt/notesSlides/notesSlide178.xml" ContentType="application/vnd.openxmlformats-officedocument.presentationml.notesSlide+xml"/>
  <Override PartName="/ppt/slides/slide179.xml" ContentType="application/vnd.openxmlformats-officedocument.presentationml.slide+xml"/>
  <Override PartName="/ppt/notesSlides/notesSlide179.xml" ContentType="application/vnd.openxmlformats-officedocument.presentationml.notesSlide+xml"/>
  <Override PartName="/ppt/slides/slide180.xml" ContentType="application/vnd.openxmlformats-officedocument.presentationml.slide+xml"/>
  <Override PartName="/ppt/notesSlides/notesSlide180.xml" ContentType="application/vnd.openxmlformats-officedocument.presentationml.notesSlide+xml"/>
  <Override PartName="/ppt/slides/slide181.xml" ContentType="application/vnd.openxmlformats-officedocument.presentationml.slide+xml"/>
  <Override PartName="/ppt/notesSlides/notesSlide18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0.xml"/></Relationships>
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1.xml"/></Relationships>
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2.xml"/></Relationships>
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3.xml"/></Relationships>
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4.xml"/></Relationships>
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5.xml"/></Relationships>
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6.xml"/></Relationships>
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7.xml"/></Relationships>
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8.xml"/></Relationships>
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9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0.xml"/></Relationships>
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1.xml"/></Relationships>
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2.xml"/></Relationships>
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3.xml"/></Relationships>
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4.xml"/></Relationships>
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5.xml"/></Relationships>
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6.xml"/></Relationships>
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7.xml"/></Relationships>
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8.xml"/></Relationships>
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9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0.xml"/></Relationships>
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1.xml"/></Relationships>
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2.xml"/></Relationships>
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3.xml"/></Relationships>
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4.xml"/></Relationships>
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5.xml"/></Relationships>
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6.xml"/></Relationships>
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7.xml"/></Relationships>

</file>

<file path=ppt/notesSlides/_rels/notesSlide1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8.xml"/></Relationships>

</file>

<file path=ppt/notesSlides/_rels/notesSlide12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9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3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0.xml"/></Relationships>

</file>

<file path=ppt/notesSlides/_rels/notesSlide13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1.xml"/></Relationships>

</file>

<file path=ppt/notesSlides/_rels/notesSlide13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2.xml"/></Relationships>

</file>

<file path=ppt/notesSlides/_rels/notesSlide13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3.xml"/></Relationships>

</file>

<file path=ppt/notesSlides/_rels/notesSlide13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4.xml"/></Relationships>

</file>

<file path=ppt/notesSlides/_rels/notesSlide13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5.xml"/></Relationships>

</file>

<file path=ppt/notesSlides/_rels/notesSlide13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6.xml"/></Relationships>

</file>

<file path=ppt/notesSlides/_rels/notesSlide13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7.xml"/></Relationships>

</file>

<file path=ppt/notesSlides/_rels/notesSlide13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8.xml"/></Relationships>

</file>

<file path=ppt/notesSlides/_rels/notesSlide13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9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4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0.xml"/></Relationships>

</file>

<file path=ppt/notesSlides/_rels/notesSlide14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1.xml"/></Relationships>

</file>

<file path=ppt/notesSlides/_rels/notesSlide14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2.xml"/></Relationships>

</file>

<file path=ppt/notesSlides/_rels/notesSlide14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3.xml"/></Relationships>

</file>

<file path=ppt/notesSlides/_rels/notesSlide14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4.xml"/></Relationships>

</file>

<file path=ppt/notesSlides/_rels/notesSlide14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5.xml"/></Relationships>

</file>

<file path=ppt/notesSlides/_rels/notesSlide14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6.xml"/></Relationships>

</file>

<file path=ppt/notesSlides/_rels/notesSlide14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7.xml"/></Relationships>

</file>

<file path=ppt/notesSlides/_rels/notesSlide14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8.xml"/></Relationships>

</file>

<file path=ppt/notesSlides/_rels/notesSlide14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9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5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0.xml"/></Relationships>

</file>

<file path=ppt/notesSlides/_rels/notesSlide15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1.xml"/></Relationships>

</file>

<file path=ppt/notesSlides/_rels/notesSlide15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2.xml"/></Relationships>

</file>

<file path=ppt/notesSlides/_rels/notesSlide15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3.xml"/></Relationships>

</file>

<file path=ppt/notesSlides/_rels/notesSlide15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4.xml"/></Relationships>

</file>

<file path=ppt/notesSlides/_rels/notesSlide15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5.xml"/></Relationships>

</file>

<file path=ppt/notesSlides/_rels/notesSlide15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6.xml"/></Relationships>

</file>

<file path=ppt/notesSlides/_rels/notesSlide15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7.xml"/></Relationships>

</file>

<file path=ppt/notesSlides/_rels/notesSlide15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8.xml"/></Relationships>

</file>

<file path=ppt/notesSlides/_rels/notesSlide15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9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6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0.xml"/></Relationships>

</file>

<file path=ppt/notesSlides/_rels/notesSlide16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1.xml"/></Relationships>

</file>

<file path=ppt/notesSlides/_rels/notesSlide16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2.xml"/></Relationships>

</file>

<file path=ppt/notesSlides/_rels/notesSlide16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3.xml"/></Relationships>

</file>

<file path=ppt/notesSlides/_rels/notesSlide16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4.xml"/></Relationships>

</file>

<file path=ppt/notesSlides/_rels/notesSlide16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5.xml"/></Relationships>

</file>

<file path=ppt/notesSlides/_rels/notesSlide16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6.xml"/></Relationships>

</file>

<file path=ppt/notesSlides/_rels/notesSlide16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7.xml"/></Relationships>

</file>

<file path=ppt/notesSlides/_rels/notesSlide16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8.xml"/></Relationships>

</file>

<file path=ppt/notesSlides/_rels/notesSlide16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9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7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0.xml"/></Relationships>

</file>

<file path=ppt/notesSlides/_rels/notesSlide17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1.xml"/></Relationships>

</file>

<file path=ppt/notesSlides/_rels/notesSlide17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2.xml"/></Relationships>

</file>

<file path=ppt/notesSlides/_rels/notesSlide17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3.xml"/></Relationships>

</file>

<file path=ppt/notesSlides/_rels/notesSlide17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4.xml"/></Relationships>

</file>

<file path=ppt/notesSlides/_rels/notesSlide17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5.xml"/></Relationships>

</file>

<file path=ppt/notesSlides/_rels/notesSlide17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6.xml"/></Relationships>

</file>

<file path=ppt/notesSlides/_rels/notesSlide17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7.xml"/></Relationships>

</file>

<file path=ppt/notesSlides/_rels/notesSlide17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8.xml"/></Relationships>

</file>

<file path=ppt/notesSlides/_rels/notesSlide17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9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8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0.xml"/></Relationships>

</file>

<file path=ppt/notesSlides/_rels/notesSlide18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1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
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/Relationships>
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/Relationships>
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/Relationships>
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/Relationships>
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/Relationships>
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/Relationships>
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/Relationships>
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/Relationships>
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
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/Relationships>
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/Relationships>
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
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4.xml"/></Relationships>
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/Relationships>
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/Relationships>
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7.xml"/></Relationships>
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8.xml"/></Relationships>
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9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0.xml"/></Relationships>
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1.xml"/></Relationships>
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2.xml"/></Relationships>
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3.xml"/></Relationships>
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4.xml"/></Relationships>
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5.xml"/></Relationships>
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6.xml"/></Relationships>
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7.xml"/></Relationships>
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8.xml"/></Relationships>
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9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0.xml"/></Relationships>
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1.xml"/></Relationships>
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2.xml"/></Relationships>
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3.xml"/></Relationships>
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4.xml"/></Relationships>
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5.xml"/></Relationships>
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6.xml"/></Relationships>
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7.xml"/></Relationships>
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8.xml"/></Relationships>
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9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0.xml"/></Relationships>
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1.xml"/></Relationships>
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2.xml"/></Relationships>
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3.xml"/></Relationships>
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4.xml"/></Relationships>
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5.xml"/></Relationships>
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6.xml"/></Relationships>
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7.xml"/></Relationships>
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8.xml"/></Relationships>
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9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0.xml"/></Relationships>
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1.xml"/></Relationships>
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2.xml"/></Relationships>
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3.xml"/></Relationships>
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4.xml"/></Relationships>
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5.xml"/></Relationships>
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6.xml"/></Relationships>
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7.xml"/></Relationships>
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8.xml"/></Relationships>
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9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0.xml"/></Relationships>
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1.xml"/></Relationships>
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2.xml"/></Relationships>
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3.xml"/></Relationships>
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4.xml"/></Relationships>
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5.xml"/></Relationships>
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6.xml"/></Relationships>
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7.xml"/></Relationships>
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8.xml"/></Relationships>
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9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0.xml"/></Relationships>
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1.xml"/></Relationships>
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2.xml"/></Relationships>
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3.xml"/></Relationships>
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4.xml"/></Relationships>
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5.xml"/></Relationships>
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6.xml"/></Relationships>
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7.xml"/></Relationships>
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8.xml"/></Relationships>
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Frontage Outline"/>
                <a:cs typeface="Frontage Outlin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Frontage Outline"/>
                <a:cs typeface="Frontage Outlin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Frontage Outline"/>
                <a:cs typeface="Frontage Outlin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0" y="635000"/>
            <a:ext cx="11430000" cy="267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Frontage Outline"/>
                <a:cs typeface="Frontage Outlin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844" y="2299380"/>
            <a:ext cx="11355110" cy="6587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notesSlide" Target="../notesSlides/notesSlide10.xml"/><Relationship Id="rId7" Type="http://schemas.openxmlformats.org/officeDocument/2006/relationships/slide" Target="slide10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Relationship Id="rId3" Type="http://schemas.openxmlformats.org/officeDocument/2006/relationships/slide" Target="slide100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slide" Target="slide101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notesSlide" Target="../notesSlides/notesSlide102.xml"/><Relationship Id="rId9" Type="http://schemas.openxmlformats.org/officeDocument/2006/relationships/slide" Target="slide10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slide" Target="slide103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notesSlide" Target="../notesSlides/notesSlide104.xml"/><Relationship Id="rId5" Type="http://schemas.openxmlformats.org/officeDocument/2006/relationships/slide" Target="slide104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slide" Target="slide105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slide" Target="slide106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slide" Target="slide107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slide" Target="slide108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slide" Target="slide109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notesSlide" Target="../notesSlides/notesSlide11.xml"/><Relationship Id="rId5" Type="http://schemas.openxmlformats.org/officeDocument/2006/relationships/slide" Target="slide11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slide" Target="slide110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notesSlide" Target="../notesSlides/notesSlide111.xml"/><Relationship Id="rId7" Type="http://schemas.openxmlformats.org/officeDocument/2006/relationships/slide" Target="slide111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slide" Target="slide11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slide" Target="slide113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jpg"/><Relationship Id="rId4" Type="http://schemas.openxmlformats.org/officeDocument/2006/relationships/notesSlide" Target="../notesSlides/notesSlide114.xml"/><Relationship Id="rId5" Type="http://schemas.openxmlformats.org/officeDocument/2006/relationships/slide" Target="slide114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slide" Target="slide115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notesSlide" Target="../notesSlides/notesSlide116.xml"/><Relationship Id="rId5" Type="http://schemas.openxmlformats.org/officeDocument/2006/relationships/slide" Target="slide116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slide" Target="slide117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notesSlide" Target="../notesSlides/notesSlide118.xml"/><Relationship Id="rId5" Type="http://schemas.openxmlformats.org/officeDocument/2006/relationships/slide" Target="slide118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9.xml"/><Relationship Id="rId3" Type="http://schemas.openxmlformats.org/officeDocument/2006/relationships/slide" Target="slide119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0.xml"/><Relationship Id="rId3" Type="http://schemas.openxmlformats.org/officeDocument/2006/relationships/slide" Target="slide120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notesSlide" Target="../notesSlides/notesSlide121.xml"/><Relationship Id="rId5" Type="http://schemas.openxmlformats.org/officeDocument/2006/relationships/slide" Target="slide121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2.xml"/><Relationship Id="rId3" Type="http://schemas.openxmlformats.org/officeDocument/2006/relationships/slide" Target="slide122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slide" Target="slide123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minio.com/formulario.php" TargetMode="External"/><Relationship Id="rId3" Type="http://schemas.openxmlformats.org/officeDocument/2006/relationships/notesSlide" Target="../notesSlides/notesSlide124.xml"/><Relationship Id="rId4" Type="http://schemas.openxmlformats.org/officeDocument/2006/relationships/slide" Target="slide124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Relationship Id="rId3" Type="http://schemas.openxmlformats.org/officeDocument/2006/relationships/slide" Target="slide125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Relationship Id="rId3" Type="http://schemas.openxmlformats.org/officeDocument/2006/relationships/slide" Target="slide126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notesSlide" Target="../notesSlides/notesSlide127.xml"/><Relationship Id="rId5" Type="http://schemas.openxmlformats.org/officeDocument/2006/relationships/slide" Target="slide127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notesSlide" Target="../notesSlides/notesSlide128.xml"/><Relationship Id="rId5" Type="http://schemas.openxmlformats.org/officeDocument/2006/relationships/slide" Target="slide128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notesSlide" Target="../notesSlides/notesSlide129.xml"/><Relationship Id="rId5" Type="http://schemas.openxmlformats.org/officeDocument/2006/relationships/slide" Target="slide129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lace.com/" TargetMode="External"/><Relationship Id="rId3" Type="http://schemas.openxmlformats.org/officeDocument/2006/relationships/notesSlide" Target="../notesSlides/notesSlide13.xml"/><Relationship Id="rId4" Type="http://schemas.openxmlformats.org/officeDocument/2006/relationships/slide" Target="slide13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notesSlide" Target="../notesSlides/notesSlide130.xml"/><Relationship Id="rId5" Type="http://schemas.openxmlformats.org/officeDocument/2006/relationships/slide" Target="slide130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notesSlide" Target="../notesSlides/notesSlide131.xml"/><Relationship Id="rId5" Type="http://schemas.openxmlformats.org/officeDocument/2006/relationships/slide" Target="slide131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notesSlide" Target="../notesSlides/notesSlide132.xml"/><Relationship Id="rId5" Type="http://schemas.openxmlformats.org/officeDocument/2006/relationships/slide" Target="slide13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Relationship Id="rId3" Type="http://schemas.openxmlformats.org/officeDocument/2006/relationships/slide" Target="slide133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Relationship Id="rId3" Type="http://schemas.openxmlformats.org/officeDocument/2006/relationships/slide" Target="slide134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Relationship Id="rId3" Type="http://schemas.openxmlformats.org/officeDocument/2006/relationships/slide" Target="slide135.xml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notesSlide" Target="../notesSlides/notesSlide136.xml"/><Relationship Id="rId5" Type="http://schemas.openxmlformats.org/officeDocument/2006/relationships/slide" Target="slide136.xm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Relationship Id="rId3" Type="http://schemas.openxmlformats.org/officeDocument/2006/relationships/slide" Target="slide137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notesSlide" Target="../notesSlides/notesSlide138.xml"/><Relationship Id="rId5" Type="http://schemas.openxmlformats.org/officeDocument/2006/relationships/slide" Target="slide138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Relationship Id="rId3" Type="http://schemas.openxmlformats.org/officeDocument/2006/relationships/slide" Target="slide139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lace.com/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notesSlide" Target="../notesSlides/notesSlide14.xml"/><Relationship Id="rId9" Type="http://schemas.openxmlformats.org/officeDocument/2006/relationships/slide" Target="slide14.xml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notesSlide" Target="../notesSlides/notesSlide140.xml"/><Relationship Id="rId5" Type="http://schemas.openxmlformats.org/officeDocument/2006/relationships/slide" Target="slide140.xml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notesSlide" Target="../notesSlides/notesSlide141.xml"/><Relationship Id="rId8" Type="http://schemas.openxmlformats.org/officeDocument/2006/relationships/slide" Target="slide141.xm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Relationship Id="rId3" Type="http://schemas.openxmlformats.org/officeDocument/2006/relationships/slide" Target="slide142.xml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Relationship Id="rId3" Type="http://schemas.openxmlformats.org/officeDocument/2006/relationships/slide" Target="slide143.xml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Relationship Id="rId3" Type="http://schemas.openxmlformats.org/officeDocument/2006/relationships/slide" Target="slide144.xml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notesSlide" Target="../notesSlides/notesSlide145.xml"/><Relationship Id="rId7" Type="http://schemas.openxmlformats.org/officeDocument/2006/relationships/slide" Target="slide145.xml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Relationship Id="rId3" Type="http://schemas.openxmlformats.org/officeDocument/2006/relationships/slide" Target="slide146.xml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notesSlide" Target="../notesSlides/notesSlide147.xml"/><Relationship Id="rId5" Type="http://schemas.openxmlformats.org/officeDocument/2006/relationships/slide" Target="slide147.xml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Relationship Id="rId3" Type="http://schemas.openxmlformats.org/officeDocument/2006/relationships/slide" Target="slide148.xml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Relationship Id="rId3" Type="http://schemas.openxmlformats.org/officeDocument/2006/relationships/slide" Target="slide149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slide15.xml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Relationship Id="rId3" Type="http://schemas.openxmlformats.org/officeDocument/2006/relationships/slide" Target="slide150.xml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Relationship Id="rId3" Type="http://schemas.openxmlformats.org/officeDocument/2006/relationships/slide" Target="slide151.xml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Relationship Id="rId3" Type="http://schemas.openxmlformats.org/officeDocument/2006/relationships/slide" Target="slide152.xml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Relationship Id="rId3" Type="http://schemas.openxmlformats.org/officeDocument/2006/relationships/slide" Target="slide153.xml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notesSlide" Target="../notesSlides/notesSlide154.xml"/><Relationship Id="rId5" Type="http://schemas.openxmlformats.org/officeDocument/2006/relationships/slide" Target="slide154.xml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5.xml"/><Relationship Id="rId3" Type="http://schemas.openxmlformats.org/officeDocument/2006/relationships/slide" Target="slide155.xml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6.xml"/><Relationship Id="rId3" Type="http://schemas.openxmlformats.org/officeDocument/2006/relationships/slide" Target="slide156.xml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png"/><Relationship Id="rId3" Type="http://schemas.openxmlformats.org/officeDocument/2006/relationships/image" Target="../media/image127.jpg"/><Relationship Id="rId4" Type="http://schemas.openxmlformats.org/officeDocument/2006/relationships/image" Target="../media/image128.jpg"/><Relationship Id="rId5" Type="http://schemas.openxmlformats.org/officeDocument/2006/relationships/notesSlide" Target="../notesSlides/notesSlide157.xml"/><Relationship Id="rId6" Type="http://schemas.openxmlformats.org/officeDocument/2006/relationships/slide" Target="slide157.xml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9.jp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notesSlide" Target="../notesSlides/notesSlide158.xml"/><Relationship Id="rId6" Type="http://schemas.openxmlformats.org/officeDocument/2006/relationships/slide" Target="slide158.xml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Relationship Id="rId3" Type="http://schemas.openxmlformats.org/officeDocument/2006/relationships/slide" Target="slide159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16.xml"/><Relationship Id="rId4" Type="http://schemas.openxmlformats.org/officeDocument/2006/relationships/slide" Target="slide16.xml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Relationship Id="rId3" Type="http://schemas.openxmlformats.org/officeDocument/2006/relationships/slide" Target="slide160.xml"/></Relationships>
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Relationship Id="rId3" Type="http://schemas.openxmlformats.org/officeDocument/2006/relationships/slide" Target="slide161.xml"/></Relationships>
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Relationship Id="rId3" Type="http://schemas.openxmlformats.org/officeDocument/2006/relationships/slide" Target="slide162.xml"/></Relationships>
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3.xml"/><Relationship Id="rId3" Type="http://schemas.openxmlformats.org/officeDocument/2006/relationships/slide" Target="slide163.xml"/></Relationships>
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4.xml"/><Relationship Id="rId3" Type="http://schemas.openxmlformats.org/officeDocument/2006/relationships/slide" Target="slide164.xml"/></Relationships>
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Relationship Id="rId3" Type="http://schemas.openxmlformats.org/officeDocument/2006/relationships/slide" Target="slide165.xml"/></Relationships>
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Relationship Id="rId3" Type="http://schemas.openxmlformats.org/officeDocument/2006/relationships/slide" Target="slide166.xml"/></Relationships>
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Relationship Id="rId3" Type="http://schemas.openxmlformats.org/officeDocument/2006/relationships/slide" Target="slide167.xml"/></Relationships>
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Relationship Id="rId3" Type="http://schemas.openxmlformats.org/officeDocument/2006/relationships/slide" Target="slide168.xml"/></Relationships>
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9.xml"/><Relationship Id="rId3" Type="http://schemas.openxmlformats.org/officeDocument/2006/relationships/slide" Target="slide169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slide17.xml"/></Relationships>
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Relationship Id="rId3" Type="http://schemas.openxmlformats.org/officeDocument/2006/relationships/slide" Target="slide170.xml"/></Relationships>
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Relationship Id="rId3" Type="http://schemas.openxmlformats.org/officeDocument/2006/relationships/slide" Target="slide171.xml"/></Relationships>
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slide" Target="slide172.xml"/></Relationships>
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slide" Target="slide173.xml"/></Relationships>
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2.png"/><Relationship Id="rId3" Type="http://schemas.openxmlformats.org/officeDocument/2006/relationships/image" Target="../media/image133.jpg"/><Relationship Id="rId4" Type="http://schemas.openxmlformats.org/officeDocument/2006/relationships/notesSlide" Target="../notesSlides/notesSlide174.xml"/><Relationship Id="rId5" Type="http://schemas.openxmlformats.org/officeDocument/2006/relationships/slide" Target="slide174.xml"/></Relationships>
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Relationship Id="rId3" Type="http://schemas.openxmlformats.org/officeDocument/2006/relationships/slide" Target="slide175.xml"/></Relationships>
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Relationship Id="rId3" Type="http://schemas.openxmlformats.org/officeDocument/2006/relationships/slide" Target="slide176.xml"/></Relationships>
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7.xml"/><Relationship Id="rId3" Type="http://schemas.openxmlformats.org/officeDocument/2006/relationships/slide" Target="slide177.xml"/></Relationships>
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Relationship Id="rId3" Type="http://schemas.openxmlformats.org/officeDocument/2006/relationships/slide" Target="slide178.xml"/></Relationships>
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9.xml"/><Relationship Id="rId3" Type="http://schemas.openxmlformats.org/officeDocument/2006/relationships/slide" Target="slide179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slide18.xml"/></Relationships>
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lidator.w3.org/" TargetMode="External"/><Relationship Id="rId3" Type="http://schemas.openxmlformats.org/officeDocument/2006/relationships/image" Target="../media/image134.png"/><Relationship Id="rId4" Type="http://schemas.openxmlformats.org/officeDocument/2006/relationships/image" Target="../media/image135.jpg"/><Relationship Id="rId5" Type="http://schemas.openxmlformats.org/officeDocument/2006/relationships/notesSlide" Target="../notesSlides/notesSlide180.xml"/><Relationship Id="rId6" Type="http://schemas.openxmlformats.org/officeDocument/2006/relationships/slide" Target="slide180.xml"/></Relationships>
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7.jpg"/><Relationship Id="rId4" Type="http://schemas.openxmlformats.org/officeDocument/2006/relationships/notesSlide" Target="../notesSlides/notesSlide181.xml"/><Relationship Id="rId5" Type="http://schemas.openxmlformats.org/officeDocument/2006/relationships/slide" Target="slide18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slide" Target="slide2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slide" Target="slide2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slide" Target="slide2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slide" Target="slide2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notesSlide" Target="../notesSlides/notesSlide24.xml"/><Relationship Id="rId8" Type="http://schemas.openxmlformats.org/officeDocument/2006/relationships/slide" Target="slide2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slide2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notesSlide" Target="../notesSlides/notesSlide26.xml"/><Relationship Id="rId5" Type="http://schemas.openxmlformats.org/officeDocument/2006/relationships/slide" Target="slide2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slide2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slide" Target="slide2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notesSlide" Target="../notesSlides/notesSlide29.xml"/><Relationship Id="rId5" Type="http://schemas.openxmlformats.org/officeDocument/2006/relationships/slide" Target="slide2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slide30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slide" Target="slide3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notesSlide" Target="../notesSlides/notesSlide32.xml"/><Relationship Id="rId5" Type="http://schemas.openxmlformats.org/officeDocument/2006/relationships/slide" Target="slide3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slide" Target="slide3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slide" Target="slide3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notesSlide" Target="../notesSlides/notesSlide35.xml"/><Relationship Id="rId5" Type="http://schemas.openxmlformats.org/officeDocument/2006/relationships/slide" Target="slide3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slide" Target="slide36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ntacto@empresa.com" TargetMode="External"/><Relationship Id="rId3" Type="http://schemas.openxmlformats.org/officeDocument/2006/relationships/notesSlide" Target="../notesSlides/notesSlide37.xml"/><Relationship Id="rId4" Type="http://schemas.openxmlformats.org/officeDocument/2006/relationships/slide" Target="slide3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slide" Target="slide38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slide" Target="slide39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notesSlide" Target="../notesSlides/notesSlide40.xml"/><Relationship Id="rId5" Type="http://schemas.openxmlformats.org/officeDocument/2006/relationships/slide" Target="slide40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slide" Target="slide4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slide" Target="slide4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notesSlide" Target="../notesSlides/notesSlide43.xml"/><Relationship Id="rId5" Type="http://schemas.openxmlformats.org/officeDocument/2006/relationships/slide" Target="slide43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slide" Target="slide4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notesSlide" Target="../notesSlides/notesSlide45.xml"/><Relationship Id="rId4" Type="http://schemas.openxmlformats.org/officeDocument/2006/relationships/slide" Target="slide4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slide" Target="slide46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notesSlide" Target="../notesSlides/notesSlide47.xml"/><Relationship Id="rId5" Type="http://schemas.openxmlformats.org/officeDocument/2006/relationships/slide" Target="slide47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slide" Target="slide48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slide" Target="slide49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slide" Target="slide50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slide" Target="slide5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slide" Target="slide5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slide" Target="slide53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notesSlide" Target="../notesSlides/notesSlide54.xml"/><Relationship Id="rId5" Type="http://schemas.openxmlformats.org/officeDocument/2006/relationships/slide" Target="slide5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slide" Target="slide5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slide" Target="slide56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slide" Target="slide57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slide" Target="slide58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arkaitzgarro.com/xhtml/capitulo-" TargetMode="Externa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notesSlide" Target="../notesSlides/notesSlide59.xml"/><Relationship Id="rId10" Type="http://schemas.openxmlformats.org/officeDocument/2006/relationships/slide" Target="slide59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notesSlide" Target="../notesSlides/notesSlide60.xml"/><Relationship Id="rId8" Type="http://schemas.openxmlformats.org/officeDocument/2006/relationships/slide" Target="slide60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minio.com/directorio/recurso" TargetMode="External"/><Relationship Id="rId3" Type="http://schemas.openxmlformats.org/officeDocument/2006/relationships/notesSlide" Target="../notesSlides/notesSlide61.xml"/><Relationship Id="rId4" Type="http://schemas.openxmlformats.org/officeDocument/2006/relationships/slide" Target="slide6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minio.com/ruta1/ruta2/ruta3/pagina1.html" TargetMode="External"/><Relationship Id="rId3" Type="http://schemas.openxmlformats.org/officeDocument/2006/relationships/hyperlink" Target="http://www.dominio.com/ruta1/ruta2/ruta3/pagina2.html" TargetMode="External"/><Relationship Id="rId4" Type="http://schemas.openxmlformats.org/officeDocument/2006/relationships/hyperlink" Target="http://www.dominio.com/pagina1.html" TargetMode="External"/><Relationship Id="rId5" Type="http://schemas.openxmlformats.org/officeDocument/2006/relationships/hyperlink" Target="http://www.dominio.com/pagina2.html" TargetMode="External"/><Relationship Id="rId6" Type="http://schemas.openxmlformats.org/officeDocument/2006/relationships/notesSlide" Target="../notesSlides/notesSlide62.xml"/><Relationship Id="rId7" Type="http://schemas.openxmlformats.org/officeDocument/2006/relationships/slide" Target="slide6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minio.com/ruta1/ruta2/ruta3/pagina1.html" TargetMode="External"/><Relationship Id="rId3" Type="http://schemas.openxmlformats.org/officeDocument/2006/relationships/hyperlink" Target="http://www.dominio.com/ruta1/ruta2/ruta3/ruta4/pagina2.html" TargetMode="External"/><Relationship Id="rId4" Type="http://schemas.openxmlformats.org/officeDocument/2006/relationships/hyperlink" Target="http://www.dominio.com/pagina1.html" TargetMode="External"/><Relationship Id="rId5" Type="http://schemas.openxmlformats.org/officeDocument/2006/relationships/hyperlink" Target="http://www.dominio.com/ruta4/pagina2.html" TargetMode="External"/><Relationship Id="rId6" Type="http://schemas.openxmlformats.org/officeDocument/2006/relationships/notesSlide" Target="../notesSlides/notesSlide63.xml"/><Relationship Id="rId7" Type="http://schemas.openxmlformats.org/officeDocument/2006/relationships/slide" Target="slide63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minio.com/ruta1/ruta2/ruta3/pagina1.html" TargetMode="External"/><Relationship Id="rId3" Type="http://schemas.openxmlformats.org/officeDocument/2006/relationships/hyperlink" Target="http://www.dominio.com/ruta1/ruta2/pagina2.html" TargetMode="External"/><Relationship Id="rId4" Type="http://schemas.openxmlformats.org/officeDocument/2006/relationships/image" Target="../media/image50.png"/><Relationship Id="rId5" Type="http://schemas.openxmlformats.org/officeDocument/2006/relationships/hyperlink" Target="http://www.dominio.com/pagina1.html" TargetMode="External"/><Relationship Id="rId6" Type="http://schemas.openxmlformats.org/officeDocument/2006/relationships/notesSlide" Target="../notesSlides/notesSlide64.xml"/><Relationship Id="rId7" Type="http://schemas.openxmlformats.org/officeDocument/2006/relationships/slide" Target="slide64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minio.com/ruta1/ruta2/ruta3/pagina1.html" TargetMode="External"/><Relationship Id="rId3" Type="http://schemas.openxmlformats.org/officeDocument/2006/relationships/hyperlink" Target="http://www.dominio.com/pagina2.html" TargetMode="External"/><Relationship Id="rId4" Type="http://schemas.openxmlformats.org/officeDocument/2006/relationships/hyperlink" Target="http://www.dominio.com/pagina1.html" TargetMode="External"/><Relationship Id="rId5" Type="http://schemas.openxmlformats.org/officeDocument/2006/relationships/hyperlink" Target="http://www.dominio.com/css/style.css" TargetMode="External"/><Relationship Id="rId6" Type="http://schemas.openxmlformats.org/officeDocument/2006/relationships/notesSlide" Target="../notesSlides/notesSlide65.xml"/><Relationship Id="rId7" Type="http://schemas.openxmlformats.org/officeDocument/2006/relationships/slide" Target="slide6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slide" Target="slide66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slide" Target="slide67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Relationship Id="rId3" Type="http://schemas.openxmlformats.org/officeDocument/2006/relationships/hyperlink" Target="http://www.ejemplo.com/informe.pdf" TargetMode="External"/><Relationship Id="rId4" Type="http://schemas.openxmlformats.org/officeDocument/2006/relationships/notesSlide" Target="../notesSlides/notesSlide68.xml"/><Relationship Id="rId5" Type="http://schemas.openxmlformats.org/officeDocument/2006/relationships/slide" Target="slide68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slide" Target="slide69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7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slide" Target="slide70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minio.com/js/app.js" TargetMode="External"/><Relationship Id="rId3" Type="http://schemas.openxmlformats.org/officeDocument/2006/relationships/notesSlide" Target="../notesSlides/notesSlide71.xml"/><Relationship Id="rId4" Type="http://schemas.openxmlformats.org/officeDocument/2006/relationships/slide" Target="slide71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slide" Target="slide7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iervos.com/index.xml" TargetMode="External"/><Relationship Id="rId3" Type="http://schemas.openxmlformats.org/officeDocument/2006/relationships/notesSlide" Target="../notesSlides/notesSlide73.xml"/><Relationship Id="rId4" Type="http://schemas.openxmlformats.org/officeDocument/2006/relationships/slide" Target="slide73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jpg"/><Relationship Id="rId4" Type="http://schemas.openxmlformats.org/officeDocument/2006/relationships/notesSlide" Target="../notesSlides/notesSlide74.xml"/><Relationship Id="rId5" Type="http://schemas.openxmlformats.org/officeDocument/2006/relationships/slide" Target="slide74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notesSlide" Target="../notesSlides/notesSlide75.xml"/><Relationship Id="rId7" Type="http://schemas.openxmlformats.org/officeDocument/2006/relationships/slide" Target="slide75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Relationship Id="rId3" Type="http://schemas.openxmlformats.org/officeDocument/2006/relationships/slide" Target="slide76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Relationship Id="rId3" Type="http://schemas.openxmlformats.org/officeDocument/2006/relationships/slide" Target="slide77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slide" Target="slide78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notesSlide" Target="../notesSlides/notesSlide79.xml"/><Relationship Id="rId5" Type="http://schemas.openxmlformats.org/officeDocument/2006/relationships/slide" Target="slide79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notesSlide" Target="../notesSlides/notesSlide8.xml"/><Relationship Id="rId7" Type="http://schemas.openxmlformats.org/officeDocument/2006/relationships/slide" Target="slide8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slide" Target="slide80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slide" Target="slide81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slide" Target="slide8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slide" Target="slide83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notesSlide" Target="../notesSlides/notesSlide84.xml"/><Relationship Id="rId5" Type="http://schemas.openxmlformats.org/officeDocument/2006/relationships/slide" Target="slide84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slide" Target="slide85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slide" Target="slide86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slide" Target="slide87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notesSlide" Target="../notesSlides/notesSlide88.xml"/><Relationship Id="rId5" Type="http://schemas.openxmlformats.org/officeDocument/2006/relationships/slide" Target="slide88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slide" Target="slide89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9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notesSlide" Target="../notesSlides/notesSlide90.xml"/><Relationship Id="rId5" Type="http://schemas.openxmlformats.org/officeDocument/2006/relationships/slide" Target="slide90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Relationship Id="rId3" Type="http://schemas.openxmlformats.org/officeDocument/2006/relationships/slide" Target="slide91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Relationship Id="rId3" Type="http://schemas.openxmlformats.org/officeDocument/2006/relationships/slide" Target="slide9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slide" Target="slide93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notesSlide" Target="../notesSlides/notesSlide94.xml"/><Relationship Id="rId11" Type="http://schemas.openxmlformats.org/officeDocument/2006/relationships/slide" Target="slide94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slide" Target="slide95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Relationship Id="rId3" Type="http://schemas.openxmlformats.org/officeDocument/2006/relationships/image" Target="../media/image74.jpg"/><Relationship Id="rId4" Type="http://schemas.openxmlformats.org/officeDocument/2006/relationships/notesSlide" Target="../notesSlides/notesSlide96.xml"/><Relationship Id="rId5" Type="http://schemas.openxmlformats.org/officeDocument/2006/relationships/slide" Target="slide96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slide" Target="slide97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slas.IKEA.es/" TargetMode="External"/><Relationship Id="rId3" Type="http://schemas.openxmlformats.org/officeDocument/2006/relationships/notesSlide" Target="../notesSlides/notesSlide98.xml"/><Relationship Id="rId4" Type="http://schemas.openxmlformats.org/officeDocument/2006/relationships/slide" Target="slide98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Relationship Id="rId3" Type="http://schemas.openxmlformats.org/officeDocument/2006/relationships/slide" Target="slide9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13250" y="4428087"/>
            <a:ext cx="4178300" cy="136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9390"/>
              </a:lnSpc>
            </a:pPr>
            <a:r>
              <a:rPr dirty="0" sz="8000" b="0">
                <a:solidFill>
                  <a:srgbClr val="FFFFFF"/>
                </a:solidFill>
                <a:latin typeface="Landmark Inline"/>
                <a:cs typeface="Landmark Inline"/>
              </a:rPr>
              <a:t>XHTML</a:t>
            </a:r>
            <a:endParaRPr sz="8000">
              <a:latin typeface="Landmark Inline"/>
              <a:cs typeface="Landmark Inline"/>
            </a:endParaRPr>
          </a:p>
          <a:p>
            <a:pPr algn="ctr">
              <a:lnSpc>
                <a:spcPts val="2790"/>
              </a:lnSpc>
              <a:tabLst>
                <a:tab pos="2777490" algn="l"/>
              </a:tabLst>
            </a:pPr>
            <a:r>
              <a:rPr dirty="0" sz="2500" b="0">
                <a:solidFill>
                  <a:srgbClr val="51A7F9"/>
                </a:solidFill>
                <a:latin typeface="Trend Slab One"/>
                <a:cs typeface="Trend Slab One"/>
              </a:rPr>
              <a:t>P</a:t>
            </a:r>
            <a:r>
              <a:rPr dirty="0" sz="2500" spc="-35" b="0">
                <a:solidFill>
                  <a:srgbClr val="51A7F9"/>
                </a:solidFill>
                <a:latin typeface="Trend Slab One"/>
                <a:cs typeface="Trend Slab One"/>
              </a:rPr>
              <a:t>O</a:t>
            </a:r>
            <a:r>
              <a:rPr dirty="0" sz="2500" b="0">
                <a:solidFill>
                  <a:srgbClr val="51A7F9"/>
                </a:solidFill>
                <a:latin typeface="Trend Slab One"/>
                <a:cs typeface="Trend Slab One"/>
              </a:rPr>
              <a:t>R</a:t>
            </a:r>
            <a:r>
              <a:rPr dirty="0" sz="2500" spc="-85" b="0">
                <a:solidFill>
                  <a:srgbClr val="51A7F9"/>
                </a:solidFill>
                <a:latin typeface="Trend Slab One"/>
                <a:cs typeface="Trend Slab One"/>
              </a:rPr>
              <a:t> </a:t>
            </a:r>
            <a:r>
              <a:rPr dirty="0" sz="2500" b="0">
                <a:latin typeface="Trend Slab One"/>
                <a:cs typeface="Trend Slab One"/>
              </a:rPr>
              <a:t>ARKAITZ	GAR</a:t>
            </a:r>
            <a:r>
              <a:rPr dirty="0" sz="2500" spc="-15" b="0">
                <a:latin typeface="Trend Slab One"/>
                <a:cs typeface="Trend Slab One"/>
              </a:rPr>
              <a:t>R</a:t>
            </a:r>
            <a:r>
              <a:rPr dirty="0" sz="2500" b="0">
                <a:latin typeface="Trend Slab One"/>
                <a:cs typeface="Trend Slab One"/>
              </a:rPr>
              <a:t>O</a:t>
            </a:r>
            <a:endParaRPr sz="2500">
              <a:latin typeface="Trend Slab One"/>
              <a:cs typeface="Trend Slab O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93440" y="622702"/>
            <a:ext cx="621792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3910" marR="5080" indent="-791845">
              <a:lnSpc>
                <a:spcPct val="100000"/>
              </a:lnSpc>
              <a:tabLst>
                <a:tab pos="51987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estru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	de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documen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500" y="2971800"/>
            <a:ext cx="10845800" cy="5003800"/>
          </a:xfrm>
          <a:custGeom>
            <a:avLst/>
            <a:gdLst/>
            <a:ahLst/>
            <a:cxnLst/>
            <a:rect l="l" t="t" r="r" b="b"/>
            <a:pathLst>
              <a:path w="10845800" h="5003800">
                <a:moveTo>
                  <a:pt x="0" y="0"/>
                </a:moveTo>
                <a:lnTo>
                  <a:pt x="10845800" y="0"/>
                </a:lnTo>
                <a:lnTo>
                  <a:pt x="10845800" y="5003800"/>
                </a:lnTo>
                <a:lnTo>
                  <a:pt x="0" y="5003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9500" y="2971800"/>
            <a:ext cx="10845800" cy="5003800"/>
          </a:xfrm>
          <a:custGeom>
            <a:avLst/>
            <a:gdLst/>
            <a:ahLst/>
            <a:cxnLst/>
            <a:rect l="l" t="t" r="r" b="b"/>
            <a:pathLst>
              <a:path w="10845800" h="5003800">
                <a:moveTo>
                  <a:pt x="0" y="0"/>
                </a:moveTo>
                <a:lnTo>
                  <a:pt x="10845800" y="0"/>
                </a:lnTo>
                <a:lnTo>
                  <a:pt x="10845800" y="5003799"/>
                </a:lnTo>
                <a:lnTo>
                  <a:pt x="0" y="5003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65849" y="3054884"/>
            <a:ext cx="10360025" cy="4622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2000">
              <a:latin typeface="Consolas"/>
              <a:cs typeface="Consolas"/>
            </a:endParaRPr>
          </a:p>
          <a:p>
            <a:pPr marL="570865">
              <a:lnSpc>
                <a:spcPct val="100000"/>
              </a:lnSpc>
              <a:spcBef>
                <a:spcPts val="1400"/>
              </a:spcBef>
            </a:pP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2000">
              <a:latin typeface="Consolas"/>
              <a:cs typeface="Consolas"/>
            </a:endParaRPr>
          </a:p>
          <a:p>
            <a:pPr marL="989965">
              <a:lnSpc>
                <a:spcPct val="100000"/>
              </a:lnSpc>
              <a:spcBef>
                <a:spcPts val="1400"/>
              </a:spcBef>
            </a:pP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&lt;title&gt;Documento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HTML&lt;/title&gt;</a:t>
            </a:r>
            <a:endParaRPr sz="2000">
              <a:latin typeface="Consolas"/>
              <a:cs typeface="Consolas"/>
            </a:endParaRPr>
          </a:p>
          <a:p>
            <a:pPr marL="570865">
              <a:lnSpc>
                <a:spcPct val="100000"/>
              </a:lnSpc>
              <a:spcBef>
                <a:spcPts val="1400"/>
              </a:spcBef>
            </a:pP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2000">
              <a:latin typeface="Consolas"/>
              <a:cs typeface="Consolas"/>
            </a:endParaRPr>
          </a:p>
          <a:p>
            <a:pPr marL="570865">
              <a:lnSpc>
                <a:spcPct val="100000"/>
              </a:lnSpc>
              <a:spcBef>
                <a:spcPts val="1400"/>
              </a:spcBef>
            </a:pP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  <a:p>
            <a:pPr marL="1129665" marR="5080" indent="-139700">
              <a:lnSpc>
                <a:spcPct val="158300"/>
              </a:lnSpc>
            </a:pP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&lt;p&gt;&lt;strong&gt;HTML&lt;/strong&gt;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(HyperText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Markup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Language)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es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un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lenguaje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de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marcas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usado,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manera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predominante,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elaboración</a:t>
            </a:r>
            <a:endParaRPr sz="2000">
              <a:latin typeface="Consolas"/>
              <a:cs typeface="Consolas"/>
            </a:endParaRPr>
          </a:p>
          <a:p>
            <a:pPr marL="1129665">
              <a:lnSpc>
                <a:spcPct val="100000"/>
              </a:lnSpc>
              <a:spcBef>
                <a:spcPts val="1400"/>
              </a:spcBef>
            </a:pP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páginas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web.&lt;/p&gt;</a:t>
            </a:r>
            <a:endParaRPr sz="2000">
              <a:latin typeface="Consolas"/>
              <a:cs typeface="Consolas"/>
            </a:endParaRPr>
          </a:p>
          <a:p>
            <a:pPr marL="570865">
              <a:lnSpc>
                <a:spcPct val="100000"/>
              </a:lnSpc>
              <a:spcBef>
                <a:spcPts val="1400"/>
              </a:spcBef>
            </a:pP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2311" y="2302338"/>
            <a:ext cx="3651682" cy="1197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78500" y="2146300"/>
            <a:ext cx="26035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ct val="100000"/>
              </a:lnSpc>
            </a:pPr>
            <a:r>
              <a:rPr dirty="0" sz="2500" spc="-100">
                <a:latin typeface="Frontage Outline"/>
                <a:cs typeface="Frontage Outline"/>
              </a:rPr>
              <a:t>C</a:t>
            </a:r>
            <a:r>
              <a:rPr dirty="0" sz="2500">
                <a:latin typeface="Frontage Outline"/>
                <a:cs typeface="Frontage Outline"/>
              </a:rPr>
              <a:t>Abece</a:t>
            </a:r>
            <a:r>
              <a:rPr dirty="0" sz="2500" spc="-75">
                <a:latin typeface="Frontage Outline"/>
                <a:cs typeface="Frontage Outline"/>
              </a:rPr>
              <a:t>r</a:t>
            </a:r>
            <a:r>
              <a:rPr dirty="0" sz="2500">
                <a:latin typeface="Frontage Outline"/>
                <a:cs typeface="Frontage Outline"/>
              </a:rPr>
              <a:t>a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9395" y="5049865"/>
            <a:ext cx="1766803" cy="3844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08200" y="8597900"/>
            <a:ext cx="1930400" cy="457200"/>
          </a:xfrm>
          <a:custGeom>
            <a:avLst/>
            <a:gdLst/>
            <a:ahLst/>
            <a:cxnLst/>
            <a:rect l="l" t="t" r="r" b="b"/>
            <a:pathLst>
              <a:path w="1930400" h="457200">
                <a:moveTo>
                  <a:pt x="0" y="0"/>
                </a:moveTo>
                <a:lnTo>
                  <a:pt x="1930400" y="0"/>
                </a:lnTo>
                <a:lnTo>
                  <a:pt x="193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34038" y="8651302"/>
            <a:ext cx="187388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90"/>
              </a:lnSpc>
            </a:pPr>
            <a:r>
              <a:rPr dirty="0" sz="2500">
                <a:latin typeface="Frontage Outline"/>
                <a:cs typeface="Frontage Outline"/>
              </a:rPr>
              <a:t>CUERPO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30483" y="5272691"/>
            <a:ext cx="3155057" cy="681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61749" y="5290799"/>
            <a:ext cx="5086561" cy="3564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83400" y="8509000"/>
            <a:ext cx="24765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ct val="100000"/>
              </a:lnSpc>
            </a:pPr>
            <a:r>
              <a:rPr dirty="0" sz="2500">
                <a:latin typeface="Frontage Outline"/>
                <a:cs typeface="Frontage Outline"/>
              </a:rPr>
              <a:t>ETIQUE</a:t>
            </a:r>
            <a:r>
              <a:rPr dirty="0" sz="2500" spc="-27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A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30703" y="1759519"/>
            <a:ext cx="7743825" cy="6197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9380" marR="111760">
              <a:lnSpc>
                <a:spcPct val="100499"/>
              </a:lnSpc>
            </a:pP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5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400" spc="-484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mismos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conceptos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400" spc="5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45" b="1">
                <a:solidFill>
                  <a:srgbClr val="FFFFFF"/>
                </a:solidFill>
                <a:latin typeface="Calibri"/>
                <a:cs typeface="Calibri"/>
              </a:rPr>
              <a:t>las,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5" b="1">
                <a:solidFill>
                  <a:srgbClr val="FFFFFF"/>
                </a:solidFill>
                <a:latin typeface="Calibri"/>
                <a:cs typeface="Calibri"/>
              </a:rPr>
              <a:t>colum</a:t>
            </a:r>
            <a:r>
              <a:rPr dirty="0" sz="3400" spc="-13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25" b="1">
                <a:solidFill>
                  <a:srgbClr val="FFFFFF"/>
                </a:solidFill>
                <a:latin typeface="Calibri"/>
                <a:cs typeface="Calibri"/>
              </a:rPr>
              <a:t>as,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400" spc="2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-9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-1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9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34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ítulos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5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400" spc="-484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cualqu</a:t>
            </a:r>
            <a:r>
              <a:rPr dirty="0" sz="3400" spc="-13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er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torno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pueden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tener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simp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es,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ag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up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ciones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as,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cabece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7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80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bdivisiones,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cabece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múl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ip</a:t>
            </a:r>
            <a:r>
              <a:rPr dirty="0" sz="3400" spc="-1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os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os.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499"/>
              </a:lnSpc>
            </a:pP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unque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zca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445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vio,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deben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5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400" spc="-484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40" b="1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dirty="0" sz="3400" spc="-5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-1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19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400" spc="-110" b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400" spc="-27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400" spc="6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9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9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30" b="1">
                <a:solidFill>
                  <a:srgbClr val="FFFFFF"/>
                </a:solidFill>
                <a:latin typeface="Calibri"/>
                <a:cs typeface="Calibri"/>
              </a:rPr>
              <a:t>bul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400" spc="-40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4264660">
              <a:lnSpc>
                <a:spcPts val="4720"/>
              </a:lnSpc>
            </a:pP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ab</a:t>
            </a:r>
            <a:r>
              <a:rPr dirty="0" sz="4000" spc="-120">
                <a:solidFill>
                  <a:srgbClr val="FFFFFF"/>
                </a:solidFill>
              </a:rPr>
              <a:t>l</a:t>
            </a:r>
            <a:r>
              <a:rPr dirty="0" sz="4000">
                <a:solidFill>
                  <a:srgbClr val="FFFFFF"/>
                </a:solidFill>
              </a:rPr>
              <a:t>as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760743" y="2801453"/>
            <a:ext cx="38125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90" b="1">
                <a:latin typeface="Calibri"/>
                <a:cs typeface="Calibri"/>
              </a:rPr>
              <a:t>C</a:t>
            </a:r>
            <a:r>
              <a:rPr dirty="0" sz="3000" spc="-70" b="1">
                <a:latin typeface="Calibri"/>
                <a:cs typeface="Calibri"/>
              </a:rPr>
              <a:t>ur</a:t>
            </a:r>
            <a:r>
              <a:rPr dirty="0" sz="3000" spc="-30" b="1">
                <a:latin typeface="Calibri"/>
                <a:cs typeface="Calibri"/>
              </a:rPr>
              <a:t>s</a:t>
            </a:r>
            <a:r>
              <a:rPr dirty="0" sz="3000" spc="-75" b="1">
                <a:latin typeface="Calibri"/>
                <a:cs typeface="Calibri"/>
              </a:rPr>
              <a:t>os</a:t>
            </a:r>
            <a:r>
              <a:rPr dirty="0" sz="3000" spc="30" b="1">
                <a:latin typeface="Calibri"/>
                <a:cs typeface="Calibri"/>
              </a:rPr>
              <a:t> </a:t>
            </a:r>
            <a:r>
              <a:rPr dirty="0" sz="3000" spc="-70" b="1">
                <a:latin typeface="Calibri"/>
                <a:cs typeface="Calibri"/>
              </a:rPr>
              <a:t>d</a:t>
            </a:r>
            <a:r>
              <a:rPr dirty="0" sz="3000" spc="-35" b="1">
                <a:latin typeface="Calibri"/>
                <a:cs typeface="Calibri"/>
              </a:rPr>
              <a:t>e</a:t>
            </a:r>
            <a:r>
              <a:rPr dirty="0" sz="3000" spc="30" b="1">
                <a:latin typeface="Calibri"/>
                <a:cs typeface="Calibri"/>
              </a:rPr>
              <a:t> </a:t>
            </a:r>
            <a:r>
              <a:rPr dirty="0" sz="3000" spc="-40" b="1">
                <a:latin typeface="Calibri"/>
                <a:cs typeface="Calibri"/>
              </a:rPr>
              <a:t>d</a:t>
            </a:r>
            <a:r>
              <a:rPr dirty="0" sz="3000" b="1">
                <a:latin typeface="Calibri"/>
                <a:cs typeface="Calibri"/>
              </a:rPr>
              <a:t>i</a:t>
            </a:r>
            <a:r>
              <a:rPr dirty="0" sz="3000" spc="30" b="1">
                <a:latin typeface="Calibri"/>
                <a:cs typeface="Calibri"/>
              </a:rPr>
              <a:t>s</a:t>
            </a:r>
            <a:r>
              <a:rPr dirty="0" sz="3000" spc="-80" b="1">
                <a:latin typeface="Calibri"/>
                <a:cs typeface="Calibri"/>
              </a:rPr>
              <a:t>eño</a:t>
            </a:r>
            <a:r>
              <a:rPr dirty="0" sz="3000" spc="3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g</a:t>
            </a:r>
            <a:r>
              <a:rPr dirty="0" sz="3000" spc="-60" b="1">
                <a:latin typeface="Calibri"/>
                <a:cs typeface="Calibri"/>
              </a:rPr>
              <a:t>r</a:t>
            </a:r>
            <a:r>
              <a:rPr dirty="0" sz="3000" spc="-25" b="1">
                <a:latin typeface="Calibri"/>
                <a:cs typeface="Calibri"/>
              </a:rPr>
              <a:t>áf</a:t>
            </a:r>
            <a:r>
              <a:rPr dirty="0" sz="3000" spc="45" b="1">
                <a:latin typeface="Calibri"/>
                <a:cs typeface="Calibri"/>
              </a:rPr>
              <a:t>i</a:t>
            </a:r>
            <a:r>
              <a:rPr dirty="0" sz="3000" spc="-15" b="1">
                <a:latin typeface="Calibri"/>
                <a:cs typeface="Calibri"/>
              </a:rPr>
              <a:t>co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51050" y="3282950"/>
          <a:ext cx="8928100" cy="319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2268"/>
                <a:gridCol w="1962150"/>
                <a:gridCol w="1962150"/>
                <a:gridCol w="1962150"/>
              </a:tblGrid>
              <a:tr h="637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Nombre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38100">
                      <a:solidFill>
                        <a:srgbClr val="144105"/>
                      </a:solidFill>
                      <a:prstDash val="solid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Horas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38100">
                      <a:solidFill>
                        <a:srgbClr val="144105"/>
                      </a:solidFill>
                      <a:prstDash val="solid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Pl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azas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38100">
                      <a:solidFill>
                        <a:srgbClr val="144105"/>
                      </a:solidFill>
                      <a:prstDash val="solid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Horario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38100">
                      <a:solidFill>
                        <a:srgbClr val="144105"/>
                      </a:solidFill>
                      <a:prstDash val="solid"/>
                    </a:lnB>
                    <a:solidFill>
                      <a:srgbClr val="A6AAA9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38100">
                      <a:solidFill>
                        <a:srgbClr val="144105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38100">
                      <a:solidFill>
                        <a:srgbClr val="144105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38100">
                      <a:solidFill>
                        <a:srgbClr val="144105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38100">
                      <a:solidFill>
                        <a:srgbClr val="144105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4264660">
              <a:lnSpc>
                <a:spcPts val="4720"/>
              </a:lnSpc>
            </a:pP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ab</a:t>
            </a:r>
            <a:r>
              <a:rPr dirty="0" sz="4000" spc="-120">
                <a:solidFill>
                  <a:srgbClr val="FFFFFF"/>
                </a:solidFill>
              </a:rPr>
              <a:t>l</a:t>
            </a:r>
            <a:r>
              <a:rPr dirty="0" sz="4000">
                <a:solidFill>
                  <a:srgbClr val="FFFFFF"/>
                </a:solidFill>
              </a:rPr>
              <a:t>as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760743" y="2801453"/>
            <a:ext cx="38125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90" b="1">
                <a:latin typeface="Calibri"/>
                <a:cs typeface="Calibri"/>
              </a:rPr>
              <a:t>C</a:t>
            </a:r>
            <a:r>
              <a:rPr dirty="0" sz="3000" spc="-70" b="1">
                <a:latin typeface="Calibri"/>
                <a:cs typeface="Calibri"/>
              </a:rPr>
              <a:t>ur</a:t>
            </a:r>
            <a:r>
              <a:rPr dirty="0" sz="3000" spc="-30" b="1">
                <a:latin typeface="Calibri"/>
                <a:cs typeface="Calibri"/>
              </a:rPr>
              <a:t>s</a:t>
            </a:r>
            <a:r>
              <a:rPr dirty="0" sz="3000" spc="-75" b="1">
                <a:latin typeface="Calibri"/>
                <a:cs typeface="Calibri"/>
              </a:rPr>
              <a:t>os</a:t>
            </a:r>
            <a:r>
              <a:rPr dirty="0" sz="3000" spc="30" b="1">
                <a:latin typeface="Calibri"/>
                <a:cs typeface="Calibri"/>
              </a:rPr>
              <a:t> </a:t>
            </a:r>
            <a:r>
              <a:rPr dirty="0" sz="3000" spc="-70" b="1">
                <a:latin typeface="Calibri"/>
                <a:cs typeface="Calibri"/>
              </a:rPr>
              <a:t>d</a:t>
            </a:r>
            <a:r>
              <a:rPr dirty="0" sz="3000" spc="-35" b="1">
                <a:latin typeface="Calibri"/>
                <a:cs typeface="Calibri"/>
              </a:rPr>
              <a:t>e</a:t>
            </a:r>
            <a:r>
              <a:rPr dirty="0" sz="3000" spc="30" b="1">
                <a:latin typeface="Calibri"/>
                <a:cs typeface="Calibri"/>
              </a:rPr>
              <a:t> </a:t>
            </a:r>
            <a:r>
              <a:rPr dirty="0" sz="3000" spc="-40" b="1">
                <a:latin typeface="Calibri"/>
                <a:cs typeface="Calibri"/>
              </a:rPr>
              <a:t>d</a:t>
            </a:r>
            <a:r>
              <a:rPr dirty="0" sz="3000" b="1">
                <a:latin typeface="Calibri"/>
                <a:cs typeface="Calibri"/>
              </a:rPr>
              <a:t>i</a:t>
            </a:r>
            <a:r>
              <a:rPr dirty="0" sz="3000" spc="30" b="1">
                <a:latin typeface="Calibri"/>
                <a:cs typeface="Calibri"/>
              </a:rPr>
              <a:t>s</a:t>
            </a:r>
            <a:r>
              <a:rPr dirty="0" sz="3000" spc="-80" b="1">
                <a:latin typeface="Calibri"/>
                <a:cs typeface="Calibri"/>
              </a:rPr>
              <a:t>eño</a:t>
            </a:r>
            <a:r>
              <a:rPr dirty="0" sz="3000" spc="3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g</a:t>
            </a:r>
            <a:r>
              <a:rPr dirty="0" sz="3000" spc="-60" b="1">
                <a:latin typeface="Calibri"/>
                <a:cs typeface="Calibri"/>
              </a:rPr>
              <a:t>r</a:t>
            </a:r>
            <a:r>
              <a:rPr dirty="0" sz="3000" spc="-25" b="1">
                <a:latin typeface="Calibri"/>
                <a:cs typeface="Calibri"/>
              </a:rPr>
              <a:t>áf</a:t>
            </a:r>
            <a:r>
              <a:rPr dirty="0" sz="3000" spc="45" b="1">
                <a:latin typeface="Calibri"/>
                <a:cs typeface="Calibri"/>
              </a:rPr>
              <a:t>i</a:t>
            </a:r>
            <a:r>
              <a:rPr dirty="0" sz="3000" spc="-15" b="1">
                <a:latin typeface="Calibri"/>
                <a:cs typeface="Calibri"/>
              </a:rPr>
              <a:t>co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7233" y="1966987"/>
            <a:ext cx="2874370" cy="850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80600" y="1790700"/>
            <a:ext cx="265430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1500">
                <a:latin typeface="Frontage Outline"/>
                <a:cs typeface="Frontage Outline"/>
              </a:rPr>
              <a:t>Título de </a:t>
            </a:r>
            <a:r>
              <a:rPr dirty="0" sz="1500" spc="-165">
                <a:latin typeface="Frontage Outline"/>
                <a:cs typeface="Frontage Outline"/>
              </a:rPr>
              <a:t>t</a:t>
            </a:r>
            <a:r>
              <a:rPr dirty="0" sz="1500">
                <a:latin typeface="Frontage Outline"/>
                <a:cs typeface="Frontage Outline"/>
              </a:rPr>
              <a:t>ab</a:t>
            </a:r>
            <a:r>
              <a:rPr dirty="0" sz="1500" spc="-45">
                <a:latin typeface="Frontage Outline"/>
                <a:cs typeface="Frontage Outline"/>
              </a:rPr>
              <a:t>l</a:t>
            </a:r>
            <a:r>
              <a:rPr dirty="0" sz="1500">
                <a:latin typeface="Frontage Outline"/>
                <a:cs typeface="Frontage Outline"/>
              </a:rPr>
              <a:t>a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2146300"/>
            <a:ext cx="1600200" cy="1526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90923" y="2186788"/>
            <a:ext cx="153670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150" marR="5080" indent="-45085">
              <a:lnSpc>
                <a:spcPct val="100000"/>
              </a:lnSpc>
            </a:pPr>
            <a:r>
              <a:rPr dirty="0" sz="1500" spc="-60">
                <a:latin typeface="Frontage Outline"/>
                <a:cs typeface="Frontage Outline"/>
              </a:rPr>
              <a:t>C</a:t>
            </a:r>
            <a:r>
              <a:rPr dirty="0" sz="1500">
                <a:latin typeface="Frontage Outline"/>
                <a:cs typeface="Frontage Outline"/>
              </a:rPr>
              <a:t>abece</a:t>
            </a:r>
            <a:r>
              <a:rPr dirty="0" sz="1500" spc="-45">
                <a:latin typeface="Frontage Outline"/>
                <a:cs typeface="Frontage Outline"/>
              </a:rPr>
              <a:t>r</a:t>
            </a:r>
            <a:r>
              <a:rPr dirty="0" sz="1500">
                <a:latin typeface="Frontage Outline"/>
                <a:cs typeface="Frontage Outline"/>
              </a:rPr>
              <a:t>a</a:t>
            </a:r>
            <a:r>
              <a:rPr dirty="0" sz="1500">
                <a:latin typeface="Frontage Outline"/>
                <a:cs typeface="Frontage Outline"/>
              </a:rPr>
              <a:t> de </a:t>
            </a:r>
            <a:r>
              <a:rPr dirty="0" sz="1500" spc="-165">
                <a:latin typeface="Frontage Outline"/>
                <a:cs typeface="Frontage Outline"/>
              </a:rPr>
              <a:t>t</a:t>
            </a:r>
            <a:r>
              <a:rPr dirty="0" sz="1500">
                <a:latin typeface="Frontage Outline"/>
                <a:cs typeface="Frontage Outline"/>
              </a:rPr>
              <a:t>ab</a:t>
            </a:r>
            <a:r>
              <a:rPr dirty="0" sz="1500" spc="-45">
                <a:latin typeface="Frontage Outline"/>
                <a:cs typeface="Frontage Outline"/>
              </a:rPr>
              <a:t>l</a:t>
            </a:r>
            <a:r>
              <a:rPr dirty="0" sz="1500">
                <a:latin typeface="Frontage Outline"/>
                <a:cs typeface="Frontage Outline"/>
              </a:rPr>
              <a:t>a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78111" y="2334559"/>
            <a:ext cx="2484216" cy="962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96600" y="2527300"/>
            <a:ext cx="1943100" cy="533400"/>
          </a:xfrm>
          <a:custGeom>
            <a:avLst/>
            <a:gdLst/>
            <a:ahLst/>
            <a:cxnLst/>
            <a:rect l="l" t="t" r="r" b="b"/>
            <a:pathLst>
              <a:path w="1943100" h="533400">
                <a:moveTo>
                  <a:pt x="0" y="0"/>
                </a:moveTo>
                <a:lnTo>
                  <a:pt x="1943100" y="0"/>
                </a:lnTo>
                <a:lnTo>
                  <a:pt x="19431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30930" y="2574332"/>
            <a:ext cx="188087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72085">
              <a:lnSpc>
                <a:spcPct val="100000"/>
              </a:lnSpc>
            </a:pPr>
            <a:r>
              <a:rPr dirty="0" sz="1500" spc="-60">
                <a:latin typeface="Frontage Outline"/>
                <a:cs typeface="Frontage Outline"/>
              </a:rPr>
              <a:t>C</a:t>
            </a:r>
            <a:r>
              <a:rPr dirty="0" sz="1500">
                <a:latin typeface="Frontage Outline"/>
                <a:cs typeface="Frontage Outline"/>
              </a:rPr>
              <a:t>abece</a:t>
            </a:r>
            <a:r>
              <a:rPr dirty="0" sz="1500" spc="-45">
                <a:latin typeface="Frontage Outline"/>
                <a:cs typeface="Frontage Outline"/>
              </a:rPr>
              <a:t>r</a:t>
            </a:r>
            <a:r>
              <a:rPr dirty="0" sz="1500">
                <a:latin typeface="Frontage Outline"/>
                <a:cs typeface="Frontage Outline"/>
              </a:rPr>
              <a:t>a</a:t>
            </a:r>
            <a:r>
              <a:rPr dirty="0" sz="1500">
                <a:latin typeface="Frontage Outline"/>
                <a:cs typeface="Frontage Outline"/>
              </a:rPr>
              <a:t> de columna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6415" y="4723248"/>
            <a:ext cx="1464463" cy="1636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25500" y="6375400"/>
            <a:ext cx="74930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ct val="100000"/>
              </a:lnSpc>
            </a:pPr>
            <a:r>
              <a:rPr dirty="0" sz="1500">
                <a:latin typeface="Frontage Outline"/>
                <a:cs typeface="Frontage Outline"/>
              </a:rPr>
              <a:t>Fi</a:t>
            </a:r>
            <a:r>
              <a:rPr dirty="0" sz="1500" spc="-45">
                <a:latin typeface="Frontage Outline"/>
                <a:cs typeface="Frontage Outline"/>
              </a:rPr>
              <a:t>l</a:t>
            </a:r>
            <a:r>
              <a:rPr dirty="0" sz="1500">
                <a:latin typeface="Frontage Outline"/>
                <a:cs typeface="Frontage Outline"/>
              </a:rPr>
              <a:t>a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10602" y="6477544"/>
            <a:ext cx="1953497" cy="21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90051" y="8132942"/>
            <a:ext cx="153670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675" marR="5080" indent="-181610">
              <a:lnSpc>
                <a:spcPct val="100000"/>
              </a:lnSpc>
            </a:pPr>
            <a:r>
              <a:rPr dirty="0" sz="1500" spc="-60">
                <a:latin typeface="Frontage Outline"/>
                <a:cs typeface="Frontage Outline"/>
              </a:rPr>
              <a:t>C</a:t>
            </a:r>
            <a:r>
              <a:rPr dirty="0" sz="1500">
                <a:latin typeface="Frontage Outline"/>
                <a:cs typeface="Frontage Outline"/>
              </a:rPr>
              <a:t>abece</a:t>
            </a:r>
            <a:r>
              <a:rPr dirty="0" sz="1500" spc="-45">
                <a:latin typeface="Frontage Outline"/>
                <a:cs typeface="Frontage Outline"/>
              </a:rPr>
              <a:t>r</a:t>
            </a:r>
            <a:r>
              <a:rPr dirty="0" sz="1500">
                <a:latin typeface="Frontage Outline"/>
                <a:cs typeface="Frontage Outline"/>
              </a:rPr>
              <a:t>a</a:t>
            </a:r>
            <a:r>
              <a:rPr dirty="0" sz="1500">
                <a:latin typeface="Frontage Outline"/>
                <a:cs typeface="Frontage Outline"/>
              </a:rPr>
              <a:t> de fi</a:t>
            </a:r>
            <a:r>
              <a:rPr dirty="0" sz="1500" spc="-45">
                <a:latin typeface="Frontage Outline"/>
                <a:cs typeface="Frontage Outline"/>
              </a:rPr>
              <a:t>l</a:t>
            </a:r>
            <a:r>
              <a:rPr dirty="0" sz="1500">
                <a:latin typeface="Frontage Outline"/>
                <a:cs typeface="Frontage Outline"/>
              </a:rPr>
              <a:t>a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40245" y="6491292"/>
            <a:ext cx="1242278" cy="1273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890000" y="7772400"/>
            <a:ext cx="146050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ct val="100000"/>
              </a:lnSpc>
            </a:pPr>
            <a:r>
              <a:rPr dirty="0" sz="1500">
                <a:latin typeface="Frontage Outline"/>
                <a:cs typeface="Frontage Outline"/>
              </a:rPr>
              <a:t>Columna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38350" y="3282950"/>
          <a:ext cx="8928100" cy="319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2268"/>
                <a:gridCol w="1962150"/>
                <a:gridCol w="1962150"/>
                <a:gridCol w="1962150"/>
              </a:tblGrid>
              <a:tr h="637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Nombre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38100">
                      <a:solidFill>
                        <a:srgbClr val="144105"/>
                      </a:solidFill>
                      <a:prstDash val="solid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Horas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38100">
                      <a:solidFill>
                        <a:srgbClr val="144105"/>
                      </a:solidFill>
                      <a:prstDash val="solid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Pl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azas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38100">
                      <a:solidFill>
                        <a:srgbClr val="144105"/>
                      </a:solidFill>
                      <a:prstDash val="solid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Horario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38100">
                      <a:solidFill>
                        <a:srgbClr val="144105"/>
                      </a:solidFill>
                      <a:prstDash val="solid"/>
                    </a:lnB>
                    <a:solidFill>
                      <a:srgbClr val="A6AAA9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38100">
                      <a:solidFill>
                        <a:srgbClr val="144105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38100">
                      <a:solidFill>
                        <a:srgbClr val="144105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38100">
                      <a:solidFill>
                        <a:srgbClr val="144105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38100">
                      <a:solidFill>
                        <a:srgbClr val="144105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4264660">
              <a:lnSpc>
                <a:spcPts val="4720"/>
              </a:lnSpc>
            </a:pP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ab</a:t>
            </a:r>
            <a:r>
              <a:rPr dirty="0" sz="4000" spc="-120">
                <a:solidFill>
                  <a:srgbClr val="FFFFFF"/>
                </a:solidFill>
              </a:rPr>
              <a:t>l</a:t>
            </a:r>
            <a:r>
              <a:rPr dirty="0" sz="4000">
                <a:solidFill>
                  <a:srgbClr val="FFFFFF"/>
                </a:solidFill>
              </a:rPr>
              <a:t>as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86378" y="2396912"/>
            <a:ext cx="11032490" cy="156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sencil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definen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&lt;table&gt;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&lt;tr&gt;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&lt;td&gt;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696" y="46027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7849" y="4542357"/>
            <a:ext cx="10318750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&lt;table&gt;</a:t>
            </a:r>
            <a:r>
              <a:rPr dirty="0" sz="35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enc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er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todas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696" y="6208911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849" y="6148479"/>
            <a:ext cx="1056449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&lt;tr&gt;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(tab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w)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definen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enc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er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todas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as.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696" y="7815033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849" y="7754602"/>
            <a:ext cx="10149840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&lt;td&gt;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(tab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data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cell)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4264660">
              <a:lnSpc>
                <a:spcPts val="4720"/>
              </a:lnSpc>
            </a:pP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ab</a:t>
            </a:r>
            <a:r>
              <a:rPr dirty="0" sz="4000" spc="-120">
                <a:solidFill>
                  <a:srgbClr val="FFFFFF"/>
                </a:solidFill>
              </a:rPr>
              <a:t>l</a:t>
            </a:r>
            <a:r>
              <a:rPr dirty="0" sz="4000">
                <a:solidFill>
                  <a:srgbClr val="FFFFFF"/>
                </a:solidFill>
              </a:rPr>
              <a:t>as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3282950" y="3136900"/>
            <a:ext cx="64389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73450" y="3200400"/>
            <a:ext cx="60579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43573" y="5493189"/>
            <a:ext cx="4718050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&lt;table&gt;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-484">
                <a:solidFill>
                  <a:srgbClr val="FFFFFF"/>
                </a:solidFill>
                <a:latin typeface="Lucida Sans"/>
                <a:cs typeface="Lucida Sans"/>
              </a:rPr>
              <a:t>sum</a:t>
            </a:r>
            <a:r>
              <a:rPr dirty="0" sz="5000" spc="-68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5000" spc="-275">
                <a:solidFill>
                  <a:srgbClr val="FFFFFF"/>
                </a:solidFill>
                <a:latin typeface="Lucida Sans"/>
                <a:cs typeface="Lucida Sans"/>
              </a:rPr>
              <a:t>ary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707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707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199"/>
                </a:lnTo>
                <a:lnTo>
                  <a:pt x="0" y="8381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9228" y="7072797"/>
            <a:ext cx="604647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tab</a:t>
            </a:r>
            <a:r>
              <a:rPr dirty="0" sz="3000" spc="-19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5">
                <a:latin typeface="Lucida Sans"/>
                <a:cs typeface="Lucida Sans"/>
              </a:rPr>
              <a:t>datos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49056" y="5493189"/>
            <a:ext cx="270700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&lt;tr&gt;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707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707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199"/>
                </a:lnTo>
                <a:lnTo>
                  <a:pt x="0" y="8381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82507" y="7072797"/>
            <a:ext cx="843978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0">
                <a:latin typeface="Lucida Sans"/>
                <a:cs typeface="Lucida Sans"/>
              </a:rPr>
              <a:t>c</a:t>
            </a:r>
            <a:r>
              <a:rPr dirty="0" sz="3000" spc="-215">
                <a:latin typeface="Lucida Sans"/>
                <a:cs typeface="Lucida Sans"/>
              </a:rPr>
              <a:t>a</a:t>
            </a:r>
            <a:r>
              <a:rPr dirty="0" sz="3000" spc="-270">
                <a:latin typeface="Lucida Sans"/>
                <a:cs typeface="Lucida Sans"/>
              </a:rPr>
              <a:t>da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0">
                <a:latin typeface="Lucida Sans"/>
                <a:cs typeface="Lucida Sans"/>
              </a:rPr>
              <a:t>fi</a:t>
            </a:r>
            <a:r>
              <a:rPr dirty="0" sz="3000" spc="-24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tab</a:t>
            </a:r>
            <a:r>
              <a:rPr dirty="0" sz="3000" spc="-19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5">
                <a:latin typeface="Lucida Sans"/>
                <a:cs typeface="Lucida Sans"/>
              </a:rPr>
              <a:t>datos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49056" y="5493189"/>
            <a:ext cx="270700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&lt;td&gt;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60730">
              <a:lnSpc>
                <a:spcPct val="100000"/>
              </a:lnSpc>
            </a:pPr>
            <a:r>
              <a:rPr dirty="0" sz="5000" spc="-515">
                <a:solidFill>
                  <a:srgbClr val="FFFFFF"/>
                </a:solidFill>
                <a:latin typeface="Lucida Sans"/>
                <a:cs typeface="Lucida Sans"/>
              </a:rPr>
              <a:t>abb</a:t>
            </a:r>
            <a:r>
              <a:rPr dirty="0" sz="5000" spc="-97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24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20">
                <a:solidFill>
                  <a:srgbClr val="FFFFFF"/>
                </a:solidFill>
                <a:latin typeface="Lucida Sans"/>
                <a:cs typeface="Lucida Sans"/>
              </a:rPr>
              <a:t>scope,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50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span,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5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57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wspan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00405">
              <a:lnSpc>
                <a:spcPct val="100000"/>
              </a:lnSpc>
            </a:pPr>
            <a:r>
              <a:rPr dirty="0" sz="5000" spc="-409">
                <a:solidFill>
                  <a:srgbClr val="FFFFFF"/>
                </a:solidFill>
                <a:latin typeface="Lucida Sans"/>
                <a:cs typeface="Lucida Sans"/>
              </a:rPr>
              <a:t>Celda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7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7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5000" spc="-3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5000" spc="-2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707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707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5697" y="7074536"/>
            <a:ext cx="10733405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0085" marR="5080" indent="-1937385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0">
                <a:latin typeface="Lucida Sans"/>
                <a:cs typeface="Lucida Sans"/>
              </a:rPr>
              <a:t>c</a:t>
            </a:r>
            <a:r>
              <a:rPr dirty="0" sz="3000" spc="-215">
                <a:latin typeface="Lucida Sans"/>
                <a:cs typeface="Lucida Sans"/>
              </a:rPr>
              <a:t>a</a:t>
            </a:r>
            <a:r>
              <a:rPr dirty="0" sz="3000" spc="-270">
                <a:latin typeface="Lucida Sans"/>
                <a:cs typeface="Lucida Sans"/>
              </a:rPr>
              <a:t>da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15">
                <a:latin typeface="Lucida Sans"/>
                <a:cs typeface="Lucida Sans"/>
              </a:rPr>
              <a:t>celdas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for</a:t>
            </a:r>
            <a:r>
              <a:rPr dirty="0" sz="3000" spc="-555">
                <a:latin typeface="Lucida Sans"/>
                <a:cs typeface="Lucida Sans"/>
              </a:rPr>
              <a:t>m</a:t>
            </a:r>
            <a:r>
              <a:rPr dirty="0" sz="3000" spc="-215">
                <a:latin typeface="Lucida Sans"/>
                <a:cs typeface="Lucida Sans"/>
              </a:rPr>
              <a:t>an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0">
                <a:latin typeface="Lucida Sans"/>
                <a:cs typeface="Lucida Sans"/>
              </a:rPr>
              <a:t>fi</a:t>
            </a:r>
            <a:r>
              <a:rPr dirty="0" sz="3000" spc="-24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25">
                <a:latin typeface="Lucida Sans"/>
                <a:cs typeface="Lucida Sans"/>
              </a:rPr>
              <a:t> 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tab</a:t>
            </a:r>
            <a:r>
              <a:rPr dirty="0" sz="3000" spc="-195">
                <a:latin typeface="Lucida Sans"/>
                <a:cs typeface="Lucida Sans"/>
              </a:rPr>
              <a:t>l</a:t>
            </a:r>
            <a:r>
              <a:rPr dirty="0" sz="3000" spc="-160">
                <a:latin typeface="Lucida Sans"/>
                <a:cs typeface="Lucida Sans"/>
              </a:rPr>
              <a:t>a,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5">
                <a:latin typeface="Lucida Sans"/>
                <a:cs typeface="Lucida Sans"/>
              </a:rPr>
              <a:t>es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4">
                <a:latin typeface="Lucida Sans"/>
                <a:cs typeface="Lucida Sans"/>
              </a:rPr>
              <a:t>deci</a:t>
            </a:r>
            <a:r>
              <a:rPr dirty="0" sz="3000" spc="-590">
                <a:latin typeface="Lucida Sans"/>
                <a:cs typeface="Lucida Sans"/>
              </a:rPr>
              <a:t>r</a:t>
            </a:r>
            <a:r>
              <a:rPr dirty="0" sz="3000" spc="-145">
                <a:latin typeface="Lucida Sans"/>
                <a:cs typeface="Lucida Sans"/>
              </a:rPr>
              <a:t>,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colum</a:t>
            </a:r>
            <a:r>
              <a:rPr dirty="0" sz="3000" spc="-310">
                <a:latin typeface="Lucida Sans"/>
                <a:cs typeface="Lucida Sans"/>
              </a:rPr>
              <a:t>n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tab</a:t>
            </a:r>
            <a:r>
              <a:rPr dirty="0" sz="3000" spc="-19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4264660">
              <a:lnSpc>
                <a:spcPts val="4720"/>
              </a:lnSpc>
            </a:pP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ab</a:t>
            </a:r>
            <a:r>
              <a:rPr dirty="0" sz="4000" spc="-120">
                <a:solidFill>
                  <a:srgbClr val="FFFFFF"/>
                </a:solidFill>
              </a:rPr>
              <a:t>l</a:t>
            </a:r>
            <a:r>
              <a:rPr dirty="0" sz="4000">
                <a:solidFill>
                  <a:srgbClr val="FFFFFF"/>
                </a:solidFill>
              </a:rPr>
              <a:t>as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45241" y="2748696"/>
            <a:ext cx="10914380" cy="421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19075" marR="211454">
              <a:lnSpc>
                <a:spcPct val="100600"/>
              </a:lnSpc>
            </a:pP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atributos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dispo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ib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celdas,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rowspan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colspan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ean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const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uir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400"/>
              </a:lnSpc>
            </a:pP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Nor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alme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te,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algu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celdas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cabece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celdas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0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esto,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&lt;th&gt;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(tab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he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cell)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indicar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celda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cabece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as.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49056" y="5493189"/>
            <a:ext cx="270700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&lt;th&gt;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60730">
              <a:lnSpc>
                <a:spcPct val="100000"/>
              </a:lnSpc>
            </a:pPr>
            <a:r>
              <a:rPr dirty="0" sz="5000" spc="-515">
                <a:solidFill>
                  <a:srgbClr val="FFFFFF"/>
                </a:solidFill>
                <a:latin typeface="Lucida Sans"/>
                <a:cs typeface="Lucida Sans"/>
              </a:rPr>
              <a:t>abb</a:t>
            </a:r>
            <a:r>
              <a:rPr dirty="0" sz="5000" spc="-97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24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20">
                <a:solidFill>
                  <a:srgbClr val="FFFFFF"/>
                </a:solidFill>
                <a:latin typeface="Lucida Sans"/>
                <a:cs typeface="Lucida Sans"/>
              </a:rPr>
              <a:t>scope,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50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span,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5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57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wspan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00405">
              <a:lnSpc>
                <a:spcPct val="100000"/>
              </a:lnSpc>
            </a:pPr>
            <a:r>
              <a:rPr dirty="0" sz="5000" spc="-409">
                <a:solidFill>
                  <a:srgbClr val="FFFFFF"/>
                </a:solidFill>
                <a:latin typeface="Lucida Sans"/>
                <a:cs typeface="Lucida Sans"/>
              </a:rPr>
              <a:t>Celda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7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7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5000" spc="-3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5000" spc="-2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707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707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52245" y="7074536"/>
            <a:ext cx="11100435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76370" marR="5080" indent="-3964304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15">
                <a:latin typeface="Lucida Sans"/>
                <a:cs typeface="Lucida Sans"/>
              </a:rPr>
              <a:t>celdas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son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0">
                <a:latin typeface="Lucida Sans"/>
                <a:cs typeface="Lucida Sans"/>
              </a:rPr>
              <a:t>cabece</a:t>
            </a:r>
            <a:r>
              <a:rPr dirty="0" sz="3000" spc="-25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0">
                <a:latin typeface="Lucida Sans"/>
                <a:cs typeface="Lucida Sans"/>
              </a:rPr>
              <a:t>fi</a:t>
            </a:r>
            <a:r>
              <a:rPr dirty="0" sz="3000" spc="-24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5">
                <a:latin typeface="Lucida Sans"/>
                <a:cs typeface="Lucida Sans"/>
              </a:rPr>
              <a:t>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9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colum</a:t>
            </a:r>
            <a:r>
              <a:rPr dirty="0" sz="3000" spc="-31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tab</a:t>
            </a:r>
            <a:r>
              <a:rPr dirty="0" sz="3000" spc="-19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93440" y="622702"/>
            <a:ext cx="621792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3910" marR="5080" indent="-791845">
              <a:lnSpc>
                <a:spcPct val="100000"/>
              </a:lnSpc>
              <a:tabLst>
                <a:tab pos="51987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estru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	de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documen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8021" y="3334962"/>
            <a:ext cx="8248756" cy="4485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7121" y="3367630"/>
            <a:ext cx="7410556" cy="3647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2310" y="622702"/>
            <a:ext cx="652018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2434" marR="5080" indent="-420370">
              <a:lnSpc>
                <a:spcPct val="100000"/>
              </a:lnSpc>
              <a:tabLst>
                <a:tab pos="2028825" algn="l"/>
                <a:tab pos="3049905" algn="l"/>
                <a:tab pos="43351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Fusión	de	fi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y/o	columnas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233" y="3018357"/>
            <a:ext cx="11050905" cy="3696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sue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disponer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4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egu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arias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ancha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une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arias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alta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ás.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500" spc="10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sio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as,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atributos</a:t>
            </a:r>
            <a:endParaRPr sz="35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rowspan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colspan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espec</a:t>
            </a:r>
            <a:r>
              <a:rPr dirty="0" sz="3500" spc="-17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ame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2310" y="622702"/>
            <a:ext cx="652018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2434" marR="5080" indent="-420370">
              <a:lnSpc>
                <a:spcPct val="100000"/>
              </a:lnSpc>
              <a:tabLst>
                <a:tab pos="2028825" algn="l"/>
                <a:tab pos="3049905" algn="l"/>
                <a:tab pos="43351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Fusión	de	fi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y/o	columnas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3502" y="3860800"/>
            <a:ext cx="53594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14002" y="3924300"/>
            <a:ext cx="49784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1898" y="3860800"/>
            <a:ext cx="5359400" cy="373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2398" y="3924300"/>
            <a:ext cx="4978400" cy="335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5200" y="2984500"/>
            <a:ext cx="50800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marL="399415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Fusión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columnas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9600" y="2984500"/>
            <a:ext cx="50800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marL="762635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Fusión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filas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2310" y="622702"/>
            <a:ext cx="652018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2434" marR="5080" indent="-420370">
              <a:lnSpc>
                <a:spcPct val="100000"/>
              </a:lnSpc>
              <a:tabLst>
                <a:tab pos="2028825" algn="l"/>
                <a:tab pos="3049905" algn="l"/>
                <a:tab pos="43351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Fusión	de	fi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y/o	columnas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2476500"/>
            <a:ext cx="110744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marL="399415">
              <a:lnSpc>
                <a:spcPct val="100000"/>
              </a:lnSpc>
              <a:tabLst>
                <a:tab pos="6757034" algn="l"/>
              </a:tabLst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Fusión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columnas</a:t>
            </a:r>
            <a:r>
              <a:rPr dirty="0" sz="340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Fusión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filas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899" y="3390900"/>
            <a:ext cx="5080000" cy="5334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319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&lt;table&gt;</a:t>
            </a:r>
            <a:endParaRPr sz="2500">
              <a:latin typeface="Consolas"/>
              <a:cs typeface="Consolas"/>
            </a:endParaRPr>
          </a:p>
          <a:p>
            <a:pPr marL="163195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&lt;tr&gt;</a:t>
            </a:r>
            <a:endParaRPr sz="25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&lt;td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colspan="2"&gt;A&lt;/td&gt;</a:t>
            </a:r>
            <a:endParaRPr sz="2500">
              <a:latin typeface="Consolas"/>
              <a:cs typeface="Consolas"/>
            </a:endParaRPr>
          </a:p>
          <a:p>
            <a:pPr marL="163195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&lt;/tr&gt;</a:t>
            </a:r>
            <a:endParaRPr sz="2500">
              <a:latin typeface="Consolas"/>
              <a:cs typeface="Consolas"/>
            </a:endParaRPr>
          </a:p>
          <a:p>
            <a:pPr marL="163195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&lt;tr&gt;</a:t>
            </a:r>
            <a:endParaRPr sz="25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&lt;td&gt;B&lt;/td&gt;</a:t>
            </a:r>
            <a:endParaRPr sz="25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&lt;td&gt;C&lt;/td&gt;</a:t>
            </a:r>
            <a:endParaRPr sz="2500">
              <a:latin typeface="Consolas"/>
              <a:cs typeface="Consolas"/>
            </a:endParaRPr>
          </a:p>
          <a:p>
            <a:pPr marL="163195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&lt;/tr&gt;</a:t>
            </a:r>
            <a:endParaRPr sz="2500">
              <a:latin typeface="Consolas"/>
              <a:cs typeface="Consolas"/>
            </a:endParaRPr>
          </a:p>
          <a:p>
            <a:pPr marL="163195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&lt;/table&gt;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5800" y="3454400"/>
            <a:ext cx="4953000" cy="5207000"/>
          </a:xfrm>
          <a:custGeom>
            <a:avLst/>
            <a:gdLst/>
            <a:ahLst/>
            <a:cxnLst/>
            <a:rect l="l" t="t" r="r" b="b"/>
            <a:pathLst>
              <a:path w="4953000" h="5207000">
                <a:moveTo>
                  <a:pt x="0" y="0"/>
                </a:moveTo>
                <a:lnTo>
                  <a:pt x="4952999" y="0"/>
                </a:lnTo>
                <a:lnTo>
                  <a:pt x="4952999" y="5206999"/>
                </a:lnTo>
                <a:lnTo>
                  <a:pt x="0" y="52069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35800" y="3454400"/>
            <a:ext cx="4953000" cy="5207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0668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&lt;table&gt;</a:t>
            </a:r>
            <a:endParaRPr sz="25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&lt;tr&gt;</a:t>
            </a:r>
            <a:endParaRPr sz="2500">
              <a:latin typeface="Consolas"/>
              <a:cs typeface="Consolas"/>
            </a:endParaRPr>
          </a:p>
          <a:p>
            <a:pPr marL="45593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&lt;td&gt;A&lt;/td&gt;</a:t>
            </a:r>
            <a:endParaRPr sz="2500">
              <a:latin typeface="Consolas"/>
              <a:cs typeface="Consolas"/>
            </a:endParaRPr>
          </a:p>
          <a:p>
            <a:pPr marL="45593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&lt;td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rowspan="2"&gt;B&lt;/td&gt;</a:t>
            </a:r>
            <a:endParaRPr sz="25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&lt;/tr&gt;</a:t>
            </a:r>
            <a:endParaRPr sz="25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&lt;tr&gt;</a:t>
            </a:r>
            <a:endParaRPr sz="2500">
              <a:latin typeface="Consolas"/>
              <a:cs typeface="Consolas"/>
            </a:endParaRPr>
          </a:p>
          <a:p>
            <a:pPr marL="45593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&lt;td&gt;C&lt;/td&gt;</a:t>
            </a:r>
            <a:endParaRPr sz="25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&lt;/tr&gt;</a:t>
            </a:r>
            <a:endParaRPr sz="25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&lt;/table&gt;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5033" y="927502"/>
            <a:ext cx="76352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3192145" algn="l"/>
              </a:tabLst>
            </a:pP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</a:t>
            </a:r>
            <a:r>
              <a:rPr dirty="0" sz="4000" spc="-24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z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668" y="2483506"/>
            <a:ext cx="11189970" cy="4741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13360" marR="205740">
              <a:lnSpc>
                <a:spcPct val="100000"/>
              </a:lnSpc>
            </a:pP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muy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común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10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nz</a:t>
            </a:r>
            <a:r>
              <a:rPr dirty="0" sz="3500" spc="-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das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dispongan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 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20" b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1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pie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arias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60" b="1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z="3500" spc="9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50" b="1">
                <a:solidFill>
                  <a:srgbClr val="FFFFFF"/>
                </a:solidFill>
                <a:latin typeface="Calibri"/>
                <a:cs typeface="Calibri"/>
              </a:rPr>
              <a:t>iones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6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ás,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tamb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én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posib</a:t>
            </a:r>
            <a:r>
              <a:rPr dirty="0" sz="3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ag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upar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arias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lógica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poder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aplicar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ilos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simi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determi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upo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as.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3500" spc="-9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ejemplo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ásico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5" b="1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dirty="0" sz="3500" spc="2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donde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ca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datos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muy</a:t>
            </a:r>
            <a:r>
              <a:rPr dirty="0" sz="3500" spc="-1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da.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5033" y="927502"/>
            <a:ext cx="76352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3192145" algn="l"/>
              </a:tabLst>
            </a:pP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</a:t>
            </a:r>
            <a:r>
              <a:rPr dirty="0" sz="4000" spc="-24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z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2432050"/>
            <a:ext cx="7366000" cy="659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9900" y="2495550"/>
            <a:ext cx="6985000" cy="621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5033" y="927502"/>
            <a:ext cx="76352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3192145" algn="l"/>
              </a:tabLst>
            </a:pP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</a:t>
            </a:r>
            <a:r>
              <a:rPr dirty="0" sz="4000" spc="-24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z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2160" y="2133173"/>
            <a:ext cx="10440670" cy="1029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6530" marR="5080" indent="-164465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partes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componen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definen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media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&lt;thead&gt;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&lt;tbody&gt;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&lt;tfoot&gt;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696" y="3799727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7849" y="3739295"/>
            <a:ext cx="1046035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&lt;thead&gt;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(tab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he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d)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cabece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696" y="540584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849" y="5345419"/>
            <a:ext cx="10272395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&lt;tfoot&gt;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(tab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foot)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696" y="6478572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849" y="6418140"/>
            <a:ext cx="9773920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&lt;tbody&gt;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(tab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body)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datos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112" y="8019850"/>
            <a:ext cx="11200765" cy="1007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9690">
              <a:lnSpc>
                <a:spcPct val="100000"/>
              </a:lnSpc>
            </a:pP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tener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5" b="1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20" b="1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3500" spc="-6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500" spc="-17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20" b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1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9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pie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pe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incluir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núme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ilimit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ciones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datos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5033" y="927502"/>
            <a:ext cx="763524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3192145" algn="l"/>
              </a:tabLst>
            </a:pP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</a:t>
            </a:r>
            <a:r>
              <a:rPr dirty="0" sz="4000" spc="-24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z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7550" y="2838450"/>
            <a:ext cx="6489700" cy="577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48050" y="2901950"/>
            <a:ext cx="6108700" cy="539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448300"/>
            <a:ext cx="11658600" cy="1079500"/>
          </a:xfrm>
          <a:custGeom>
            <a:avLst/>
            <a:gdLst/>
            <a:ahLst/>
            <a:cxnLst/>
            <a:rect l="l" t="t" r="r" b="b"/>
            <a:pathLst>
              <a:path w="11658600" h="1079500">
                <a:moveTo>
                  <a:pt x="0" y="0"/>
                </a:moveTo>
                <a:lnTo>
                  <a:pt x="11658600" y="0"/>
                </a:lnTo>
                <a:lnTo>
                  <a:pt x="11658600" y="1079500"/>
                </a:lnTo>
                <a:lnTo>
                  <a:pt x="0" y="1079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6402" y="5563965"/>
            <a:ext cx="11372215" cy="850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0" spc="-40" b="1">
                <a:solidFill>
                  <a:srgbClr val="FFFFFF"/>
                </a:solidFill>
                <a:latin typeface="Consolas"/>
                <a:cs typeface="Consolas"/>
              </a:rPr>
              <a:t>&lt;thead&gt;,</a:t>
            </a:r>
            <a:r>
              <a:rPr dirty="0" sz="6500" spc="-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0" spc="-40" b="1">
                <a:solidFill>
                  <a:srgbClr val="FFFFFF"/>
                </a:solidFill>
                <a:latin typeface="Consolas"/>
                <a:cs typeface="Consolas"/>
              </a:rPr>
              <a:t>&lt;tfoot&gt;,</a:t>
            </a:r>
            <a:r>
              <a:rPr dirty="0" sz="6500" spc="-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500" spc="-40" b="1">
                <a:solidFill>
                  <a:srgbClr val="FFFFFF"/>
                </a:solidFill>
                <a:latin typeface="Consolas"/>
                <a:cs typeface="Consolas"/>
              </a:rPr>
              <a:t>&lt;tbody&gt;</a:t>
            </a:r>
            <a:endParaRPr sz="6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553200"/>
            <a:ext cx="11582400" cy="1422400"/>
          </a:xfrm>
          <a:custGeom>
            <a:avLst/>
            <a:gdLst/>
            <a:ahLst/>
            <a:cxnLst/>
            <a:rect l="l" t="t" r="r" b="b"/>
            <a:pathLst>
              <a:path w="11582400" h="1422400">
                <a:moveTo>
                  <a:pt x="0" y="0"/>
                </a:moveTo>
                <a:lnTo>
                  <a:pt x="11582400" y="0"/>
                </a:lnTo>
                <a:lnTo>
                  <a:pt x="11582400" y="1422400"/>
                </a:lnTo>
                <a:lnTo>
                  <a:pt x="0" y="142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553200"/>
            <a:ext cx="11582400" cy="1422400"/>
          </a:xfrm>
          <a:custGeom>
            <a:avLst/>
            <a:gdLst/>
            <a:ahLst/>
            <a:cxnLst/>
            <a:rect l="l" t="t" r="r" b="b"/>
            <a:pathLst>
              <a:path w="11582400" h="1422400">
                <a:moveTo>
                  <a:pt x="0" y="0"/>
                </a:moveTo>
                <a:lnTo>
                  <a:pt x="11582400" y="0"/>
                </a:lnTo>
                <a:lnTo>
                  <a:pt x="11582400" y="1422400"/>
                </a:lnTo>
                <a:lnTo>
                  <a:pt x="0" y="1422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56793" y="6772532"/>
            <a:ext cx="10891520" cy="991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61820" marR="5080" indent="-1849755">
              <a:lnSpc>
                <a:spcPts val="41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ean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ag</a:t>
            </a:r>
            <a:r>
              <a:rPr dirty="0" sz="3000" spc="-254">
                <a:latin typeface="Lucida Sans"/>
                <a:cs typeface="Lucida Sans"/>
              </a:rPr>
              <a:t>r</a:t>
            </a:r>
            <a:r>
              <a:rPr dirty="0" sz="3000" spc="-300">
                <a:latin typeface="Lucida Sans"/>
                <a:cs typeface="Lucida Sans"/>
              </a:rPr>
              <a:t>upar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95">
                <a:latin typeface="Lucida Sans"/>
                <a:cs typeface="Lucida Sans"/>
              </a:rPr>
              <a:t>v</a:t>
            </a:r>
            <a:r>
              <a:rPr dirty="0" sz="3000" spc="-225">
                <a:latin typeface="Lucida Sans"/>
                <a:cs typeface="Lucida Sans"/>
              </a:rPr>
              <a:t>arias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0">
                <a:latin typeface="Lucida Sans"/>
                <a:cs typeface="Lucida Sans"/>
              </a:rPr>
              <a:t>fi</a:t>
            </a:r>
            <a:r>
              <a:rPr dirty="0" sz="3000" spc="-24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en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0">
                <a:latin typeface="Lucida Sans"/>
                <a:cs typeface="Lucida Sans"/>
              </a:rPr>
              <a:t>cabece</a:t>
            </a:r>
            <a:r>
              <a:rPr dirty="0" sz="3000" spc="-25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95">
                <a:latin typeface="Lucida Sans"/>
                <a:cs typeface="Lucida Sans"/>
              </a:rPr>
              <a:t>(</a:t>
            </a:r>
            <a:r>
              <a:rPr dirty="0" sz="3500" spc="-20" b="1">
                <a:latin typeface="Consolas"/>
                <a:cs typeface="Consolas"/>
              </a:rPr>
              <a:t>thead</a:t>
            </a:r>
            <a:r>
              <a:rPr dirty="0" sz="3000" spc="-195">
                <a:latin typeface="Lucida Sans"/>
                <a:cs typeface="Lucida Sans"/>
              </a:rPr>
              <a:t>)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420">
                <a:latin typeface="Lucida Sans"/>
                <a:cs typeface="Lucida Sans"/>
              </a:rPr>
              <a:t>p</a:t>
            </a:r>
            <a:r>
              <a:rPr dirty="0" sz="3000" spc="-165">
                <a:latin typeface="Lucida Sans"/>
                <a:cs typeface="Lucida Sans"/>
              </a:rPr>
              <a:t>i</a:t>
            </a:r>
            <a:r>
              <a:rPr dirty="0" sz="3000" spc="-204">
                <a:latin typeface="Lucida Sans"/>
                <a:cs typeface="Lucida Sans"/>
              </a:rPr>
              <a:t>e</a:t>
            </a:r>
            <a:r>
              <a:rPr dirty="0" sz="3000" spc="-114">
                <a:latin typeface="Lucida Sans"/>
                <a:cs typeface="Lucida Sans"/>
              </a:rPr>
              <a:t> </a:t>
            </a:r>
            <a:r>
              <a:rPr dirty="0" sz="3000" spc="-195">
                <a:latin typeface="Lucida Sans"/>
                <a:cs typeface="Lucida Sans"/>
              </a:rPr>
              <a:t>(</a:t>
            </a:r>
            <a:r>
              <a:rPr dirty="0" sz="3500" spc="-20" b="1">
                <a:latin typeface="Consolas"/>
                <a:cs typeface="Consolas"/>
              </a:rPr>
              <a:t>tfoot</a:t>
            </a:r>
            <a:r>
              <a:rPr dirty="0" sz="3000" spc="-195">
                <a:latin typeface="Lucida Sans"/>
                <a:cs typeface="Lucida Sans"/>
              </a:rPr>
              <a:t>)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5">
                <a:latin typeface="Lucida Sans"/>
                <a:cs typeface="Lucida Sans"/>
              </a:rPr>
              <a:t>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5">
                <a:latin typeface="Lucida Sans"/>
                <a:cs typeface="Lucida Sans"/>
              </a:rPr>
              <a:t>se</a:t>
            </a:r>
            <a:r>
              <a:rPr dirty="0" sz="3000" spc="-185">
                <a:latin typeface="Lucida Sans"/>
                <a:cs typeface="Lucida Sans"/>
              </a:rPr>
              <a:t>c</a:t>
            </a:r>
            <a:r>
              <a:rPr dirty="0" sz="3000" spc="-260">
                <a:latin typeface="Lucida Sans"/>
                <a:cs typeface="Lucida Sans"/>
              </a:rPr>
              <a:t>ción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95">
                <a:latin typeface="Lucida Sans"/>
                <a:cs typeface="Lucida Sans"/>
              </a:rPr>
              <a:t>(</a:t>
            </a:r>
            <a:r>
              <a:rPr dirty="0" sz="3500" spc="-20" b="1">
                <a:latin typeface="Consolas"/>
                <a:cs typeface="Consolas"/>
              </a:rPr>
              <a:t>tbody</a:t>
            </a:r>
            <a:r>
              <a:rPr dirty="0" sz="3000" spc="-195">
                <a:latin typeface="Lucida Sans"/>
                <a:cs typeface="Lucida Sans"/>
              </a:rPr>
              <a:t>)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tab</a:t>
            </a:r>
            <a:r>
              <a:rPr dirty="0" sz="3000" spc="-19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202" rIns="0" bIns="0" rtlCol="0" vert="horz">
            <a:spAutoFit/>
          </a:bodyPr>
          <a:lstStyle/>
          <a:p>
            <a:pPr marL="3741420">
              <a:lnSpc>
                <a:spcPts val="4620"/>
              </a:lnSpc>
            </a:pPr>
            <a:r>
              <a:rPr dirty="0" sz="4000" spc="-80">
                <a:solidFill>
                  <a:srgbClr val="FFFFFF"/>
                </a:solidFill>
              </a:rPr>
              <a:t>E</a:t>
            </a:r>
            <a:r>
              <a:rPr dirty="0" sz="4000">
                <a:solidFill>
                  <a:srgbClr val="FFFFFF"/>
                </a:solidFill>
              </a:rPr>
              <a:t>je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cicio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03458" y="1916187"/>
            <a:ext cx="10998200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52675" marR="5080" indent="-2340610">
              <a:lnSpc>
                <a:spcPct val="100000"/>
              </a:lnSpc>
            </a:pP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Determi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código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necesario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tab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sigu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agen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1634" y="3253157"/>
            <a:ext cx="8221530" cy="6449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82134" y="3316657"/>
            <a:ext cx="7840530" cy="6068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5F327C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8.</a:t>
            </a:r>
            <a:r>
              <a:rPr dirty="0" sz="2900" spc="-6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2900">
                <a:solidFill>
                  <a:srgbClr val="FFFFFF"/>
                </a:solidFill>
                <a:latin typeface="Frontage Outline"/>
                <a:cs typeface="Frontage Outline"/>
              </a:rPr>
              <a:t>ormu-</a:t>
            </a:r>
            <a:r>
              <a:rPr dirty="0" sz="290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2900" spc="-9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2900">
                <a:solidFill>
                  <a:srgbClr val="FFFFFF"/>
                </a:solidFill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00882B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etique</a:t>
            </a:r>
            <a:r>
              <a:rPr dirty="0" sz="2200" spc="-245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2200" spc="-22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tribu</a:t>
            </a:r>
            <a:r>
              <a:rPr dirty="0" sz="2200" spc="-11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 y elemen</a:t>
            </a:r>
            <a:r>
              <a:rPr dirty="0" sz="2200" spc="-11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70429" y="1499169"/>
            <a:ext cx="7664450" cy="671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61620" marR="254000">
              <a:lnSpc>
                <a:spcPct val="100499"/>
              </a:lnSpc>
            </a:pPr>
            <a:r>
              <a:rPr dirty="0" sz="3400" spc="-434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omo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Lucida Sans"/>
                <a:cs typeface="Lucida Sans"/>
              </a:rPr>
              <a:t>ya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hemos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mencio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nume</a:t>
            </a:r>
            <a:r>
              <a:rPr dirty="0" sz="3400" spc="-2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osas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ocasiones,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enguaje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24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cuyo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7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opósito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principal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consiste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400" spc="-40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docume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web.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499"/>
              </a:lnSpc>
            </a:pPr>
            <a:r>
              <a:rPr dirty="0" sz="3400" spc="-135">
                <a:solidFill>
                  <a:srgbClr val="FFFFFF"/>
                </a:solidFill>
                <a:latin typeface="Lucida Sans"/>
                <a:cs typeface="Lucida Sans"/>
              </a:rPr>
              <a:t>Sin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emba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go,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tamb</a:t>
            </a:r>
            <a:r>
              <a:rPr dirty="0" sz="3400" spc="-13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én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incluye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 e</a:t>
            </a:r>
            <a:r>
              <a:rPr dirty="0" sz="34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aplic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ciones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web.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estándar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HTML/XHTML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permite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arios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suarios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 i</a:t>
            </a:r>
            <a:r>
              <a:rPr dirty="0" sz="3400" spc="-4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ctúen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aplic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ciones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web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arios.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1794" y="927502"/>
            <a:ext cx="868172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5546725" algn="l"/>
              </a:tabLst>
            </a:pP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ormu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arios	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b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ásicos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2172" y="2432367"/>
            <a:ext cx="10240645" cy="1029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1865" marR="5080" indent="-939800">
              <a:lnSpc>
                <a:spcPct val="100000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arios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sencillos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ando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so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ame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&lt;form&gt;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&lt;input&gt;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1000" y="4088262"/>
            <a:ext cx="71628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11500" y="4151762"/>
            <a:ext cx="67818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2066" y="8420699"/>
            <a:ext cx="11160760" cy="895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</a:pPr>
            <a:r>
              <a:rPr dirty="0" sz="2000" spc="-9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000" spc="-114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000" spc="-11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000" spc="-17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000" spc="-19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&lt;form&gt;</a:t>
            </a:r>
            <a:r>
              <a:rPr dirty="0" sz="2000" spc="-6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Lucida Sans"/>
                <a:cs typeface="Lucida Sans"/>
              </a:rPr>
              <a:t>enc</a:t>
            </a:r>
            <a:r>
              <a:rPr dirty="0" sz="2000" spc="-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000" spc="-195">
                <a:solidFill>
                  <a:srgbClr val="FFFFFF"/>
                </a:solidFill>
                <a:latin typeface="Lucida Sans"/>
                <a:cs typeface="Lucida Sans"/>
              </a:rPr>
              <a:t>er</a:t>
            </a:r>
            <a:r>
              <a:rPr dirty="0" sz="2000" spc="-2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000" spc="-114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210">
                <a:solidFill>
                  <a:srgbClr val="FFFFFF"/>
                </a:solidFill>
                <a:latin typeface="Lucida Sans"/>
                <a:cs typeface="Lucida Sans"/>
              </a:rPr>
              <a:t>todos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000" spc="-2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000" spc="-16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2000" spc="-2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000" spc="-17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000" spc="-215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20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000" spc="-170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Lucida Sans"/>
                <a:cs typeface="Lucida Sans"/>
              </a:rPr>
              <a:t>(botones,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Lucida Sans"/>
                <a:cs typeface="Lucida Sans"/>
              </a:rPr>
              <a:t>cu</a:t>
            </a:r>
            <a:r>
              <a:rPr dirty="0" sz="20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000" spc="-28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000" spc="-2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000" spc="-195">
                <a:solidFill>
                  <a:srgbClr val="FFFFFF"/>
                </a:solidFill>
                <a:latin typeface="Lucida Sans"/>
                <a:cs typeface="Lucida Sans"/>
              </a:rPr>
              <a:t>os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Lucida Sans"/>
                <a:cs typeface="Lucida Sans"/>
              </a:rPr>
              <a:t>texto,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20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Lucida Sans"/>
                <a:cs typeface="Lucida Sans"/>
              </a:rPr>
              <a:t>desp</a:t>
            </a:r>
            <a:r>
              <a:rPr dirty="0" sz="2000" spc="-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000" spc="-190">
                <a:solidFill>
                  <a:srgbClr val="FFFFFF"/>
                </a:solidFill>
                <a:latin typeface="Lucida Sans"/>
                <a:cs typeface="Lucida Sans"/>
              </a:rPr>
              <a:t>egab</a:t>
            </a:r>
            <a:r>
              <a:rPr dirty="0" sz="2000" spc="-7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000" spc="-150">
                <a:solidFill>
                  <a:srgbClr val="FFFFFF"/>
                </a:solidFill>
                <a:latin typeface="Lucida Sans"/>
                <a:cs typeface="Lucida Sans"/>
              </a:rPr>
              <a:t>es)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000" spc="-114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000" spc="-11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000" spc="-17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000" spc="-19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&lt;input&gt;</a:t>
            </a:r>
            <a:r>
              <a:rPr dirty="0" sz="2000" spc="-6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95">
                <a:solidFill>
                  <a:srgbClr val="FFFFFF"/>
                </a:solidFill>
                <a:latin typeface="Lucida Sans"/>
                <a:cs typeface="Lucida Sans"/>
              </a:rPr>
              <a:t>permite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20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000" spc="-185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2000" spc="-175">
                <a:solidFill>
                  <a:srgbClr val="FFFFFF"/>
                </a:solidFill>
                <a:latin typeface="Lucida Sans"/>
                <a:cs typeface="Lucida Sans"/>
              </a:rPr>
              <a:t>arios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000" spc="-195">
                <a:solidFill>
                  <a:srgbClr val="FFFFFF"/>
                </a:solidFill>
                <a:latin typeface="Lucida Sans"/>
                <a:cs typeface="Lucida Sans"/>
              </a:rPr>
              <a:t>ipos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95">
                <a:solidFill>
                  <a:srgbClr val="FFFFFF"/>
                </a:solidFill>
                <a:latin typeface="Lucida Sans"/>
                <a:cs typeface="Lucida Sans"/>
              </a:rPr>
              <a:t>dife</a:t>
            </a:r>
            <a:r>
              <a:rPr dirty="0" sz="2000" spc="-21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000" spc="-14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000" spc="-1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000" spc="-175">
                <a:solidFill>
                  <a:srgbClr val="FFFFFF"/>
                </a:solidFill>
                <a:latin typeface="Lucida Sans"/>
                <a:cs typeface="Lucida Sans"/>
              </a:rPr>
              <a:t>tes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000" spc="-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000" spc="-180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000" spc="-1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000" spc="-2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95">
                <a:solidFill>
                  <a:srgbClr val="FFFFFF"/>
                </a:solidFill>
                <a:latin typeface="Lucida Sans"/>
                <a:cs typeface="Lucida Sans"/>
              </a:rPr>
              <a:t>(botones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Lucida Sans"/>
                <a:cs typeface="Lucida Sans"/>
              </a:rPr>
              <a:t>cu</a:t>
            </a:r>
            <a:r>
              <a:rPr dirty="0" sz="20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000" spc="-28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000" spc="-2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000" spc="-195">
                <a:solidFill>
                  <a:srgbClr val="FFFFFF"/>
                </a:solidFill>
                <a:latin typeface="Lucida Sans"/>
                <a:cs typeface="Lucida Sans"/>
              </a:rPr>
              <a:t>os</a:t>
            </a:r>
            <a:r>
              <a:rPr dirty="0" sz="2000" spc="-1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0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Lucida Sans"/>
                <a:cs typeface="Lucida Sans"/>
              </a:rPr>
              <a:t>texto).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7365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9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5000" spc="-30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5000" spc="-415">
                <a:solidFill>
                  <a:srgbClr val="FFFFFF"/>
                </a:solidFill>
                <a:latin typeface="Lucida Sans"/>
                <a:cs typeface="Lucida Sans"/>
              </a:rPr>
              <a:t>ion,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65">
                <a:solidFill>
                  <a:srgbClr val="FFFFFF"/>
                </a:solidFill>
                <a:latin typeface="Lucida Sans"/>
                <a:cs typeface="Lucida Sans"/>
              </a:rPr>
              <a:t>method,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60">
                <a:solidFill>
                  <a:srgbClr val="FFFFFF"/>
                </a:solidFill>
                <a:latin typeface="Lucida Sans"/>
                <a:cs typeface="Lucida Sans"/>
              </a:rPr>
              <a:t>enctype,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28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5000" spc="-445">
                <a:solidFill>
                  <a:srgbClr val="FFFFFF"/>
                </a:solidFill>
                <a:latin typeface="Lucida Sans"/>
                <a:cs typeface="Lucida Sans"/>
              </a:rPr>
              <a:t>cept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4999" y="5346700"/>
          <a:ext cx="11772900" cy="23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0"/>
              </a:tblGrid>
              <a:tr h="1422399">
                <a:tc>
                  <a:txBody>
                    <a:bodyPr/>
                    <a:lstStyle/>
                    <a:p>
                      <a:pPr marL="3818254">
                        <a:lnSpc>
                          <a:spcPct val="100000"/>
                        </a:lnSpc>
                      </a:pPr>
                      <a:r>
                        <a:rPr dirty="0" sz="9600" b="1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&lt;form&gt;</a:t>
                      </a:r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/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863599">
                <a:tc>
                  <a:txBody>
                    <a:bodyPr/>
                    <a:lstStyle/>
                    <a:p>
                      <a:pPr marL="1811020">
                        <a:lnSpc>
                          <a:spcPct val="100000"/>
                        </a:lnSpc>
                      </a:pPr>
                      <a:r>
                        <a:rPr dirty="0" sz="3000">
                          <a:latin typeface="Lucida Sans"/>
                          <a:cs typeface="Lucida Sans"/>
                        </a:rPr>
                        <a:t>Se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emp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pa</a:t>
                      </a:r>
                      <a:r>
                        <a:rPr dirty="0" sz="3000" spc="-65">
                          <a:latin typeface="Lucida Sans"/>
                          <a:cs typeface="Lucida Sans"/>
                        </a:rPr>
                        <a:t>r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insertar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un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formu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ario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pági</a:t>
                      </a:r>
                      <a:r>
                        <a:rPr dirty="0" sz="3000" spc="-30">
                          <a:latin typeface="Lucida Sans"/>
                          <a:cs typeface="Lucida Sans"/>
                        </a:rPr>
                        <a:t>n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.</a:t>
                      </a:r>
                      <a:endParaRPr sz="3000">
                        <a:latin typeface="Lucida Sans"/>
                        <a:cs typeface="Lucida San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1794" y="927502"/>
            <a:ext cx="868172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5546725" algn="l"/>
              </a:tabLst>
            </a:pP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ormu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arios	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b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ásicos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1993900"/>
            <a:ext cx="50800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marL="1471295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atributos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510" y="3512951"/>
            <a:ext cx="5825490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Indica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Lucida Sans"/>
                <a:cs typeface="Lucida Sans"/>
              </a:rPr>
              <a:t>URL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enca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ga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ocesar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 datos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serv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2500" spc="-4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499" y="3492500"/>
            <a:ext cx="3263900" cy="927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8483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action="url"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499" y="4724399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10209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method="texto"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499" y="60579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258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enctype="texto"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499" y="74041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10209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accept="texto"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3530" y="4800507"/>
            <a:ext cx="6602095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Método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00">
                <a:solidFill>
                  <a:srgbClr val="FFFFFF"/>
                </a:solidFill>
                <a:latin typeface="Lucida Sans"/>
                <a:cs typeface="Lucida Sans"/>
              </a:rPr>
              <a:t>HTTP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10">
                <a:solidFill>
                  <a:srgbClr val="FFFFFF"/>
                </a:solidFill>
                <a:latin typeface="Lucida Sans"/>
                <a:cs typeface="Lucida Sans"/>
              </a:rPr>
              <a:t>(</a:t>
            </a:r>
            <a:r>
              <a:rPr dirty="0" sz="2500" spc="-29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2500" spc="-75">
                <a:solidFill>
                  <a:srgbClr val="FFFFFF"/>
                </a:solidFill>
                <a:latin typeface="Lucida Sans"/>
                <a:cs typeface="Lucida Sans"/>
              </a:rPr>
              <a:t>ET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Lucida Sans"/>
                <a:cs typeface="Lucida Sans"/>
              </a:rPr>
              <a:t>POST)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2500" spc="-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viar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0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1086" y="5950389"/>
            <a:ext cx="6847840" cy="2445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604" marR="5080">
              <a:lnSpc>
                <a:spcPct val="100000"/>
              </a:lnSpc>
            </a:pP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codific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2500" spc="-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viar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serv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(sólo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indica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2500" spc="-45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explícita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arios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permiten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tar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chivos)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  <a:p>
            <a:pPr marL="12700" marR="662305">
              <a:lnSpc>
                <a:spcPct val="100000"/>
              </a:lnSpc>
              <a:spcBef>
                <a:spcPts val="1555"/>
              </a:spcBef>
            </a:pP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Lista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sepa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500" spc="-34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todos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ipos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 a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chivos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cept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serv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(sólo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arios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permiten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tar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chivos)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0"/>
              <a:t>&lt;html&gt;</a:t>
            </a:r>
            <a:endParaRPr sz="2100"/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&lt;head&gt;</a:t>
            </a:r>
            <a:endParaRPr sz="2100"/>
          </a:p>
          <a:p>
            <a:pPr marL="119951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&lt;title&gt;Ejemplo</a:t>
            </a:r>
            <a:r>
              <a:rPr dirty="0" sz="2100" spc="5"/>
              <a:t> </a:t>
            </a:r>
            <a:r>
              <a:rPr dirty="0" sz="2100" spc="10"/>
              <a:t>de</a:t>
            </a:r>
            <a:r>
              <a:rPr dirty="0" sz="2100" spc="10"/>
              <a:t> </a:t>
            </a:r>
            <a:r>
              <a:rPr dirty="0" sz="2100" spc="10"/>
              <a:t>formulario</a:t>
            </a:r>
            <a:r>
              <a:rPr dirty="0" sz="2100" spc="5"/>
              <a:t> </a:t>
            </a:r>
            <a:r>
              <a:rPr dirty="0" sz="2100" spc="10"/>
              <a:t>sencillo&lt;/title&gt;</a:t>
            </a:r>
            <a:endParaRPr sz="2100"/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&lt;/head&gt;</a:t>
            </a:r>
            <a:endParaRPr sz="2100"/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&lt;body&gt;</a:t>
            </a:r>
            <a:endParaRPr sz="2100"/>
          </a:p>
          <a:p>
            <a:pPr marL="119951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&lt;h1&gt;Formulario</a:t>
            </a:r>
            <a:r>
              <a:rPr dirty="0" sz="2100" spc="5"/>
              <a:t> </a:t>
            </a:r>
            <a:r>
              <a:rPr dirty="0" sz="2100" spc="10"/>
              <a:t>muy</a:t>
            </a:r>
            <a:r>
              <a:rPr dirty="0" sz="2100" spc="10"/>
              <a:t> </a:t>
            </a:r>
            <a:r>
              <a:rPr dirty="0" sz="2100" spc="10"/>
              <a:t>sencillo&lt;/h1&gt;</a:t>
            </a:r>
            <a:endParaRPr sz="2100"/>
          </a:p>
          <a:p>
            <a:pPr marL="1792605" marR="5080" indent="-593725">
              <a:lnSpc>
                <a:spcPct val="149800"/>
              </a:lnSpc>
            </a:pPr>
            <a:r>
              <a:rPr dirty="0" sz="2100" spc="10"/>
              <a:t>&lt;form</a:t>
            </a:r>
            <a:r>
              <a:rPr dirty="0" sz="2100" spc="10"/>
              <a:t> </a:t>
            </a:r>
            <a:r>
              <a:rPr dirty="0" sz="2100" spc="10">
                <a:hlinkClick r:id="rId2"/>
              </a:rPr>
              <a:t>action="http://www.dominio.com/formulario.php"</a:t>
            </a:r>
            <a:r>
              <a:rPr dirty="0" sz="2100" spc="-10">
                <a:hlinkClick r:id="rId2"/>
              </a:rPr>
              <a:t> </a:t>
            </a:r>
            <a:r>
              <a:rPr dirty="0" sz="2100" spc="10"/>
              <a:t>method="POST"&gt;</a:t>
            </a:r>
            <a:r>
              <a:rPr dirty="0" sz="2100" spc="10"/>
              <a:t> Escribe</a:t>
            </a:r>
            <a:r>
              <a:rPr dirty="0" sz="2100" spc="10"/>
              <a:t> </a:t>
            </a:r>
            <a:r>
              <a:rPr dirty="0" sz="2100" spc="10"/>
              <a:t>tu</a:t>
            </a:r>
            <a:r>
              <a:rPr dirty="0" sz="2100" spc="10"/>
              <a:t> </a:t>
            </a:r>
            <a:r>
              <a:rPr dirty="0" sz="2100" spc="10"/>
              <a:t>nombre:</a:t>
            </a:r>
            <a:endParaRPr sz="2100"/>
          </a:p>
          <a:p>
            <a:pPr marL="179260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&lt;input</a:t>
            </a:r>
            <a:r>
              <a:rPr dirty="0" sz="2100" spc="10"/>
              <a:t> </a:t>
            </a:r>
            <a:r>
              <a:rPr dirty="0" sz="2100" spc="10"/>
              <a:t>type="text"</a:t>
            </a:r>
            <a:r>
              <a:rPr dirty="0" sz="2100" spc="5"/>
              <a:t> </a:t>
            </a:r>
            <a:r>
              <a:rPr dirty="0" sz="2100" spc="10"/>
              <a:t>name="nombre"</a:t>
            </a:r>
            <a:r>
              <a:rPr dirty="0" sz="2100" spc="5"/>
              <a:t> </a:t>
            </a:r>
            <a:r>
              <a:rPr dirty="0" sz="2100" spc="10"/>
              <a:t>value=""</a:t>
            </a:r>
            <a:r>
              <a:rPr dirty="0" sz="2100" spc="10"/>
              <a:t> </a:t>
            </a:r>
            <a:r>
              <a:rPr dirty="0" sz="2100" spc="10"/>
              <a:t>/&gt;</a:t>
            </a:r>
            <a:endParaRPr sz="2100"/>
          </a:p>
          <a:p>
            <a:pPr marL="179260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&lt;br/&gt;</a:t>
            </a:r>
            <a:endParaRPr sz="2100"/>
          </a:p>
          <a:p>
            <a:pPr marL="179260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&lt;input</a:t>
            </a:r>
            <a:r>
              <a:rPr dirty="0" sz="2100" spc="10"/>
              <a:t> </a:t>
            </a:r>
            <a:r>
              <a:rPr dirty="0" sz="2100" spc="10"/>
              <a:t>type="submit"</a:t>
            </a:r>
            <a:r>
              <a:rPr dirty="0" sz="2100" spc="5"/>
              <a:t> </a:t>
            </a:r>
            <a:r>
              <a:rPr dirty="0" sz="2100" spc="10"/>
              <a:t>value="Enviar"</a:t>
            </a:r>
            <a:r>
              <a:rPr dirty="0" sz="2100" spc="5"/>
              <a:t> </a:t>
            </a:r>
            <a:r>
              <a:rPr dirty="0" sz="2100" spc="10"/>
              <a:t>/&gt;</a:t>
            </a:r>
            <a:endParaRPr sz="2100"/>
          </a:p>
          <a:p>
            <a:pPr marL="119951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&lt;/form&gt;</a:t>
            </a:r>
            <a:endParaRPr sz="2100"/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&lt;/body&gt;</a:t>
            </a:r>
            <a:endParaRPr sz="2100"/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&lt;/html&gt;</a:t>
            </a:r>
            <a:endParaRPr sz="2100"/>
          </a:p>
        </p:txBody>
      </p:sp>
      <p:sp>
        <p:nvSpPr>
          <p:cNvPr id="6" name="object 6"/>
          <p:cNvSpPr txBox="1"/>
          <p:nvPr/>
        </p:nvSpPr>
        <p:spPr>
          <a:xfrm>
            <a:off x="2161794" y="927502"/>
            <a:ext cx="868172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5546725" algn="l"/>
              </a:tabLst>
            </a:pP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ormu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arios	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b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ásicos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4353" y="927502"/>
            <a:ext cx="1089660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4739005" algn="l"/>
                <a:tab pos="60242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Elemen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	de	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ormu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ario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688" y="2320771"/>
            <a:ext cx="10869930" cy="528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01625" marR="294005">
              <a:lnSpc>
                <a:spcPct val="100000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botones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cu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tamb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én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denomi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95">
                <a:solidFill>
                  <a:srgbClr val="FFFFFF"/>
                </a:solidFill>
                <a:latin typeface="Lucida Sans"/>
                <a:cs typeface="Lucida Sans"/>
              </a:rPr>
              <a:t>"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6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pos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ormul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rio</a:t>
            </a:r>
            <a:r>
              <a:rPr dirty="0" sz="3500" spc="-95">
                <a:solidFill>
                  <a:srgbClr val="FFFFFF"/>
                </a:solidFill>
                <a:latin typeface="Lucida Sans"/>
                <a:cs typeface="Lucida Sans"/>
              </a:rPr>
              <a:t>"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95">
                <a:solidFill>
                  <a:srgbClr val="FFFFFF"/>
                </a:solidFill>
                <a:latin typeface="Lucida Sans"/>
                <a:cs typeface="Lucida Sans"/>
              </a:rPr>
              <a:t>"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tro</a:t>
            </a:r>
            <a:r>
              <a:rPr dirty="0" sz="3500" spc="-2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ormul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rio</a:t>
            </a:r>
            <a:r>
              <a:rPr dirty="0" sz="3500" spc="-50">
                <a:solidFill>
                  <a:srgbClr val="FFFFFF"/>
                </a:solidFill>
                <a:latin typeface="Lucida Sans"/>
                <a:cs typeface="Lucida Sans"/>
              </a:rPr>
              <a:t>”.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6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ayoría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ean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&lt;input&gt;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ición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lista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atributos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muy</a:t>
            </a:r>
            <a:r>
              <a:rPr dirty="0" sz="3500" spc="-1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extensa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276225" marR="268605">
              <a:lnSpc>
                <a:spcPct val="101099"/>
              </a:lnSpc>
            </a:pPr>
            <a:r>
              <a:rPr dirty="0" sz="3500" spc="-12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conc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eto,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60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ipos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&lt;input&gt;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que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podemos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ir: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4800" y="7810500"/>
            <a:ext cx="9855200" cy="1041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772795" marR="31750" indent="-733425">
              <a:lnSpc>
                <a:spcPts val="4100"/>
              </a:lnSpc>
            </a:pP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text,</a:t>
            </a:r>
            <a:r>
              <a:rPr dirty="0" sz="35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password,</a:t>
            </a:r>
            <a:r>
              <a:rPr dirty="0" sz="35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checkbox,</a:t>
            </a:r>
            <a:r>
              <a:rPr dirty="0" sz="35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radio,</a:t>
            </a:r>
            <a:r>
              <a:rPr dirty="0" sz="35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submit,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 reset,</a:t>
            </a:r>
            <a:r>
              <a:rPr dirty="0" sz="35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file,</a:t>
            </a:r>
            <a:r>
              <a:rPr dirty="0" sz="35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hidden,</a:t>
            </a:r>
            <a:r>
              <a:rPr dirty="0" sz="35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image,</a:t>
            </a:r>
            <a:r>
              <a:rPr dirty="0" sz="35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button</a:t>
            </a:r>
            <a:endParaRPr sz="3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24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335">
                <a:solidFill>
                  <a:srgbClr val="FFFFFF"/>
                </a:solidFill>
                <a:latin typeface="Lucida Sans"/>
                <a:cs typeface="Lucida Sans"/>
              </a:rPr>
              <a:t>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75">
                <a:solidFill>
                  <a:srgbClr val="FFFFFF"/>
                </a:solidFill>
                <a:latin typeface="Lucida Sans"/>
                <a:cs typeface="Lucida Sans"/>
              </a:rPr>
              <a:t>foco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6849" y="1670049"/>
            <a:ext cx="9347200" cy="1054100"/>
          </a:xfrm>
          <a:prstGeom prst="rect">
            <a:avLst/>
          </a:prstGeom>
          <a:solidFill>
            <a:srgbClr val="0365C0"/>
          </a:solidFill>
          <a:ln w="380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21890" marR="784225" indent="-1619250">
              <a:lnSpc>
                <a:spcPct val="101000"/>
              </a:lnSpc>
            </a:pPr>
            <a:r>
              <a:rPr dirty="0" sz="3300" spc="-240">
                <a:solidFill>
                  <a:srgbClr val="FFFFFF"/>
                </a:solidFill>
                <a:latin typeface="Lucida Sans"/>
                <a:cs typeface="Lucida Sans"/>
              </a:rPr>
              <a:t>type,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300" spc="-235">
                <a:solidFill>
                  <a:srgbClr val="FFFFFF"/>
                </a:solidFill>
                <a:latin typeface="Lucida Sans"/>
                <a:cs typeface="Lucida Sans"/>
              </a:rPr>
              <a:t>ame,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1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300" spc="-220">
                <a:solidFill>
                  <a:srgbClr val="FFFFFF"/>
                </a:solidFill>
                <a:latin typeface="Lucida Sans"/>
                <a:cs typeface="Lucida Sans"/>
              </a:rPr>
              <a:t>alue,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90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3300" spc="-459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300" spc="-190">
                <a:solidFill>
                  <a:srgbClr val="FFFFFF"/>
                </a:solidFill>
                <a:latin typeface="Lucida Sans"/>
                <a:cs typeface="Lucida Sans"/>
              </a:rPr>
              <a:t>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9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300" spc="-2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300" spc="-620">
                <a:solidFill>
                  <a:srgbClr val="FFFFFF"/>
                </a:solidFill>
                <a:latin typeface="Lucida Sans"/>
                <a:cs typeface="Lucida Sans"/>
              </a:rPr>
              <a:t>x</a:t>
            </a:r>
            <a:r>
              <a:rPr dirty="0" sz="3300" spc="-1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295">
                <a:solidFill>
                  <a:srgbClr val="FFFFFF"/>
                </a:solidFill>
                <a:latin typeface="Lucida Sans"/>
                <a:cs typeface="Lucida Sans"/>
              </a:rPr>
              <a:t>ength,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75">
                <a:solidFill>
                  <a:srgbClr val="FFFFFF"/>
                </a:solidFill>
                <a:latin typeface="Lucida Sans"/>
                <a:cs typeface="Lucida Sans"/>
              </a:rPr>
              <a:t>chec</a:t>
            </a:r>
            <a:r>
              <a:rPr dirty="0" sz="3300" spc="-330">
                <a:solidFill>
                  <a:srgbClr val="FFFFFF"/>
                </a:solidFill>
                <a:latin typeface="Lucida Sans"/>
                <a:cs typeface="Lucida Sans"/>
              </a:rPr>
              <a:t>k</a:t>
            </a:r>
            <a:r>
              <a:rPr dirty="0" sz="3300" spc="-265">
                <a:solidFill>
                  <a:srgbClr val="FFFFFF"/>
                </a:solidFill>
                <a:latin typeface="Lucida Sans"/>
                <a:cs typeface="Lucida Sans"/>
              </a:rPr>
              <a:t>ed,</a:t>
            </a:r>
            <a:r>
              <a:rPr dirty="0" sz="33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10">
                <a:solidFill>
                  <a:srgbClr val="FFFFFF"/>
                </a:solidFill>
                <a:latin typeface="Lucida Sans"/>
                <a:cs typeface="Lucida Sans"/>
              </a:rPr>
              <a:t>disab</a:t>
            </a:r>
            <a:r>
              <a:rPr dirty="0" sz="3300" spc="-14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265">
                <a:solidFill>
                  <a:srgbClr val="FFFFFF"/>
                </a:solidFill>
                <a:latin typeface="Lucida Sans"/>
                <a:cs typeface="Lucida Sans"/>
              </a:rPr>
              <a:t>ed,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4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300" spc="-20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300" spc="-2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300" spc="-305">
                <a:solidFill>
                  <a:srgbClr val="FFFFFF"/>
                </a:solidFill>
                <a:latin typeface="Lucida Sans"/>
                <a:cs typeface="Lucida Sans"/>
              </a:rPr>
              <a:t>donl</a:t>
            </a:r>
            <a:r>
              <a:rPr dirty="0" sz="3300" spc="-12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300" spc="-16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5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3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300" spc="-195">
                <a:solidFill>
                  <a:srgbClr val="FFFFFF"/>
                </a:solidFill>
                <a:latin typeface="Lucida Sans"/>
                <a:cs typeface="Lucida Sans"/>
              </a:rPr>
              <a:t>c,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29">
                <a:solidFill>
                  <a:srgbClr val="FFFFFF"/>
                </a:solidFill>
                <a:latin typeface="Lucida Sans"/>
                <a:cs typeface="Lucida Sans"/>
              </a:rPr>
              <a:t>alt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-31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4999" y="5346700"/>
          <a:ext cx="11772900" cy="23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0"/>
              </a:tblGrid>
              <a:tr h="1422399">
                <a:tc>
                  <a:txBody>
                    <a:bodyPr/>
                    <a:lstStyle/>
                    <a:p>
                      <a:pPr marL="3482975">
                        <a:lnSpc>
                          <a:spcPct val="100000"/>
                        </a:lnSpc>
                      </a:pPr>
                      <a:r>
                        <a:rPr dirty="0" sz="9600" b="1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&lt;input&gt;</a:t>
                      </a:r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/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863599">
                <a:tc>
                  <a:txBody>
                    <a:bodyPr/>
                    <a:lstStyle/>
                    <a:p>
                      <a:pPr marL="1638935">
                        <a:lnSpc>
                          <a:spcPct val="100000"/>
                        </a:lnSpc>
                      </a:pPr>
                      <a:r>
                        <a:rPr dirty="0" sz="3000">
                          <a:latin typeface="Lucida Sans"/>
                          <a:cs typeface="Lucida Sans"/>
                        </a:rPr>
                        <a:t>Se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emp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ean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pa</a:t>
                      </a:r>
                      <a:r>
                        <a:rPr dirty="0" sz="3000" spc="-65">
                          <a:latin typeface="Lucida Sans"/>
                          <a:cs typeface="Lucida Sans"/>
                        </a:rPr>
                        <a:t>r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insertar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un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co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n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t</a:t>
                      </a:r>
                      <a:r>
                        <a:rPr dirty="0" sz="3000" spc="-30">
                          <a:latin typeface="Lucida Sans"/>
                          <a:cs typeface="Lucida Sans"/>
                        </a:rPr>
                        <a:t>r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ol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un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formu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ario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.</a:t>
                      </a:r>
                      <a:endParaRPr sz="3000">
                        <a:latin typeface="Lucida Sans"/>
                        <a:cs typeface="Lucida San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1683" y="2448029"/>
            <a:ext cx="10962005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6944" marR="5080" indent="-944880">
              <a:lnSpc>
                <a:spcPct val="100000"/>
              </a:lnSpc>
            </a:pP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caso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sencillo,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cu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cío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suario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escribir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cualqu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86" rIns="0" bIns="0" rtlCol="0" vert="horz">
            <a:spAutoFit/>
          </a:bodyPr>
          <a:lstStyle/>
          <a:p>
            <a:pPr marL="120396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68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type=“text”&gt;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1000" y="3934619"/>
            <a:ext cx="71628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11500" y="3998119"/>
            <a:ext cx="67818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4200" y="8102600"/>
            <a:ext cx="92964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type="text"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name="nombre"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value=""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1000" y="3934619"/>
            <a:ext cx="71628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11500" y="3998119"/>
            <a:ext cx="67818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1002" y="2181329"/>
            <a:ext cx="11182985" cy="151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cu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cío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suario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escribir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cualqu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texto,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donde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ocultan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ando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asteriscos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cí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culos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86" rIns="0" bIns="0" rtlCol="0" vert="horz">
            <a:spAutoFit/>
          </a:bodyPr>
          <a:lstStyle/>
          <a:p>
            <a:pPr marL="25463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68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type=“password”&gt;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" y="8102600"/>
            <a:ext cx="120396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type="password"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name="contrasena"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value="12345"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1000" y="3740150"/>
            <a:ext cx="71628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11500" y="3803650"/>
            <a:ext cx="67818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69936" y="1957687"/>
            <a:ext cx="10465435" cy="151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checkb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580">
                <a:solidFill>
                  <a:srgbClr val="FFFFFF"/>
                </a:solidFill>
                <a:latin typeface="Lucida Sans"/>
                <a:cs typeface="Lucida Sans"/>
              </a:rPr>
              <a:t>x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permiten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suario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des-s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opciones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indiv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dualme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86" rIns="0" bIns="0" rtlCol="0" vert="horz">
            <a:spAutoFit/>
          </a:bodyPr>
          <a:lstStyle/>
          <a:p>
            <a:pPr marL="25463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68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type=“checkbox”&gt;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" y="7835900"/>
            <a:ext cx="120396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ct val="100000"/>
              </a:lnSpc>
              <a:tabLst>
                <a:tab pos="11570335" algn="l"/>
              </a:tabLst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type="checkbox"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name="puesto"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value=“1"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checked</a:t>
            </a:r>
            <a:r>
              <a:rPr dirty="0" sz="300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8382000"/>
            <a:ext cx="105664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type="checkbox"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name="tecnico"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value="1"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600" y="8928100"/>
            <a:ext cx="107696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type="checkbox"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name="empleado"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value="1"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4201" y="622702"/>
            <a:ext cx="875665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51860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ESTRU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	GENE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AL</a:t>
            </a:r>
            <a:endParaRPr sz="4000">
              <a:latin typeface="Frontage Outline"/>
              <a:cs typeface="Frontage Outline"/>
            </a:endParaRPr>
          </a:p>
          <a:p>
            <a:pPr algn="ctr">
              <a:lnSpc>
                <a:spcPts val="4720"/>
              </a:lnSpc>
              <a:tabLst>
                <a:tab pos="128460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De	elemen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2527300"/>
            <a:ext cx="105918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3304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&lt;tag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attribute1="value1"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attribute2="value2"&gt;content&lt;/tag&gt;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" y="3822700"/>
            <a:ext cx="105918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6530">
              <a:lnSpc>
                <a:spcPct val="100000"/>
              </a:lnSpc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&lt;a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href="http://www.enlace.com"</a:t>
            </a:r>
            <a:r>
              <a:rPr dirty="0" sz="210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target="_blank"&gt;Ejemplo</a:t>
            </a:r>
            <a:r>
              <a:rPr dirty="0" sz="2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enlace&lt;/a&gt;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1000" y="4187435"/>
            <a:ext cx="71628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11500" y="4250935"/>
            <a:ext cx="67818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93717" y="2178367"/>
            <a:ext cx="10417810" cy="151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radiobutton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simi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checkb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x,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pe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ese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tan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dife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encia</a:t>
            </a:r>
            <a:r>
              <a:rPr dirty="0" sz="35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muy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importa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mutuame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xcluye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86" rIns="0" bIns="0" rtlCol="0" vert="horz">
            <a:spAutoFit/>
          </a:bodyPr>
          <a:lstStyle/>
          <a:p>
            <a:pPr marL="966469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68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type=“radio”&gt;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" y="8280400"/>
            <a:ext cx="120396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ct val="100000"/>
              </a:lnSpc>
              <a:tabLst>
                <a:tab pos="11570335" algn="l"/>
              </a:tabLst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type="radio"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name="sexo"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value=“hombre"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checked</a:t>
            </a:r>
            <a:r>
              <a:rPr dirty="0" sz="300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8826500"/>
            <a:ext cx="101346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type="radio"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name="sexo"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value="mujer"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1000" y="4187435"/>
            <a:ext cx="71628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11500" y="4250935"/>
            <a:ext cx="67818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3730" y="2445067"/>
            <a:ext cx="10817860" cy="984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64410" marR="5080" indent="-2252345">
              <a:lnSpc>
                <a:spcPct val="101099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submit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enca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viar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datos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serv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86" rIns="0" bIns="0" rtlCol="0" vert="horz">
            <a:spAutoFit/>
          </a:bodyPr>
          <a:lstStyle/>
          <a:p>
            <a:pPr marL="72898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68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type=“submit”&gt;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610600"/>
            <a:ext cx="109728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type="submit"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name="enviar"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value=“Enviar”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1000" y="4187435"/>
            <a:ext cx="71628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11500" y="4250935"/>
            <a:ext cx="67818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15881" y="2445067"/>
            <a:ext cx="10573385" cy="984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85265" marR="5080" indent="-1473200">
              <a:lnSpc>
                <a:spcPct val="101099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permiten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tar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fiche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posteriorme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án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vi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serv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86" rIns="0" bIns="0" rtlCol="0" vert="horz">
            <a:spAutoFit/>
          </a:bodyPr>
          <a:lstStyle/>
          <a:p>
            <a:pPr marL="120396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68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type=“file”&gt;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7200" y="8610600"/>
            <a:ext cx="70104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8260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type="file"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name=“foto"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04125" y="2103641"/>
            <a:ext cx="10996930" cy="3675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</a:pPr>
            <a:r>
              <a:rPr dirty="0" sz="3500" spc="-45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incluye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ol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tar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chivos,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obligatorio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añ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dir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atributo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enctype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&lt;form&gt;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del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ario.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24460" marR="116839">
              <a:lnSpc>
                <a:spcPct val="101099"/>
              </a:lnSpc>
            </a:pPr>
            <a:r>
              <a:rPr dirty="0" sz="35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alor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atributo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enctype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debe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ser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35" b="1">
                <a:solidFill>
                  <a:srgbClr val="FFFFFF"/>
                </a:solidFill>
                <a:latin typeface="Consolas"/>
                <a:cs typeface="Consolas"/>
              </a:rPr>
              <a:t>multipart/form-­‐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data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&lt;form&gt;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arios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 permiten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tar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chivos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400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es: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86" rIns="0" bIns="0" rtlCol="0" vert="horz">
            <a:spAutoFit/>
          </a:bodyPr>
          <a:lstStyle/>
          <a:p>
            <a:pPr marL="120396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68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type=“file”&gt;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4000" y="6248400"/>
            <a:ext cx="7416800" cy="3124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876300" marR="3599815" indent="-838200">
              <a:lnSpc>
                <a:spcPts val="35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&lt;form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action="url"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 method="POST"</a:t>
            </a:r>
            <a:endParaRPr sz="3000">
              <a:latin typeface="Consolas"/>
              <a:cs typeface="Consolas"/>
            </a:endParaRPr>
          </a:p>
          <a:p>
            <a:pPr marL="876300">
              <a:lnSpc>
                <a:spcPts val="3400"/>
              </a:lnSpc>
            </a:pPr>
            <a:r>
              <a:rPr dirty="0" sz="3000" spc="-120">
                <a:solidFill>
                  <a:srgbClr val="FFFFFF"/>
                </a:solidFill>
                <a:latin typeface="Consolas"/>
                <a:cs typeface="Consolas"/>
              </a:rPr>
              <a:t>enctype="multipart/form-­‐data"&gt;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95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95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&lt;/form&gt;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6339" y="3285057"/>
            <a:ext cx="11132185" cy="316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botón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genérico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icialme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eali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ingu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ya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están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pens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añ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dir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funcio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vés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82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aScript.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4460" marR="116839">
              <a:lnSpc>
                <a:spcPct val="100000"/>
              </a:lnSpc>
            </a:pPr>
            <a:r>
              <a:rPr dirty="0" sz="3500" spc="-105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aspecto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visual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470">
                <a:solidFill>
                  <a:srgbClr val="FFFFFF"/>
                </a:solidFill>
                <a:latin typeface="Lucida Sans"/>
                <a:cs typeface="Lucida Sans"/>
              </a:rPr>
              <a:t>x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ctame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mismo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input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submit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reset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286" rIns="0" bIns="0" rtlCol="0" vert="horz">
            <a:spAutoFit/>
          </a:bodyPr>
          <a:lstStyle/>
          <a:p>
            <a:pPr marL="72898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68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type=“button”&gt;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7467600"/>
            <a:ext cx="10134600" cy="457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id="boton"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type="button"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name="accion"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0559" y="3288019"/>
            <a:ext cx="11163935" cy="313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78790" marR="471170">
              <a:lnSpc>
                <a:spcPct val="100000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campos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ocultos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ean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añ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dir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infor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dicio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ane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sean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visib</a:t>
            </a:r>
            <a:r>
              <a:rPr dirty="0" sz="3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es.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Nor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alme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campos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ocultos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incluir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 infor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necesita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serv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pe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necesario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posib</a:t>
            </a:r>
            <a:r>
              <a:rPr dirty="0" sz="3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estab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zca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suario.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286" rIns="0" bIns="0" rtlCol="0" vert="horz">
            <a:spAutoFit/>
          </a:bodyPr>
          <a:lstStyle/>
          <a:p>
            <a:pPr marL="72898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68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type=“hidden”&gt;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600" y="7239000"/>
            <a:ext cx="10769600" cy="9017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545" marR="36195" indent="628015">
              <a:lnSpc>
                <a:spcPts val="35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3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id="secret"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type="hidden"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name="token"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 value="a480887851f43e515758bff40498202fdc8bb192"</a:t>
            </a:r>
            <a:r>
              <a:rPr dirty="0" sz="30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202" rIns="0" bIns="0" rtlCol="0" vert="horz">
            <a:spAutoFit/>
          </a:bodyPr>
          <a:lstStyle/>
          <a:p>
            <a:pPr marL="3741420">
              <a:lnSpc>
                <a:spcPts val="4620"/>
              </a:lnSpc>
            </a:pPr>
            <a:r>
              <a:rPr dirty="0" sz="4000" spc="-80">
                <a:solidFill>
                  <a:srgbClr val="FFFFFF"/>
                </a:solidFill>
              </a:rPr>
              <a:t>E</a:t>
            </a:r>
            <a:r>
              <a:rPr dirty="0" sz="4000">
                <a:solidFill>
                  <a:srgbClr val="FFFFFF"/>
                </a:solidFill>
              </a:rPr>
              <a:t>je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cicio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09224" y="1916187"/>
            <a:ext cx="11186795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57400" marR="5080" indent="-2044700">
              <a:lnSpc>
                <a:spcPct val="100000"/>
              </a:lnSpc>
            </a:pP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Determi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código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necesario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sigu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agen: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5542" y="3253158"/>
            <a:ext cx="5913715" cy="604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6042" y="3316658"/>
            <a:ext cx="5532715" cy="566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0770" y="622702"/>
            <a:ext cx="576326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tabLst>
                <a:tab pos="4741545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Elemen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	de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ormu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ario	II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464" y="2851211"/>
            <a:ext cx="10906125" cy="422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algunos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dicio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9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me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arios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dos,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así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campos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dicio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9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&lt;input&gt;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8905" marR="121285">
              <a:lnSpc>
                <a:spcPct val="100699"/>
              </a:lnSpc>
            </a:pP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amos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cómo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podemos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campos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dicio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9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es,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listas</a:t>
            </a:r>
            <a:r>
              <a:rPr dirty="0" sz="35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desplegables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agrupar elementos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arios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estab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ecer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texto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es.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5600" y="3505941"/>
            <a:ext cx="7213600" cy="425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6100" y="3569441"/>
            <a:ext cx="6832600" cy="387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58366" y="2154537"/>
            <a:ext cx="10688320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88029" marR="5080" indent="-3275965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á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eas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cuando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debe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oducir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ca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texto.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86" rIns="0" bIns="0" rtlCol="0" vert="horz">
            <a:spAutoFit/>
          </a:bodyPr>
          <a:lstStyle/>
          <a:p>
            <a:pPr marL="334073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&lt;textarea&gt;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8001000"/>
            <a:ext cx="10134600" cy="134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99235" marR="38100" indent="-1466850">
              <a:lnSpc>
                <a:spcPts val="35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&lt;textarea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name=“descripcion”</a:t>
            </a:r>
            <a:r>
              <a:rPr dirty="0" sz="3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cols="40"</a:t>
            </a:r>
            <a:r>
              <a:rPr dirty="0" sz="3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rows="5"&gt;</a:t>
            </a: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 Texto</a:t>
            </a:r>
            <a:endParaRPr sz="3000">
              <a:latin typeface="Consolas"/>
              <a:cs typeface="Consolas"/>
            </a:endParaRPr>
          </a:p>
          <a:p>
            <a:pPr marL="33020">
              <a:lnSpc>
                <a:spcPts val="3400"/>
              </a:lnSpc>
            </a:pPr>
            <a:r>
              <a:rPr dirty="0" sz="3000" spc="-20">
                <a:solidFill>
                  <a:srgbClr val="FFFFFF"/>
                </a:solidFill>
                <a:latin typeface="Consolas"/>
                <a:cs typeface="Consolas"/>
              </a:rPr>
              <a:t>&lt;/textarea&gt;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24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335">
                <a:solidFill>
                  <a:srgbClr val="FFFFFF"/>
                </a:solidFill>
                <a:latin typeface="Lucida Sans"/>
                <a:cs typeface="Lucida Sans"/>
              </a:rPr>
              <a:t>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75">
                <a:solidFill>
                  <a:srgbClr val="FFFFFF"/>
                </a:solidFill>
                <a:latin typeface="Lucida Sans"/>
                <a:cs typeface="Lucida Sans"/>
              </a:rPr>
              <a:t>foco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6849" y="1924049"/>
            <a:ext cx="9347200" cy="5461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26540">
              <a:lnSpc>
                <a:spcPct val="100000"/>
              </a:lnSpc>
            </a:pPr>
            <a:r>
              <a:rPr dirty="0" sz="3300" spc="-37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300" spc="-38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300" spc="-215">
                <a:solidFill>
                  <a:srgbClr val="FFFFFF"/>
                </a:solidFill>
                <a:latin typeface="Lucida Sans"/>
                <a:cs typeface="Lucida Sans"/>
              </a:rPr>
              <a:t>ws,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8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300" spc="-11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220">
                <a:solidFill>
                  <a:srgbClr val="FFFFFF"/>
                </a:solidFill>
                <a:latin typeface="Lucida Sans"/>
                <a:cs typeface="Lucida Sans"/>
              </a:rPr>
              <a:t>s,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300" spc="-235">
                <a:solidFill>
                  <a:srgbClr val="FFFFFF"/>
                </a:solidFill>
                <a:latin typeface="Lucida Sans"/>
                <a:cs typeface="Lucida Sans"/>
              </a:rPr>
              <a:t>ame,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10">
                <a:solidFill>
                  <a:srgbClr val="FFFFFF"/>
                </a:solidFill>
                <a:latin typeface="Lucida Sans"/>
                <a:cs typeface="Lucida Sans"/>
              </a:rPr>
              <a:t>disab</a:t>
            </a:r>
            <a:r>
              <a:rPr dirty="0" sz="3300" spc="-14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265">
                <a:solidFill>
                  <a:srgbClr val="FFFFFF"/>
                </a:solidFill>
                <a:latin typeface="Lucida Sans"/>
                <a:cs typeface="Lucida Sans"/>
              </a:rPr>
              <a:t>ed,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4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300" spc="-20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300" spc="-2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300" spc="-250">
                <a:solidFill>
                  <a:srgbClr val="FFFFFF"/>
                </a:solidFill>
                <a:latin typeface="Lucida Sans"/>
                <a:cs typeface="Lucida Sans"/>
              </a:rPr>
              <a:t>donly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-31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4999" y="5346700"/>
          <a:ext cx="11772900" cy="23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0"/>
              </a:tblGrid>
              <a:tr h="1422399">
                <a:tc>
                  <a:txBody>
                    <a:bodyPr/>
                    <a:lstStyle/>
                    <a:p>
                      <a:pPr marL="2477135">
                        <a:lnSpc>
                          <a:spcPct val="100000"/>
                        </a:lnSpc>
                      </a:pPr>
                      <a:r>
                        <a:rPr dirty="0" sz="9600" b="1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&lt;textarea&gt;</a:t>
                      </a:r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/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863599">
                <a:tc>
                  <a:txBody>
                    <a:bodyPr/>
                    <a:lstStyle/>
                    <a:p>
                      <a:pPr marL="1380490">
                        <a:lnSpc>
                          <a:spcPct val="100000"/>
                        </a:lnSpc>
                      </a:pPr>
                      <a:r>
                        <a:rPr dirty="0" sz="3000">
                          <a:latin typeface="Lucida Sans"/>
                          <a:cs typeface="Lucida Sans"/>
                        </a:rPr>
                        <a:t>Se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emp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pa</a:t>
                      </a:r>
                      <a:r>
                        <a:rPr dirty="0" sz="3000" spc="-65">
                          <a:latin typeface="Lucida Sans"/>
                          <a:cs typeface="Lucida Sans"/>
                        </a:rPr>
                        <a:t>r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incluir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un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á</a:t>
                      </a:r>
                      <a:r>
                        <a:rPr dirty="0" sz="3000" spc="-55">
                          <a:latin typeface="Lucida Sans"/>
                          <a:cs typeface="Lucida Sans"/>
                        </a:rPr>
                        <a:t>r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de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texto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un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formu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ario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.</a:t>
                      </a:r>
                      <a:endParaRPr sz="3000">
                        <a:latin typeface="Lucida Sans"/>
                        <a:cs typeface="Lucida San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4201" y="622702"/>
            <a:ext cx="875665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51860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ESTRU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	GENE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AL</a:t>
            </a:r>
            <a:endParaRPr sz="4000">
              <a:latin typeface="Frontage Outline"/>
              <a:cs typeface="Frontage Outline"/>
            </a:endParaRPr>
          </a:p>
          <a:p>
            <a:pPr algn="ctr">
              <a:lnSpc>
                <a:spcPts val="4720"/>
              </a:lnSpc>
              <a:tabLst>
                <a:tab pos="128460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De	elemen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2527300"/>
            <a:ext cx="105918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3304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&lt;tag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attribute1="value1"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attribute2="value2"&gt;content&lt;/tag&gt;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0000" y="38862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000" y="38862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0639" y="4131685"/>
            <a:ext cx="10263505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&lt;a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href="http://www.enlace.com"</a:t>
            </a:r>
            <a:r>
              <a:rPr dirty="0" sz="210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target="_blank"&gt;Ejemplo</a:t>
            </a:r>
            <a:r>
              <a:rPr dirty="0" sz="2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enlace&lt;/a&gt;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429" y="4448425"/>
            <a:ext cx="1766803" cy="3844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65300" y="8026400"/>
            <a:ext cx="24765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8260">
              <a:lnSpc>
                <a:spcPct val="100000"/>
              </a:lnSpc>
            </a:pPr>
            <a:r>
              <a:rPr dirty="0" sz="2500">
                <a:latin typeface="Frontage Outline"/>
                <a:cs typeface="Frontage Outline"/>
              </a:rPr>
              <a:t>ETIQUE</a:t>
            </a:r>
            <a:r>
              <a:rPr dirty="0" sz="2500" spc="-27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A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70327" y="4491015"/>
            <a:ext cx="2291216" cy="1302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99002" y="4490787"/>
            <a:ext cx="2336220" cy="1315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19500" y="5511800"/>
            <a:ext cx="27051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8260">
              <a:lnSpc>
                <a:spcPct val="100000"/>
              </a:lnSpc>
            </a:pPr>
            <a:r>
              <a:rPr dirty="0" sz="2500" spc="-250">
                <a:latin typeface="Frontage Outline"/>
                <a:cs typeface="Frontage Outline"/>
              </a:rPr>
              <a:t>A</a:t>
            </a:r>
            <a:r>
              <a:rPr dirty="0" sz="2500">
                <a:latin typeface="Frontage Outline"/>
                <a:cs typeface="Frontage Outline"/>
              </a:rPr>
              <a:t>TRIBU</a:t>
            </a:r>
            <a:r>
              <a:rPr dirty="0" sz="2500" spc="-12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OS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9151" y="4446943"/>
            <a:ext cx="1456148" cy="39243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70500" y="7645400"/>
            <a:ext cx="2463800" cy="1219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475615" marR="467995">
              <a:lnSpc>
                <a:spcPct val="100000"/>
              </a:lnSpc>
            </a:pPr>
            <a:r>
              <a:rPr dirty="0" sz="2500" spc="-450">
                <a:latin typeface="Frontage Outline"/>
                <a:cs typeface="Frontage Outline"/>
              </a:rPr>
              <a:t>V</a:t>
            </a:r>
            <a:r>
              <a:rPr dirty="0" sz="2500">
                <a:latin typeface="Frontage Outline"/>
                <a:cs typeface="Frontage Outline"/>
              </a:rPr>
              <a:t>ALOR</a:t>
            </a:r>
            <a:r>
              <a:rPr dirty="0" sz="2500">
                <a:latin typeface="Frontage Outline"/>
                <a:cs typeface="Frontage Outline"/>
              </a:rPr>
              <a:t> DE</a:t>
            </a:r>
            <a:endParaRPr sz="25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</a:pPr>
            <a:r>
              <a:rPr dirty="0" sz="2500" spc="-250">
                <a:latin typeface="Frontage Outline"/>
                <a:cs typeface="Frontage Outline"/>
              </a:rPr>
              <a:t>A</a:t>
            </a:r>
            <a:r>
              <a:rPr dirty="0" sz="2500">
                <a:latin typeface="Frontage Outline"/>
                <a:cs typeface="Frontage Outline"/>
              </a:rPr>
              <a:t>TRIBU</a:t>
            </a:r>
            <a:r>
              <a:rPr dirty="0" sz="2500" spc="-12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O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37995" y="4620778"/>
            <a:ext cx="909955" cy="2013585"/>
          </a:xfrm>
          <a:custGeom>
            <a:avLst/>
            <a:gdLst/>
            <a:ahLst/>
            <a:cxnLst/>
            <a:rect l="l" t="t" r="r" b="b"/>
            <a:pathLst>
              <a:path w="909954" h="2013584">
                <a:moveTo>
                  <a:pt x="352295" y="2000824"/>
                </a:moveTo>
                <a:lnTo>
                  <a:pt x="345370" y="2000824"/>
                </a:lnTo>
                <a:lnTo>
                  <a:pt x="351034" y="2013524"/>
                </a:lnTo>
                <a:lnTo>
                  <a:pt x="352295" y="2000824"/>
                </a:lnTo>
                <a:close/>
              </a:path>
              <a:path w="909954" h="2013584">
                <a:moveTo>
                  <a:pt x="372266" y="2000824"/>
                </a:moveTo>
                <a:lnTo>
                  <a:pt x="367079" y="2000824"/>
                </a:lnTo>
                <a:lnTo>
                  <a:pt x="370652" y="2013524"/>
                </a:lnTo>
                <a:lnTo>
                  <a:pt x="376034" y="2013524"/>
                </a:lnTo>
                <a:lnTo>
                  <a:pt x="372266" y="2000824"/>
                </a:lnTo>
                <a:close/>
              </a:path>
              <a:path w="909954" h="2013584">
                <a:moveTo>
                  <a:pt x="342706" y="1988124"/>
                </a:moveTo>
                <a:lnTo>
                  <a:pt x="338181" y="1988124"/>
                </a:lnTo>
                <a:lnTo>
                  <a:pt x="343441" y="2000824"/>
                </a:lnTo>
                <a:lnTo>
                  <a:pt x="345363" y="2000824"/>
                </a:lnTo>
                <a:lnTo>
                  <a:pt x="342706" y="1988124"/>
                </a:lnTo>
                <a:close/>
              </a:path>
              <a:path w="909954" h="2013584">
                <a:moveTo>
                  <a:pt x="329090" y="1987238"/>
                </a:moveTo>
                <a:lnTo>
                  <a:pt x="328617" y="1988124"/>
                </a:lnTo>
                <a:lnTo>
                  <a:pt x="329424" y="1988124"/>
                </a:lnTo>
                <a:lnTo>
                  <a:pt x="329090" y="1987238"/>
                </a:lnTo>
                <a:close/>
              </a:path>
              <a:path w="909954" h="2013584">
                <a:moveTo>
                  <a:pt x="335423" y="1975424"/>
                </a:moveTo>
                <a:lnTo>
                  <a:pt x="334009" y="1978012"/>
                </a:lnTo>
                <a:lnTo>
                  <a:pt x="336641" y="1988124"/>
                </a:lnTo>
                <a:lnTo>
                  <a:pt x="337389" y="1988124"/>
                </a:lnTo>
                <a:lnTo>
                  <a:pt x="335423" y="1975424"/>
                </a:lnTo>
                <a:close/>
              </a:path>
              <a:path w="909954" h="2013584">
                <a:moveTo>
                  <a:pt x="344509" y="1975424"/>
                </a:moveTo>
                <a:lnTo>
                  <a:pt x="341371" y="1975424"/>
                </a:lnTo>
                <a:lnTo>
                  <a:pt x="343481" y="1988124"/>
                </a:lnTo>
                <a:lnTo>
                  <a:pt x="348836" y="1988124"/>
                </a:lnTo>
                <a:lnTo>
                  <a:pt x="344509" y="1975424"/>
                </a:lnTo>
                <a:close/>
              </a:path>
              <a:path w="909954" h="2013584">
                <a:moveTo>
                  <a:pt x="333335" y="1975424"/>
                </a:moveTo>
                <a:lnTo>
                  <a:pt x="324636" y="1975424"/>
                </a:lnTo>
                <a:lnTo>
                  <a:pt x="329090" y="1987238"/>
                </a:lnTo>
                <a:lnTo>
                  <a:pt x="334009" y="1978012"/>
                </a:lnTo>
                <a:lnTo>
                  <a:pt x="333335" y="1975424"/>
                </a:lnTo>
                <a:close/>
              </a:path>
              <a:path w="909954" h="2013584">
                <a:moveTo>
                  <a:pt x="335389" y="1975424"/>
                </a:moveTo>
                <a:lnTo>
                  <a:pt x="333335" y="1975424"/>
                </a:lnTo>
                <a:lnTo>
                  <a:pt x="334009" y="1978012"/>
                </a:lnTo>
                <a:lnTo>
                  <a:pt x="335389" y="1975424"/>
                </a:lnTo>
                <a:close/>
              </a:path>
              <a:path w="909954" h="2013584">
                <a:moveTo>
                  <a:pt x="323532" y="1962724"/>
                </a:moveTo>
                <a:lnTo>
                  <a:pt x="318580" y="1962724"/>
                </a:lnTo>
                <a:lnTo>
                  <a:pt x="323903" y="1975424"/>
                </a:lnTo>
                <a:lnTo>
                  <a:pt x="327355" y="1975424"/>
                </a:lnTo>
                <a:lnTo>
                  <a:pt x="323532" y="1962724"/>
                </a:lnTo>
                <a:close/>
              </a:path>
              <a:path w="909954" h="2013584">
                <a:moveTo>
                  <a:pt x="335098" y="1964491"/>
                </a:moveTo>
                <a:lnTo>
                  <a:pt x="336671" y="1975424"/>
                </a:lnTo>
                <a:lnTo>
                  <a:pt x="341371" y="1975424"/>
                </a:lnTo>
                <a:lnTo>
                  <a:pt x="335098" y="1964491"/>
                </a:lnTo>
                <a:close/>
              </a:path>
              <a:path w="909954" h="2013584">
                <a:moveTo>
                  <a:pt x="343632" y="1962724"/>
                </a:moveTo>
                <a:lnTo>
                  <a:pt x="339838" y="1962724"/>
                </a:lnTo>
                <a:lnTo>
                  <a:pt x="341922" y="1975424"/>
                </a:lnTo>
                <a:lnTo>
                  <a:pt x="345725" y="1975424"/>
                </a:lnTo>
                <a:lnTo>
                  <a:pt x="343632" y="1962724"/>
                </a:lnTo>
                <a:close/>
              </a:path>
              <a:path w="909954" h="2013584">
                <a:moveTo>
                  <a:pt x="334844" y="1962724"/>
                </a:moveTo>
                <a:lnTo>
                  <a:pt x="334084" y="1962724"/>
                </a:lnTo>
                <a:lnTo>
                  <a:pt x="335098" y="1964491"/>
                </a:lnTo>
                <a:lnTo>
                  <a:pt x="334844" y="1962724"/>
                </a:lnTo>
                <a:close/>
              </a:path>
              <a:path w="909954" h="2013584">
                <a:moveTo>
                  <a:pt x="309285" y="1950024"/>
                </a:moveTo>
                <a:lnTo>
                  <a:pt x="301364" y="1950024"/>
                </a:lnTo>
                <a:lnTo>
                  <a:pt x="307935" y="1962724"/>
                </a:lnTo>
                <a:lnTo>
                  <a:pt x="311287" y="1962724"/>
                </a:lnTo>
                <a:lnTo>
                  <a:pt x="309285" y="1950024"/>
                </a:lnTo>
                <a:close/>
              </a:path>
              <a:path w="909954" h="2013584">
                <a:moveTo>
                  <a:pt x="315018" y="1950024"/>
                </a:moveTo>
                <a:lnTo>
                  <a:pt x="312710" y="1950024"/>
                </a:lnTo>
                <a:lnTo>
                  <a:pt x="311287" y="1962724"/>
                </a:lnTo>
                <a:lnTo>
                  <a:pt x="314467" y="1962724"/>
                </a:lnTo>
                <a:lnTo>
                  <a:pt x="316618" y="1952290"/>
                </a:lnTo>
                <a:lnTo>
                  <a:pt x="315018" y="1950024"/>
                </a:lnTo>
                <a:close/>
              </a:path>
              <a:path w="909954" h="2013584">
                <a:moveTo>
                  <a:pt x="324611" y="1950024"/>
                </a:moveTo>
                <a:lnTo>
                  <a:pt x="317085" y="1950024"/>
                </a:lnTo>
                <a:lnTo>
                  <a:pt x="316618" y="1952290"/>
                </a:lnTo>
                <a:lnTo>
                  <a:pt x="323980" y="1962724"/>
                </a:lnTo>
                <a:lnTo>
                  <a:pt x="326657" y="1962724"/>
                </a:lnTo>
                <a:lnTo>
                  <a:pt x="324611" y="1950024"/>
                </a:lnTo>
                <a:close/>
              </a:path>
              <a:path w="909954" h="2013584">
                <a:moveTo>
                  <a:pt x="324914" y="1950024"/>
                </a:moveTo>
                <a:lnTo>
                  <a:pt x="324611" y="1950024"/>
                </a:lnTo>
                <a:lnTo>
                  <a:pt x="331461" y="1962724"/>
                </a:lnTo>
                <a:lnTo>
                  <a:pt x="330996" y="1958927"/>
                </a:lnTo>
                <a:lnTo>
                  <a:pt x="324914" y="1950024"/>
                </a:lnTo>
                <a:close/>
              </a:path>
              <a:path w="909954" h="2013584">
                <a:moveTo>
                  <a:pt x="332713" y="1961442"/>
                </a:moveTo>
                <a:lnTo>
                  <a:pt x="332880" y="1962724"/>
                </a:lnTo>
                <a:lnTo>
                  <a:pt x="333589" y="1962724"/>
                </a:lnTo>
                <a:lnTo>
                  <a:pt x="332713" y="1961442"/>
                </a:lnTo>
                <a:close/>
              </a:path>
              <a:path w="909954" h="2013584">
                <a:moveTo>
                  <a:pt x="331226" y="1950024"/>
                </a:moveTo>
                <a:lnTo>
                  <a:pt x="329906" y="1950024"/>
                </a:lnTo>
                <a:lnTo>
                  <a:pt x="330996" y="1958927"/>
                </a:lnTo>
                <a:lnTo>
                  <a:pt x="332713" y="1961442"/>
                </a:lnTo>
                <a:lnTo>
                  <a:pt x="331226" y="1950024"/>
                </a:lnTo>
                <a:close/>
              </a:path>
              <a:path w="909954" h="2013584">
                <a:moveTo>
                  <a:pt x="316061" y="1937324"/>
                </a:moveTo>
                <a:lnTo>
                  <a:pt x="305723" y="1937324"/>
                </a:lnTo>
                <a:lnTo>
                  <a:pt x="315018" y="1950024"/>
                </a:lnTo>
                <a:lnTo>
                  <a:pt x="316618" y="1952290"/>
                </a:lnTo>
                <a:lnTo>
                  <a:pt x="317085" y="1950024"/>
                </a:lnTo>
                <a:lnTo>
                  <a:pt x="320796" y="1950024"/>
                </a:lnTo>
                <a:lnTo>
                  <a:pt x="316061" y="1937324"/>
                </a:lnTo>
                <a:close/>
              </a:path>
              <a:path w="909954" h="2013584">
                <a:moveTo>
                  <a:pt x="301851" y="1937324"/>
                </a:moveTo>
                <a:lnTo>
                  <a:pt x="292303" y="1937324"/>
                </a:lnTo>
                <a:lnTo>
                  <a:pt x="296793" y="1950024"/>
                </a:lnTo>
                <a:lnTo>
                  <a:pt x="301531" y="1950024"/>
                </a:lnTo>
                <a:lnTo>
                  <a:pt x="301851" y="1937324"/>
                </a:lnTo>
                <a:close/>
              </a:path>
              <a:path w="909954" h="2013584">
                <a:moveTo>
                  <a:pt x="303288" y="1937324"/>
                </a:moveTo>
                <a:lnTo>
                  <a:pt x="301851" y="1937324"/>
                </a:lnTo>
                <a:lnTo>
                  <a:pt x="305180" y="1950024"/>
                </a:lnTo>
                <a:lnTo>
                  <a:pt x="307902" y="1950024"/>
                </a:lnTo>
                <a:lnTo>
                  <a:pt x="303288" y="1937324"/>
                </a:lnTo>
                <a:close/>
              </a:path>
              <a:path w="909954" h="2013584">
                <a:moveTo>
                  <a:pt x="316081" y="1937364"/>
                </a:moveTo>
                <a:lnTo>
                  <a:pt x="320796" y="1950024"/>
                </a:lnTo>
                <a:lnTo>
                  <a:pt x="322376" y="1950024"/>
                </a:lnTo>
                <a:lnTo>
                  <a:pt x="316081" y="1937364"/>
                </a:lnTo>
                <a:close/>
              </a:path>
              <a:path w="909954" h="2013584">
                <a:moveTo>
                  <a:pt x="321704" y="1937324"/>
                </a:moveTo>
                <a:lnTo>
                  <a:pt x="322376" y="1950024"/>
                </a:lnTo>
                <a:lnTo>
                  <a:pt x="325114" y="1950024"/>
                </a:lnTo>
                <a:lnTo>
                  <a:pt x="321704" y="1937324"/>
                </a:lnTo>
                <a:close/>
              </a:path>
              <a:path w="909954" h="2013584">
                <a:moveTo>
                  <a:pt x="316066" y="1937324"/>
                </a:moveTo>
                <a:close/>
              </a:path>
              <a:path w="909954" h="2013584">
                <a:moveTo>
                  <a:pt x="292652" y="1924624"/>
                </a:moveTo>
                <a:lnTo>
                  <a:pt x="277677" y="1924624"/>
                </a:lnTo>
                <a:lnTo>
                  <a:pt x="282957" y="1937324"/>
                </a:lnTo>
                <a:lnTo>
                  <a:pt x="296087" y="1937324"/>
                </a:lnTo>
                <a:lnTo>
                  <a:pt x="292652" y="1924624"/>
                </a:lnTo>
                <a:close/>
              </a:path>
              <a:path w="909954" h="2013584">
                <a:moveTo>
                  <a:pt x="296482" y="1924624"/>
                </a:moveTo>
                <a:lnTo>
                  <a:pt x="292652" y="1924624"/>
                </a:lnTo>
                <a:lnTo>
                  <a:pt x="298367" y="1937324"/>
                </a:lnTo>
                <a:lnTo>
                  <a:pt x="296482" y="1924624"/>
                </a:lnTo>
                <a:close/>
              </a:path>
              <a:path w="909954" h="2013584">
                <a:moveTo>
                  <a:pt x="299530" y="1911924"/>
                </a:moveTo>
                <a:lnTo>
                  <a:pt x="295894" y="1911924"/>
                </a:lnTo>
                <a:lnTo>
                  <a:pt x="295849" y="1924624"/>
                </a:lnTo>
                <a:lnTo>
                  <a:pt x="300587" y="1924624"/>
                </a:lnTo>
                <a:lnTo>
                  <a:pt x="301264" y="1937324"/>
                </a:lnTo>
                <a:lnTo>
                  <a:pt x="307519" y="1937324"/>
                </a:lnTo>
                <a:lnTo>
                  <a:pt x="307439" y="1924624"/>
                </a:lnTo>
                <a:lnTo>
                  <a:pt x="299530" y="1911924"/>
                </a:lnTo>
                <a:close/>
              </a:path>
              <a:path w="909954" h="2013584">
                <a:moveTo>
                  <a:pt x="311471" y="1924624"/>
                </a:moveTo>
                <a:lnTo>
                  <a:pt x="310829" y="1937324"/>
                </a:lnTo>
                <a:lnTo>
                  <a:pt x="315088" y="1937324"/>
                </a:lnTo>
                <a:lnTo>
                  <a:pt x="311471" y="1924624"/>
                </a:lnTo>
                <a:close/>
              </a:path>
              <a:path w="909954" h="2013584">
                <a:moveTo>
                  <a:pt x="330739" y="1924624"/>
                </a:moveTo>
                <a:lnTo>
                  <a:pt x="325471" y="1924624"/>
                </a:lnTo>
                <a:lnTo>
                  <a:pt x="329002" y="1937324"/>
                </a:lnTo>
                <a:lnTo>
                  <a:pt x="333402" y="1937324"/>
                </a:lnTo>
                <a:lnTo>
                  <a:pt x="330739" y="1924624"/>
                </a:lnTo>
                <a:close/>
              </a:path>
              <a:path w="909954" h="2013584">
                <a:moveTo>
                  <a:pt x="334124" y="1926199"/>
                </a:moveTo>
                <a:lnTo>
                  <a:pt x="336469" y="1937324"/>
                </a:lnTo>
                <a:lnTo>
                  <a:pt x="337967" y="1937324"/>
                </a:lnTo>
                <a:lnTo>
                  <a:pt x="334124" y="1926199"/>
                </a:lnTo>
                <a:close/>
              </a:path>
              <a:path w="909954" h="2013584">
                <a:moveTo>
                  <a:pt x="337167" y="1924624"/>
                </a:moveTo>
                <a:lnTo>
                  <a:pt x="333792" y="1924624"/>
                </a:lnTo>
                <a:lnTo>
                  <a:pt x="333967" y="1925453"/>
                </a:lnTo>
                <a:lnTo>
                  <a:pt x="339505" y="1937324"/>
                </a:lnTo>
                <a:lnTo>
                  <a:pt x="341937" y="1937324"/>
                </a:lnTo>
                <a:lnTo>
                  <a:pt x="337167" y="1924624"/>
                </a:lnTo>
                <a:close/>
              </a:path>
              <a:path w="909954" h="2013584">
                <a:moveTo>
                  <a:pt x="333580" y="1924624"/>
                </a:moveTo>
                <a:lnTo>
                  <a:pt x="334124" y="1926199"/>
                </a:lnTo>
                <a:lnTo>
                  <a:pt x="333967" y="1925453"/>
                </a:lnTo>
                <a:lnTo>
                  <a:pt x="333580" y="1924624"/>
                </a:lnTo>
                <a:close/>
              </a:path>
              <a:path w="909954" h="2013584">
                <a:moveTo>
                  <a:pt x="272538" y="1911924"/>
                </a:moveTo>
                <a:lnTo>
                  <a:pt x="268805" y="1911924"/>
                </a:lnTo>
                <a:lnTo>
                  <a:pt x="274908" y="1924624"/>
                </a:lnTo>
                <a:lnTo>
                  <a:pt x="272538" y="1911924"/>
                </a:lnTo>
                <a:close/>
              </a:path>
              <a:path w="909954" h="2013584">
                <a:moveTo>
                  <a:pt x="284947" y="1911924"/>
                </a:moveTo>
                <a:lnTo>
                  <a:pt x="273968" y="1911924"/>
                </a:lnTo>
                <a:lnTo>
                  <a:pt x="278216" y="1924624"/>
                </a:lnTo>
                <a:lnTo>
                  <a:pt x="283062" y="1924624"/>
                </a:lnTo>
                <a:lnTo>
                  <a:pt x="286327" y="1916389"/>
                </a:lnTo>
                <a:lnTo>
                  <a:pt x="284947" y="1911924"/>
                </a:lnTo>
                <a:close/>
              </a:path>
              <a:path w="909954" h="2013584">
                <a:moveTo>
                  <a:pt x="286518" y="1915906"/>
                </a:moveTo>
                <a:lnTo>
                  <a:pt x="286327" y="1916389"/>
                </a:lnTo>
                <a:lnTo>
                  <a:pt x="288871" y="1924624"/>
                </a:lnTo>
                <a:lnTo>
                  <a:pt x="289957" y="1924624"/>
                </a:lnTo>
                <a:lnTo>
                  <a:pt x="286518" y="1915906"/>
                </a:lnTo>
                <a:close/>
              </a:path>
              <a:path w="909954" h="2013584">
                <a:moveTo>
                  <a:pt x="322738" y="1911924"/>
                </a:moveTo>
                <a:lnTo>
                  <a:pt x="317876" y="1911924"/>
                </a:lnTo>
                <a:lnTo>
                  <a:pt x="321117" y="1924624"/>
                </a:lnTo>
                <a:lnTo>
                  <a:pt x="326575" y="1924624"/>
                </a:lnTo>
                <a:lnTo>
                  <a:pt x="322738" y="1911924"/>
                </a:lnTo>
                <a:close/>
              </a:path>
              <a:path w="909954" h="2013584">
                <a:moveTo>
                  <a:pt x="284947" y="1911924"/>
                </a:moveTo>
                <a:lnTo>
                  <a:pt x="286327" y="1916389"/>
                </a:lnTo>
                <a:lnTo>
                  <a:pt x="286518" y="1915906"/>
                </a:lnTo>
                <a:lnTo>
                  <a:pt x="284947" y="1911924"/>
                </a:lnTo>
                <a:close/>
              </a:path>
              <a:path w="909954" h="2013584">
                <a:moveTo>
                  <a:pt x="288096" y="1911924"/>
                </a:moveTo>
                <a:lnTo>
                  <a:pt x="284947" y="1911924"/>
                </a:lnTo>
                <a:lnTo>
                  <a:pt x="286518" y="1915906"/>
                </a:lnTo>
                <a:lnTo>
                  <a:pt x="288096" y="1911924"/>
                </a:lnTo>
                <a:close/>
              </a:path>
              <a:path w="909954" h="2013584">
                <a:moveTo>
                  <a:pt x="265256" y="1899224"/>
                </a:moveTo>
                <a:lnTo>
                  <a:pt x="257689" y="1899224"/>
                </a:lnTo>
                <a:lnTo>
                  <a:pt x="262162" y="1911924"/>
                </a:lnTo>
                <a:lnTo>
                  <a:pt x="265767" y="1900403"/>
                </a:lnTo>
                <a:lnTo>
                  <a:pt x="265256" y="1899224"/>
                </a:lnTo>
                <a:close/>
              </a:path>
              <a:path w="909954" h="2013584">
                <a:moveTo>
                  <a:pt x="276060" y="1899224"/>
                </a:moveTo>
                <a:lnTo>
                  <a:pt x="266136" y="1899224"/>
                </a:lnTo>
                <a:lnTo>
                  <a:pt x="265767" y="1900403"/>
                </a:lnTo>
                <a:lnTo>
                  <a:pt x="270757" y="1911924"/>
                </a:lnTo>
                <a:lnTo>
                  <a:pt x="282760" y="1911924"/>
                </a:lnTo>
                <a:lnTo>
                  <a:pt x="276060" y="1899224"/>
                </a:lnTo>
                <a:close/>
              </a:path>
              <a:path w="909954" h="2013584">
                <a:moveTo>
                  <a:pt x="284538" y="1899909"/>
                </a:moveTo>
                <a:lnTo>
                  <a:pt x="287566" y="1911924"/>
                </a:lnTo>
                <a:lnTo>
                  <a:pt x="293278" y="1911924"/>
                </a:lnTo>
                <a:lnTo>
                  <a:pt x="284538" y="1899909"/>
                </a:lnTo>
                <a:close/>
              </a:path>
              <a:path w="909954" h="2013584">
                <a:moveTo>
                  <a:pt x="305796" y="1903991"/>
                </a:moveTo>
                <a:lnTo>
                  <a:pt x="304453" y="1911924"/>
                </a:lnTo>
                <a:lnTo>
                  <a:pt x="307396" y="1911924"/>
                </a:lnTo>
                <a:lnTo>
                  <a:pt x="305796" y="1903991"/>
                </a:lnTo>
                <a:close/>
              </a:path>
              <a:path w="909954" h="2013584">
                <a:moveTo>
                  <a:pt x="315125" y="1899224"/>
                </a:moveTo>
                <a:lnTo>
                  <a:pt x="306603" y="1899224"/>
                </a:lnTo>
                <a:lnTo>
                  <a:pt x="306468" y="1900020"/>
                </a:lnTo>
                <a:lnTo>
                  <a:pt x="310586" y="1911924"/>
                </a:lnTo>
                <a:lnTo>
                  <a:pt x="321919" y="1911924"/>
                </a:lnTo>
                <a:lnTo>
                  <a:pt x="315125" y="1899224"/>
                </a:lnTo>
                <a:close/>
              </a:path>
              <a:path w="909954" h="2013584">
                <a:moveTo>
                  <a:pt x="320640" y="1899224"/>
                </a:moveTo>
                <a:lnTo>
                  <a:pt x="322126" y="1911924"/>
                </a:lnTo>
                <a:lnTo>
                  <a:pt x="325892" y="1911924"/>
                </a:lnTo>
                <a:lnTo>
                  <a:pt x="320640" y="1899224"/>
                </a:lnTo>
                <a:close/>
              </a:path>
              <a:path w="909954" h="2013584">
                <a:moveTo>
                  <a:pt x="306193" y="1899224"/>
                </a:moveTo>
                <a:lnTo>
                  <a:pt x="304834" y="1899224"/>
                </a:lnTo>
                <a:lnTo>
                  <a:pt x="305796" y="1903991"/>
                </a:lnTo>
                <a:lnTo>
                  <a:pt x="306403" y="1900403"/>
                </a:lnTo>
                <a:lnTo>
                  <a:pt x="306430" y="1899909"/>
                </a:lnTo>
                <a:lnTo>
                  <a:pt x="306193" y="1899224"/>
                </a:lnTo>
                <a:close/>
              </a:path>
              <a:path w="909954" h="2013584">
                <a:moveTo>
                  <a:pt x="266136" y="1899224"/>
                </a:moveTo>
                <a:lnTo>
                  <a:pt x="265256" y="1899224"/>
                </a:lnTo>
                <a:lnTo>
                  <a:pt x="265767" y="1900403"/>
                </a:lnTo>
                <a:lnTo>
                  <a:pt x="266136" y="1899224"/>
                </a:lnTo>
                <a:close/>
              </a:path>
              <a:path w="909954" h="2013584">
                <a:moveTo>
                  <a:pt x="306603" y="1899224"/>
                </a:moveTo>
                <a:lnTo>
                  <a:pt x="306193" y="1899224"/>
                </a:lnTo>
                <a:lnTo>
                  <a:pt x="306468" y="1900020"/>
                </a:lnTo>
                <a:lnTo>
                  <a:pt x="306603" y="1899224"/>
                </a:lnTo>
                <a:close/>
              </a:path>
              <a:path w="909954" h="2013584">
                <a:moveTo>
                  <a:pt x="284365" y="1899224"/>
                </a:moveTo>
                <a:lnTo>
                  <a:pt x="284039" y="1899224"/>
                </a:lnTo>
                <a:lnTo>
                  <a:pt x="284538" y="1899909"/>
                </a:lnTo>
                <a:lnTo>
                  <a:pt x="284365" y="1899224"/>
                </a:lnTo>
                <a:close/>
              </a:path>
              <a:path w="909954" h="2013584">
                <a:moveTo>
                  <a:pt x="258042" y="1886524"/>
                </a:moveTo>
                <a:lnTo>
                  <a:pt x="252432" y="1886524"/>
                </a:lnTo>
                <a:lnTo>
                  <a:pt x="256900" y="1899224"/>
                </a:lnTo>
                <a:lnTo>
                  <a:pt x="258042" y="1886524"/>
                </a:lnTo>
                <a:close/>
              </a:path>
              <a:path w="909954" h="2013584">
                <a:moveTo>
                  <a:pt x="265550" y="1886524"/>
                </a:moveTo>
                <a:lnTo>
                  <a:pt x="258042" y="1886524"/>
                </a:lnTo>
                <a:lnTo>
                  <a:pt x="262047" y="1899224"/>
                </a:lnTo>
                <a:lnTo>
                  <a:pt x="272066" y="1899224"/>
                </a:lnTo>
                <a:lnTo>
                  <a:pt x="265550" y="1886524"/>
                </a:lnTo>
                <a:close/>
              </a:path>
              <a:path w="909954" h="2013584">
                <a:moveTo>
                  <a:pt x="275782" y="1886524"/>
                </a:moveTo>
                <a:lnTo>
                  <a:pt x="271680" y="1886524"/>
                </a:lnTo>
                <a:lnTo>
                  <a:pt x="279204" y="1899224"/>
                </a:lnTo>
                <a:lnTo>
                  <a:pt x="284039" y="1899224"/>
                </a:lnTo>
                <a:lnTo>
                  <a:pt x="275782" y="1886524"/>
                </a:lnTo>
                <a:close/>
              </a:path>
              <a:path w="909954" h="2013584">
                <a:moveTo>
                  <a:pt x="299760" y="1886524"/>
                </a:moveTo>
                <a:lnTo>
                  <a:pt x="292737" y="1886524"/>
                </a:lnTo>
                <a:lnTo>
                  <a:pt x="294012" y="1899224"/>
                </a:lnTo>
                <a:lnTo>
                  <a:pt x="307232" y="1899224"/>
                </a:lnTo>
                <a:lnTo>
                  <a:pt x="299760" y="1886524"/>
                </a:lnTo>
                <a:close/>
              </a:path>
              <a:path w="909954" h="2013584">
                <a:moveTo>
                  <a:pt x="306404" y="1886524"/>
                </a:moveTo>
                <a:lnTo>
                  <a:pt x="304308" y="1886524"/>
                </a:lnTo>
                <a:lnTo>
                  <a:pt x="307232" y="1899224"/>
                </a:lnTo>
                <a:lnTo>
                  <a:pt x="309388" y="1899224"/>
                </a:lnTo>
                <a:lnTo>
                  <a:pt x="306404" y="1886524"/>
                </a:lnTo>
                <a:close/>
              </a:path>
              <a:path w="909954" h="2013584">
                <a:moveTo>
                  <a:pt x="311001" y="1897707"/>
                </a:moveTo>
                <a:lnTo>
                  <a:pt x="310302" y="1899224"/>
                </a:lnTo>
                <a:lnTo>
                  <a:pt x="311310" y="1899224"/>
                </a:lnTo>
                <a:lnTo>
                  <a:pt x="311001" y="1897707"/>
                </a:lnTo>
                <a:close/>
              </a:path>
              <a:path w="909954" h="2013584">
                <a:moveTo>
                  <a:pt x="316151" y="1886524"/>
                </a:moveTo>
                <a:lnTo>
                  <a:pt x="308726" y="1886524"/>
                </a:lnTo>
                <a:lnTo>
                  <a:pt x="311001" y="1897707"/>
                </a:lnTo>
                <a:lnTo>
                  <a:pt x="316151" y="1886524"/>
                </a:lnTo>
                <a:close/>
              </a:path>
              <a:path w="909954" h="2013584">
                <a:moveTo>
                  <a:pt x="270727" y="1873824"/>
                </a:moveTo>
                <a:lnTo>
                  <a:pt x="247423" y="1873824"/>
                </a:lnTo>
                <a:lnTo>
                  <a:pt x="248508" y="1886524"/>
                </a:lnTo>
                <a:lnTo>
                  <a:pt x="278171" y="1886524"/>
                </a:lnTo>
                <a:lnTo>
                  <a:pt x="270727" y="1873824"/>
                </a:lnTo>
                <a:close/>
              </a:path>
              <a:path w="909954" h="2013584">
                <a:moveTo>
                  <a:pt x="297523" y="1873824"/>
                </a:moveTo>
                <a:lnTo>
                  <a:pt x="284388" y="1873824"/>
                </a:lnTo>
                <a:lnTo>
                  <a:pt x="292834" y="1886524"/>
                </a:lnTo>
                <a:lnTo>
                  <a:pt x="302980" y="1886524"/>
                </a:lnTo>
                <a:lnTo>
                  <a:pt x="297523" y="1873824"/>
                </a:lnTo>
                <a:close/>
              </a:path>
              <a:path w="909954" h="2013584">
                <a:moveTo>
                  <a:pt x="233420" y="1873211"/>
                </a:moveTo>
                <a:lnTo>
                  <a:pt x="233599" y="1873824"/>
                </a:lnTo>
                <a:lnTo>
                  <a:pt x="233420" y="1873211"/>
                </a:lnTo>
                <a:close/>
              </a:path>
              <a:path w="909954" h="2013584">
                <a:moveTo>
                  <a:pt x="264875" y="1861124"/>
                </a:moveTo>
                <a:lnTo>
                  <a:pt x="232177" y="1861124"/>
                </a:lnTo>
                <a:lnTo>
                  <a:pt x="233663" y="1873824"/>
                </a:lnTo>
                <a:lnTo>
                  <a:pt x="267508" y="1873824"/>
                </a:lnTo>
                <a:lnTo>
                  <a:pt x="264875" y="1861124"/>
                </a:lnTo>
                <a:close/>
              </a:path>
              <a:path w="909954" h="2013584">
                <a:moveTo>
                  <a:pt x="268187" y="1870251"/>
                </a:moveTo>
                <a:lnTo>
                  <a:pt x="267873" y="1873824"/>
                </a:lnTo>
                <a:lnTo>
                  <a:pt x="268610" y="1873824"/>
                </a:lnTo>
                <a:lnTo>
                  <a:pt x="268187" y="1870251"/>
                </a:lnTo>
                <a:close/>
              </a:path>
              <a:path w="909954" h="2013584">
                <a:moveTo>
                  <a:pt x="271999" y="1861124"/>
                </a:moveTo>
                <a:lnTo>
                  <a:pt x="273728" y="1873824"/>
                </a:lnTo>
                <a:lnTo>
                  <a:pt x="275084" y="1873824"/>
                </a:lnTo>
                <a:lnTo>
                  <a:pt x="271999" y="1861124"/>
                </a:lnTo>
                <a:close/>
              </a:path>
              <a:path w="909954" h="2013584">
                <a:moveTo>
                  <a:pt x="277014" y="1848424"/>
                </a:moveTo>
                <a:lnTo>
                  <a:pt x="267891" y="1848424"/>
                </a:lnTo>
                <a:lnTo>
                  <a:pt x="270169" y="1861124"/>
                </a:lnTo>
                <a:lnTo>
                  <a:pt x="274307" y="1861124"/>
                </a:lnTo>
                <a:lnTo>
                  <a:pt x="276219" y="1873824"/>
                </a:lnTo>
                <a:lnTo>
                  <a:pt x="290188" y="1873824"/>
                </a:lnTo>
                <a:lnTo>
                  <a:pt x="282437" y="1861124"/>
                </a:lnTo>
                <a:lnTo>
                  <a:pt x="277014" y="1848424"/>
                </a:lnTo>
                <a:close/>
              </a:path>
              <a:path w="909954" h="2013584">
                <a:moveTo>
                  <a:pt x="229876" y="1861124"/>
                </a:moveTo>
                <a:lnTo>
                  <a:pt x="228624" y="1861124"/>
                </a:lnTo>
                <a:lnTo>
                  <a:pt x="233420" y="1873211"/>
                </a:lnTo>
                <a:lnTo>
                  <a:pt x="229876" y="1861124"/>
                </a:lnTo>
                <a:close/>
              </a:path>
              <a:path w="909954" h="2013584">
                <a:moveTo>
                  <a:pt x="268988" y="1861124"/>
                </a:moveTo>
                <a:lnTo>
                  <a:pt x="267106" y="1861124"/>
                </a:lnTo>
                <a:lnTo>
                  <a:pt x="268187" y="1870251"/>
                </a:lnTo>
                <a:lnTo>
                  <a:pt x="268988" y="1861124"/>
                </a:lnTo>
                <a:close/>
              </a:path>
              <a:path w="909954" h="2013584">
                <a:moveTo>
                  <a:pt x="222089" y="1848424"/>
                </a:moveTo>
                <a:lnTo>
                  <a:pt x="218756" y="1848424"/>
                </a:lnTo>
                <a:lnTo>
                  <a:pt x="223429" y="1861124"/>
                </a:lnTo>
                <a:lnTo>
                  <a:pt x="224153" y="1861124"/>
                </a:lnTo>
                <a:lnTo>
                  <a:pt x="222089" y="1848424"/>
                </a:lnTo>
                <a:close/>
              </a:path>
              <a:path w="909954" h="2013584">
                <a:moveTo>
                  <a:pt x="226338" y="1857848"/>
                </a:moveTo>
                <a:lnTo>
                  <a:pt x="225879" y="1861124"/>
                </a:lnTo>
                <a:lnTo>
                  <a:pt x="227740" y="1861124"/>
                </a:lnTo>
                <a:lnTo>
                  <a:pt x="226338" y="1857848"/>
                </a:lnTo>
                <a:close/>
              </a:path>
              <a:path w="909954" h="2013584">
                <a:moveTo>
                  <a:pt x="252420" y="1848424"/>
                </a:moveTo>
                <a:lnTo>
                  <a:pt x="227657" y="1848424"/>
                </a:lnTo>
                <a:lnTo>
                  <a:pt x="232133" y="1861124"/>
                </a:lnTo>
                <a:lnTo>
                  <a:pt x="253975" y="1861124"/>
                </a:lnTo>
                <a:lnTo>
                  <a:pt x="252420" y="1848424"/>
                </a:lnTo>
                <a:close/>
              </a:path>
              <a:path w="909954" h="2013584">
                <a:moveTo>
                  <a:pt x="227657" y="1848424"/>
                </a:moveTo>
                <a:lnTo>
                  <a:pt x="222304" y="1848424"/>
                </a:lnTo>
                <a:lnTo>
                  <a:pt x="226338" y="1857848"/>
                </a:lnTo>
                <a:lnTo>
                  <a:pt x="227657" y="1848424"/>
                </a:lnTo>
                <a:close/>
              </a:path>
              <a:path w="909954" h="2013584">
                <a:moveTo>
                  <a:pt x="242305" y="1835724"/>
                </a:moveTo>
                <a:lnTo>
                  <a:pt x="215063" y="1835724"/>
                </a:lnTo>
                <a:lnTo>
                  <a:pt x="220809" y="1848424"/>
                </a:lnTo>
                <a:lnTo>
                  <a:pt x="244368" y="1848424"/>
                </a:lnTo>
                <a:lnTo>
                  <a:pt x="243289" y="1837571"/>
                </a:lnTo>
                <a:lnTo>
                  <a:pt x="242305" y="1835724"/>
                </a:lnTo>
                <a:close/>
              </a:path>
              <a:path w="909954" h="2013584">
                <a:moveTo>
                  <a:pt x="246101" y="1835724"/>
                </a:moveTo>
                <a:lnTo>
                  <a:pt x="243105" y="1835724"/>
                </a:lnTo>
                <a:lnTo>
                  <a:pt x="243289" y="1837571"/>
                </a:lnTo>
                <a:lnTo>
                  <a:pt x="249068" y="1848424"/>
                </a:lnTo>
                <a:lnTo>
                  <a:pt x="250231" y="1848424"/>
                </a:lnTo>
                <a:lnTo>
                  <a:pt x="246101" y="1835724"/>
                </a:lnTo>
                <a:close/>
              </a:path>
              <a:path w="909954" h="2013584">
                <a:moveTo>
                  <a:pt x="253540" y="1835724"/>
                </a:moveTo>
                <a:lnTo>
                  <a:pt x="249120" y="1835724"/>
                </a:lnTo>
                <a:lnTo>
                  <a:pt x="250250" y="1848424"/>
                </a:lnTo>
                <a:lnTo>
                  <a:pt x="253281" y="1848424"/>
                </a:lnTo>
                <a:lnTo>
                  <a:pt x="253887" y="1846270"/>
                </a:lnTo>
                <a:lnTo>
                  <a:pt x="253540" y="1835724"/>
                </a:lnTo>
                <a:close/>
              </a:path>
              <a:path w="909954" h="2013584">
                <a:moveTo>
                  <a:pt x="253887" y="1846270"/>
                </a:moveTo>
                <a:lnTo>
                  <a:pt x="253281" y="1848424"/>
                </a:lnTo>
                <a:lnTo>
                  <a:pt x="253958" y="1848424"/>
                </a:lnTo>
                <a:lnTo>
                  <a:pt x="253887" y="1846270"/>
                </a:lnTo>
                <a:close/>
              </a:path>
              <a:path w="909954" h="2013584">
                <a:moveTo>
                  <a:pt x="266223" y="1835724"/>
                </a:moveTo>
                <a:lnTo>
                  <a:pt x="256854" y="1835724"/>
                </a:lnTo>
                <a:lnTo>
                  <a:pt x="253887" y="1846270"/>
                </a:lnTo>
                <a:lnTo>
                  <a:pt x="253958" y="1848424"/>
                </a:lnTo>
                <a:lnTo>
                  <a:pt x="269947" y="1848424"/>
                </a:lnTo>
                <a:lnTo>
                  <a:pt x="266223" y="1835724"/>
                </a:lnTo>
                <a:close/>
              </a:path>
              <a:path w="909954" h="2013584">
                <a:moveTo>
                  <a:pt x="243105" y="1835724"/>
                </a:moveTo>
                <a:lnTo>
                  <a:pt x="242305" y="1835724"/>
                </a:lnTo>
                <a:lnTo>
                  <a:pt x="243289" y="1837571"/>
                </a:lnTo>
                <a:lnTo>
                  <a:pt x="243105" y="1835724"/>
                </a:lnTo>
                <a:close/>
              </a:path>
              <a:path w="909954" h="2013584">
                <a:moveTo>
                  <a:pt x="233954" y="1823024"/>
                </a:moveTo>
                <a:lnTo>
                  <a:pt x="206684" y="1823024"/>
                </a:lnTo>
                <a:lnTo>
                  <a:pt x="208847" y="1835724"/>
                </a:lnTo>
                <a:lnTo>
                  <a:pt x="237373" y="1835724"/>
                </a:lnTo>
                <a:lnTo>
                  <a:pt x="233954" y="1823024"/>
                </a:lnTo>
                <a:close/>
              </a:path>
              <a:path w="909954" h="2013584">
                <a:moveTo>
                  <a:pt x="234025" y="1823024"/>
                </a:moveTo>
                <a:lnTo>
                  <a:pt x="237373" y="1835724"/>
                </a:lnTo>
                <a:lnTo>
                  <a:pt x="234025" y="1823024"/>
                </a:lnTo>
                <a:close/>
              </a:path>
              <a:path w="909954" h="2013584">
                <a:moveTo>
                  <a:pt x="237892" y="1823024"/>
                </a:moveTo>
                <a:lnTo>
                  <a:pt x="234025" y="1823024"/>
                </a:lnTo>
                <a:lnTo>
                  <a:pt x="237373" y="1835724"/>
                </a:lnTo>
                <a:lnTo>
                  <a:pt x="238475" y="1835724"/>
                </a:lnTo>
                <a:lnTo>
                  <a:pt x="237892" y="1823024"/>
                </a:lnTo>
                <a:close/>
              </a:path>
              <a:path w="909954" h="2013584">
                <a:moveTo>
                  <a:pt x="247470" y="1833153"/>
                </a:moveTo>
                <a:lnTo>
                  <a:pt x="247850" y="1835724"/>
                </a:lnTo>
                <a:lnTo>
                  <a:pt x="247987" y="1834185"/>
                </a:lnTo>
                <a:lnTo>
                  <a:pt x="247470" y="1833153"/>
                </a:lnTo>
                <a:close/>
              </a:path>
              <a:path w="909954" h="2013584">
                <a:moveTo>
                  <a:pt x="262331" y="1823024"/>
                </a:moveTo>
                <a:lnTo>
                  <a:pt x="248977" y="1823024"/>
                </a:lnTo>
                <a:lnTo>
                  <a:pt x="247987" y="1834185"/>
                </a:lnTo>
                <a:lnTo>
                  <a:pt x="248757" y="1835724"/>
                </a:lnTo>
                <a:lnTo>
                  <a:pt x="263667" y="1835724"/>
                </a:lnTo>
                <a:lnTo>
                  <a:pt x="262331" y="1823024"/>
                </a:lnTo>
                <a:close/>
              </a:path>
              <a:path w="909954" h="2013584">
                <a:moveTo>
                  <a:pt x="245973" y="1823024"/>
                </a:moveTo>
                <a:lnTo>
                  <a:pt x="242401" y="1823024"/>
                </a:lnTo>
                <a:lnTo>
                  <a:pt x="247470" y="1833153"/>
                </a:lnTo>
                <a:lnTo>
                  <a:pt x="245973" y="1823024"/>
                </a:lnTo>
                <a:close/>
              </a:path>
              <a:path w="909954" h="2013584">
                <a:moveTo>
                  <a:pt x="226829" y="1810324"/>
                </a:moveTo>
                <a:lnTo>
                  <a:pt x="200215" y="1810324"/>
                </a:lnTo>
                <a:lnTo>
                  <a:pt x="203567" y="1823024"/>
                </a:lnTo>
                <a:lnTo>
                  <a:pt x="228395" y="1823024"/>
                </a:lnTo>
                <a:lnTo>
                  <a:pt x="226829" y="1810324"/>
                </a:lnTo>
                <a:close/>
              </a:path>
              <a:path w="909954" h="2013584">
                <a:moveTo>
                  <a:pt x="230571" y="1810324"/>
                </a:moveTo>
                <a:lnTo>
                  <a:pt x="229297" y="1810324"/>
                </a:lnTo>
                <a:lnTo>
                  <a:pt x="228395" y="1823024"/>
                </a:lnTo>
                <a:lnTo>
                  <a:pt x="231834" y="1823024"/>
                </a:lnTo>
                <a:lnTo>
                  <a:pt x="230571" y="1810324"/>
                </a:lnTo>
                <a:close/>
              </a:path>
              <a:path w="909954" h="2013584">
                <a:moveTo>
                  <a:pt x="232388" y="1784924"/>
                </a:moveTo>
                <a:lnTo>
                  <a:pt x="214603" y="1784924"/>
                </a:lnTo>
                <a:lnTo>
                  <a:pt x="217615" y="1797624"/>
                </a:lnTo>
                <a:lnTo>
                  <a:pt x="226697" y="1797624"/>
                </a:lnTo>
                <a:lnTo>
                  <a:pt x="223728" y="1810324"/>
                </a:lnTo>
                <a:lnTo>
                  <a:pt x="241794" y="1810324"/>
                </a:lnTo>
                <a:lnTo>
                  <a:pt x="240014" y="1823024"/>
                </a:lnTo>
                <a:lnTo>
                  <a:pt x="254080" y="1823024"/>
                </a:lnTo>
                <a:lnTo>
                  <a:pt x="246330" y="1810324"/>
                </a:lnTo>
                <a:lnTo>
                  <a:pt x="239094" y="1797624"/>
                </a:lnTo>
                <a:lnTo>
                  <a:pt x="232388" y="1784924"/>
                </a:lnTo>
                <a:close/>
              </a:path>
              <a:path w="909954" h="2013584">
                <a:moveTo>
                  <a:pt x="177567" y="1797624"/>
                </a:moveTo>
                <a:lnTo>
                  <a:pt x="170935" y="1797624"/>
                </a:lnTo>
                <a:lnTo>
                  <a:pt x="177021" y="1810324"/>
                </a:lnTo>
                <a:lnTo>
                  <a:pt x="177567" y="1797624"/>
                </a:lnTo>
                <a:close/>
              </a:path>
              <a:path w="909954" h="2013584">
                <a:moveTo>
                  <a:pt x="221575" y="1797624"/>
                </a:moveTo>
                <a:lnTo>
                  <a:pt x="191422" y="1797624"/>
                </a:lnTo>
                <a:lnTo>
                  <a:pt x="191968" y="1810324"/>
                </a:lnTo>
                <a:lnTo>
                  <a:pt x="219603" y="1810324"/>
                </a:lnTo>
                <a:lnTo>
                  <a:pt x="221575" y="1797624"/>
                </a:lnTo>
                <a:close/>
              </a:path>
              <a:path w="909954" h="2013584">
                <a:moveTo>
                  <a:pt x="197438" y="1784924"/>
                </a:moveTo>
                <a:lnTo>
                  <a:pt x="187185" y="1784924"/>
                </a:lnTo>
                <a:lnTo>
                  <a:pt x="185328" y="1797624"/>
                </a:lnTo>
                <a:lnTo>
                  <a:pt x="200779" y="1797624"/>
                </a:lnTo>
                <a:lnTo>
                  <a:pt x="199889" y="1791284"/>
                </a:lnTo>
                <a:lnTo>
                  <a:pt x="197438" y="1784924"/>
                </a:lnTo>
                <a:close/>
              </a:path>
              <a:path w="909954" h="2013584">
                <a:moveTo>
                  <a:pt x="199889" y="1791284"/>
                </a:moveTo>
                <a:lnTo>
                  <a:pt x="200779" y="1797624"/>
                </a:lnTo>
                <a:lnTo>
                  <a:pt x="202332" y="1797624"/>
                </a:lnTo>
                <a:lnTo>
                  <a:pt x="199889" y="1791284"/>
                </a:lnTo>
                <a:close/>
              </a:path>
              <a:path w="909954" h="2013584">
                <a:moveTo>
                  <a:pt x="209887" y="1784924"/>
                </a:moveTo>
                <a:lnTo>
                  <a:pt x="198996" y="1784924"/>
                </a:lnTo>
                <a:lnTo>
                  <a:pt x="199889" y="1791284"/>
                </a:lnTo>
                <a:lnTo>
                  <a:pt x="202332" y="1797624"/>
                </a:lnTo>
                <a:lnTo>
                  <a:pt x="210623" y="1797624"/>
                </a:lnTo>
                <a:lnTo>
                  <a:pt x="209887" y="1784924"/>
                </a:lnTo>
                <a:close/>
              </a:path>
              <a:path w="909954" h="2013584">
                <a:moveTo>
                  <a:pt x="199602" y="1772224"/>
                </a:moveTo>
                <a:lnTo>
                  <a:pt x="170695" y="1772224"/>
                </a:lnTo>
                <a:lnTo>
                  <a:pt x="179223" y="1784924"/>
                </a:lnTo>
                <a:lnTo>
                  <a:pt x="203809" y="1784924"/>
                </a:lnTo>
                <a:lnTo>
                  <a:pt x="202873" y="1776817"/>
                </a:lnTo>
                <a:lnTo>
                  <a:pt x="199602" y="1772224"/>
                </a:lnTo>
                <a:close/>
              </a:path>
              <a:path w="909954" h="2013584">
                <a:moveTo>
                  <a:pt x="229375" y="1772224"/>
                </a:moveTo>
                <a:lnTo>
                  <a:pt x="210723" y="1772224"/>
                </a:lnTo>
                <a:lnTo>
                  <a:pt x="208610" y="1784788"/>
                </a:lnTo>
                <a:lnTo>
                  <a:pt x="208647" y="1784924"/>
                </a:lnTo>
                <a:lnTo>
                  <a:pt x="232183" y="1784924"/>
                </a:lnTo>
                <a:lnTo>
                  <a:pt x="229375" y="1772224"/>
                </a:lnTo>
                <a:close/>
              </a:path>
              <a:path w="909954" h="2013584">
                <a:moveTo>
                  <a:pt x="205154" y="1772224"/>
                </a:moveTo>
                <a:lnTo>
                  <a:pt x="202342" y="1772224"/>
                </a:lnTo>
                <a:lnTo>
                  <a:pt x="202873" y="1776817"/>
                </a:lnTo>
                <a:lnTo>
                  <a:pt x="208550" y="1784788"/>
                </a:lnTo>
                <a:lnTo>
                  <a:pt x="205154" y="1772224"/>
                </a:lnTo>
                <a:close/>
              </a:path>
              <a:path w="909954" h="2013584">
                <a:moveTo>
                  <a:pt x="202342" y="1772224"/>
                </a:moveTo>
                <a:lnTo>
                  <a:pt x="199602" y="1772224"/>
                </a:lnTo>
                <a:lnTo>
                  <a:pt x="202873" y="1776817"/>
                </a:lnTo>
                <a:lnTo>
                  <a:pt x="202342" y="1772224"/>
                </a:lnTo>
                <a:close/>
              </a:path>
              <a:path w="909954" h="2013584">
                <a:moveTo>
                  <a:pt x="193643" y="1759524"/>
                </a:moveTo>
                <a:lnTo>
                  <a:pt x="166773" y="1759524"/>
                </a:lnTo>
                <a:lnTo>
                  <a:pt x="169621" y="1772224"/>
                </a:lnTo>
                <a:lnTo>
                  <a:pt x="197149" y="1772224"/>
                </a:lnTo>
                <a:lnTo>
                  <a:pt x="193643" y="1759524"/>
                </a:lnTo>
                <a:close/>
              </a:path>
              <a:path w="909954" h="2013584">
                <a:moveTo>
                  <a:pt x="200737" y="1721424"/>
                </a:moveTo>
                <a:lnTo>
                  <a:pt x="200226" y="1734124"/>
                </a:lnTo>
                <a:lnTo>
                  <a:pt x="189124" y="1734124"/>
                </a:lnTo>
                <a:lnTo>
                  <a:pt x="193702" y="1746824"/>
                </a:lnTo>
                <a:lnTo>
                  <a:pt x="200287" y="1759524"/>
                </a:lnTo>
                <a:lnTo>
                  <a:pt x="200983" y="1759524"/>
                </a:lnTo>
                <a:lnTo>
                  <a:pt x="200160" y="1772224"/>
                </a:lnTo>
                <a:lnTo>
                  <a:pt x="220679" y="1772224"/>
                </a:lnTo>
                <a:lnTo>
                  <a:pt x="213411" y="1759524"/>
                </a:lnTo>
                <a:lnTo>
                  <a:pt x="206674" y="1746824"/>
                </a:lnTo>
                <a:lnTo>
                  <a:pt x="202490" y="1734124"/>
                </a:lnTo>
                <a:lnTo>
                  <a:pt x="200737" y="1721424"/>
                </a:lnTo>
                <a:close/>
              </a:path>
              <a:path w="909954" h="2013584">
                <a:moveTo>
                  <a:pt x="222182" y="1759524"/>
                </a:moveTo>
                <a:lnTo>
                  <a:pt x="220813" y="1759524"/>
                </a:lnTo>
                <a:lnTo>
                  <a:pt x="220679" y="1772224"/>
                </a:lnTo>
                <a:lnTo>
                  <a:pt x="225146" y="1772224"/>
                </a:lnTo>
                <a:lnTo>
                  <a:pt x="222182" y="1759524"/>
                </a:lnTo>
                <a:close/>
              </a:path>
              <a:path w="909954" h="2013584">
                <a:moveTo>
                  <a:pt x="160143" y="1748777"/>
                </a:moveTo>
                <a:lnTo>
                  <a:pt x="157948" y="1759524"/>
                </a:lnTo>
                <a:lnTo>
                  <a:pt x="163153" y="1759524"/>
                </a:lnTo>
                <a:lnTo>
                  <a:pt x="160143" y="1748777"/>
                </a:lnTo>
                <a:close/>
              </a:path>
              <a:path w="909954" h="2013584">
                <a:moveTo>
                  <a:pt x="160541" y="1746824"/>
                </a:moveTo>
                <a:lnTo>
                  <a:pt x="160143" y="1748777"/>
                </a:lnTo>
                <a:lnTo>
                  <a:pt x="163153" y="1759524"/>
                </a:lnTo>
                <a:lnTo>
                  <a:pt x="163533" y="1757658"/>
                </a:lnTo>
                <a:lnTo>
                  <a:pt x="160541" y="1746824"/>
                </a:lnTo>
                <a:close/>
              </a:path>
              <a:path w="909954" h="2013584">
                <a:moveTo>
                  <a:pt x="163533" y="1757658"/>
                </a:moveTo>
                <a:lnTo>
                  <a:pt x="163153" y="1759524"/>
                </a:lnTo>
                <a:lnTo>
                  <a:pt x="164048" y="1759524"/>
                </a:lnTo>
                <a:lnTo>
                  <a:pt x="163533" y="1757658"/>
                </a:lnTo>
                <a:close/>
              </a:path>
              <a:path w="909954" h="2013584">
                <a:moveTo>
                  <a:pt x="185172" y="1746824"/>
                </a:moveTo>
                <a:lnTo>
                  <a:pt x="165742" y="1746824"/>
                </a:lnTo>
                <a:lnTo>
                  <a:pt x="169244" y="1759524"/>
                </a:lnTo>
                <a:lnTo>
                  <a:pt x="188405" y="1759524"/>
                </a:lnTo>
                <a:lnTo>
                  <a:pt x="185172" y="1746824"/>
                </a:lnTo>
                <a:close/>
              </a:path>
              <a:path w="909954" h="2013584">
                <a:moveTo>
                  <a:pt x="165742" y="1746824"/>
                </a:moveTo>
                <a:lnTo>
                  <a:pt x="160541" y="1746824"/>
                </a:lnTo>
                <a:lnTo>
                  <a:pt x="163533" y="1757658"/>
                </a:lnTo>
                <a:lnTo>
                  <a:pt x="165742" y="1746824"/>
                </a:lnTo>
                <a:close/>
              </a:path>
              <a:path w="909954" h="2013584">
                <a:moveTo>
                  <a:pt x="160541" y="1746824"/>
                </a:moveTo>
                <a:lnTo>
                  <a:pt x="159595" y="1746824"/>
                </a:lnTo>
                <a:lnTo>
                  <a:pt x="160143" y="1748777"/>
                </a:lnTo>
                <a:lnTo>
                  <a:pt x="160541" y="1746824"/>
                </a:lnTo>
                <a:close/>
              </a:path>
              <a:path w="909954" h="2013584">
                <a:moveTo>
                  <a:pt x="164396" y="1734124"/>
                </a:moveTo>
                <a:lnTo>
                  <a:pt x="148440" y="1734124"/>
                </a:lnTo>
                <a:lnTo>
                  <a:pt x="152872" y="1746824"/>
                </a:lnTo>
                <a:lnTo>
                  <a:pt x="168650" y="1746824"/>
                </a:lnTo>
                <a:lnTo>
                  <a:pt x="167486" y="1742070"/>
                </a:lnTo>
                <a:lnTo>
                  <a:pt x="164396" y="1734124"/>
                </a:lnTo>
                <a:close/>
              </a:path>
              <a:path w="909954" h="2013584">
                <a:moveTo>
                  <a:pt x="170544" y="1734124"/>
                </a:moveTo>
                <a:lnTo>
                  <a:pt x="165540" y="1734124"/>
                </a:lnTo>
                <a:lnTo>
                  <a:pt x="167486" y="1742070"/>
                </a:lnTo>
                <a:lnTo>
                  <a:pt x="169335" y="1746824"/>
                </a:lnTo>
                <a:lnTo>
                  <a:pt x="170544" y="1734124"/>
                </a:lnTo>
                <a:close/>
              </a:path>
              <a:path w="909954" h="2013584">
                <a:moveTo>
                  <a:pt x="177954" y="1734124"/>
                </a:moveTo>
                <a:lnTo>
                  <a:pt x="170544" y="1734124"/>
                </a:lnTo>
                <a:lnTo>
                  <a:pt x="172319" y="1746824"/>
                </a:lnTo>
                <a:lnTo>
                  <a:pt x="181190" y="1746824"/>
                </a:lnTo>
                <a:lnTo>
                  <a:pt x="181143" y="1745483"/>
                </a:lnTo>
                <a:lnTo>
                  <a:pt x="177954" y="1734124"/>
                </a:lnTo>
                <a:close/>
              </a:path>
              <a:path w="909954" h="2013584">
                <a:moveTo>
                  <a:pt x="181222" y="1745483"/>
                </a:moveTo>
                <a:lnTo>
                  <a:pt x="181216" y="1745742"/>
                </a:lnTo>
                <a:lnTo>
                  <a:pt x="181519" y="1746824"/>
                </a:lnTo>
                <a:lnTo>
                  <a:pt x="181222" y="1745483"/>
                </a:lnTo>
                <a:close/>
              </a:path>
              <a:path w="909954" h="2013584">
                <a:moveTo>
                  <a:pt x="181488" y="1734124"/>
                </a:moveTo>
                <a:lnTo>
                  <a:pt x="178700" y="1734124"/>
                </a:lnTo>
                <a:lnTo>
                  <a:pt x="181222" y="1745483"/>
                </a:lnTo>
                <a:lnTo>
                  <a:pt x="181488" y="1734124"/>
                </a:lnTo>
                <a:close/>
              </a:path>
              <a:path w="909954" h="2013584">
                <a:moveTo>
                  <a:pt x="165540" y="1734124"/>
                </a:moveTo>
                <a:lnTo>
                  <a:pt x="164396" y="1734124"/>
                </a:lnTo>
                <a:lnTo>
                  <a:pt x="167486" y="1742070"/>
                </a:lnTo>
                <a:lnTo>
                  <a:pt x="165540" y="1734124"/>
                </a:lnTo>
                <a:close/>
              </a:path>
              <a:path w="909954" h="2013584">
                <a:moveTo>
                  <a:pt x="133358" y="1721424"/>
                </a:moveTo>
                <a:lnTo>
                  <a:pt x="130482" y="1721424"/>
                </a:lnTo>
                <a:lnTo>
                  <a:pt x="129712" y="1734124"/>
                </a:lnTo>
                <a:lnTo>
                  <a:pt x="131607" y="1734124"/>
                </a:lnTo>
                <a:lnTo>
                  <a:pt x="133358" y="1721424"/>
                </a:lnTo>
                <a:close/>
              </a:path>
              <a:path w="909954" h="2013584">
                <a:moveTo>
                  <a:pt x="152361" y="1721424"/>
                </a:moveTo>
                <a:lnTo>
                  <a:pt x="142881" y="1721424"/>
                </a:lnTo>
                <a:lnTo>
                  <a:pt x="144551" y="1734124"/>
                </a:lnTo>
                <a:lnTo>
                  <a:pt x="157068" y="1734124"/>
                </a:lnTo>
                <a:lnTo>
                  <a:pt x="152361" y="1721424"/>
                </a:lnTo>
                <a:close/>
              </a:path>
              <a:path w="909954" h="2013584">
                <a:moveTo>
                  <a:pt x="161897" y="1732731"/>
                </a:moveTo>
                <a:lnTo>
                  <a:pt x="161762" y="1734124"/>
                </a:lnTo>
                <a:lnTo>
                  <a:pt x="162991" y="1734124"/>
                </a:lnTo>
                <a:lnTo>
                  <a:pt x="161897" y="1732731"/>
                </a:lnTo>
                <a:close/>
              </a:path>
              <a:path w="909954" h="2013584">
                <a:moveTo>
                  <a:pt x="157351" y="1696024"/>
                </a:moveTo>
                <a:lnTo>
                  <a:pt x="142546" y="1696024"/>
                </a:lnTo>
                <a:lnTo>
                  <a:pt x="144492" y="1708724"/>
                </a:lnTo>
                <a:lnTo>
                  <a:pt x="151096" y="1708724"/>
                </a:lnTo>
                <a:lnTo>
                  <a:pt x="152671" y="1719810"/>
                </a:lnTo>
                <a:lnTo>
                  <a:pt x="152766" y="1720363"/>
                </a:lnTo>
                <a:lnTo>
                  <a:pt x="153001" y="1721424"/>
                </a:lnTo>
                <a:lnTo>
                  <a:pt x="162991" y="1721424"/>
                </a:lnTo>
                <a:lnTo>
                  <a:pt x="163203" y="1734124"/>
                </a:lnTo>
                <a:lnTo>
                  <a:pt x="173096" y="1734124"/>
                </a:lnTo>
                <a:lnTo>
                  <a:pt x="166654" y="1721424"/>
                </a:lnTo>
                <a:lnTo>
                  <a:pt x="161053" y="1708724"/>
                </a:lnTo>
                <a:lnTo>
                  <a:pt x="157351" y="1696024"/>
                </a:lnTo>
                <a:close/>
              </a:path>
              <a:path w="909954" h="2013584">
                <a:moveTo>
                  <a:pt x="177252" y="1721424"/>
                </a:moveTo>
                <a:lnTo>
                  <a:pt x="174953" y="1721424"/>
                </a:lnTo>
                <a:lnTo>
                  <a:pt x="174120" y="1734124"/>
                </a:lnTo>
                <a:lnTo>
                  <a:pt x="181310" y="1734124"/>
                </a:lnTo>
                <a:lnTo>
                  <a:pt x="177252" y="1721424"/>
                </a:lnTo>
                <a:close/>
              </a:path>
              <a:path w="909954" h="2013584">
                <a:moveTo>
                  <a:pt x="194539" y="1721424"/>
                </a:moveTo>
                <a:lnTo>
                  <a:pt x="181975" y="1721424"/>
                </a:lnTo>
                <a:lnTo>
                  <a:pt x="184478" y="1734124"/>
                </a:lnTo>
                <a:lnTo>
                  <a:pt x="200226" y="1734124"/>
                </a:lnTo>
                <a:lnTo>
                  <a:pt x="194539" y="1721424"/>
                </a:lnTo>
                <a:close/>
              </a:path>
              <a:path w="909954" h="2013584">
                <a:moveTo>
                  <a:pt x="162991" y="1721424"/>
                </a:moveTo>
                <a:lnTo>
                  <a:pt x="153009" y="1721424"/>
                </a:lnTo>
                <a:lnTo>
                  <a:pt x="161897" y="1732731"/>
                </a:lnTo>
                <a:lnTo>
                  <a:pt x="162991" y="1721424"/>
                </a:lnTo>
                <a:close/>
              </a:path>
              <a:path w="909954" h="2013584">
                <a:moveTo>
                  <a:pt x="121500" y="1708724"/>
                </a:moveTo>
                <a:lnTo>
                  <a:pt x="116735" y="1708724"/>
                </a:lnTo>
                <a:lnTo>
                  <a:pt x="118219" y="1721424"/>
                </a:lnTo>
                <a:lnTo>
                  <a:pt x="121500" y="1708724"/>
                </a:lnTo>
                <a:close/>
              </a:path>
              <a:path w="909954" h="2013584">
                <a:moveTo>
                  <a:pt x="139936" y="1708724"/>
                </a:moveTo>
                <a:lnTo>
                  <a:pt x="137339" y="1708724"/>
                </a:lnTo>
                <a:lnTo>
                  <a:pt x="137574" y="1721424"/>
                </a:lnTo>
                <a:lnTo>
                  <a:pt x="139936" y="1708724"/>
                </a:lnTo>
                <a:close/>
              </a:path>
              <a:path w="909954" h="2013584">
                <a:moveTo>
                  <a:pt x="144760" y="1708724"/>
                </a:moveTo>
                <a:lnTo>
                  <a:pt x="139936" y="1708724"/>
                </a:lnTo>
                <a:lnTo>
                  <a:pt x="142519" y="1721424"/>
                </a:lnTo>
                <a:lnTo>
                  <a:pt x="147076" y="1721424"/>
                </a:lnTo>
                <a:lnTo>
                  <a:pt x="144760" y="1708724"/>
                </a:lnTo>
                <a:close/>
              </a:path>
              <a:path w="909954" h="2013584">
                <a:moveTo>
                  <a:pt x="150180" y="1708724"/>
                </a:moveTo>
                <a:lnTo>
                  <a:pt x="146754" y="1708724"/>
                </a:lnTo>
                <a:lnTo>
                  <a:pt x="152900" y="1721424"/>
                </a:lnTo>
                <a:lnTo>
                  <a:pt x="152720" y="1720157"/>
                </a:lnTo>
                <a:lnTo>
                  <a:pt x="150180" y="1708724"/>
                </a:lnTo>
                <a:close/>
              </a:path>
              <a:path w="909954" h="2013584">
                <a:moveTo>
                  <a:pt x="178139" y="1720875"/>
                </a:moveTo>
                <a:lnTo>
                  <a:pt x="177999" y="1721424"/>
                </a:lnTo>
                <a:lnTo>
                  <a:pt x="178136" y="1721424"/>
                </a:lnTo>
                <a:lnTo>
                  <a:pt x="178139" y="1720875"/>
                </a:lnTo>
                <a:close/>
              </a:path>
              <a:path w="909954" h="2013584">
                <a:moveTo>
                  <a:pt x="186030" y="1696024"/>
                </a:moveTo>
                <a:lnTo>
                  <a:pt x="172313" y="1696024"/>
                </a:lnTo>
                <a:lnTo>
                  <a:pt x="169890" y="1703626"/>
                </a:lnTo>
                <a:lnTo>
                  <a:pt x="170891" y="1708724"/>
                </a:lnTo>
                <a:lnTo>
                  <a:pt x="181246" y="1708724"/>
                </a:lnTo>
                <a:lnTo>
                  <a:pt x="178411" y="1719810"/>
                </a:lnTo>
                <a:lnTo>
                  <a:pt x="178386" y="1720875"/>
                </a:lnTo>
                <a:lnTo>
                  <a:pt x="178509" y="1721424"/>
                </a:lnTo>
                <a:lnTo>
                  <a:pt x="192128" y="1721424"/>
                </a:lnTo>
                <a:lnTo>
                  <a:pt x="187859" y="1708724"/>
                </a:lnTo>
                <a:lnTo>
                  <a:pt x="186030" y="1696024"/>
                </a:lnTo>
                <a:close/>
              </a:path>
              <a:path w="909954" h="2013584">
                <a:moveTo>
                  <a:pt x="178207" y="1708724"/>
                </a:moveTo>
                <a:lnTo>
                  <a:pt x="175642" y="1708724"/>
                </a:lnTo>
                <a:lnTo>
                  <a:pt x="178145" y="1719810"/>
                </a:lnTo>
                <a:lnTo>
                  <a:pt x="178207" y="1708724"/>
                </a:lnTo>
                <a:close/>
              </a:path>
              <a:path w="909954" h="2013584">
                <a:moveTo>
                  <a:pt x="110074" y="1696024"/>
                </a:moveTo>
                <a:lnTo>
                  <a:pt x="110191" y="1708724"/>
                </a:lnTo>
                <a:lnTo>
                  <a:pt x="113381" y="1708724"/>
                </a:lnTo>
                <a:lnTo>
                  <a:pt x="110074" y="1696024"/>
                </a:lnTo>
                <a:close/>
              </a:path>
              <a:path w="909954" h="2013584">
                <a:moveTo>
                  <a:pt x="118882" y="1696024"/>
                </a:moveTo>
                <a:lnTo>
                  <a:pt x="114317" y="1708724"/>
                </a:lnTo>
                <a:lnTo>
                  <a:pt x="121659" y="1708724"/>
                </a:lnTo>
                <a:lnTo>
                  <a:pt x="118882" y="1696024"/>
                </a:lnTo>
                <a:close/>
              </a:path>
              <a:path w="909954" h="2013584">
                <a:moveTo>
                  <a:pt x="140762" y="1696024"/>
                </a:moveTo>
                <a:lnTo>
                  <a:pt x="124820" y="1696024"/>
                </a:lnTo>
                <a:lnTo>
                  <a:pt x="130379" y="1708724"/>
                </a:lnTo>
                <a:lnTo>
                  <a:pt x="142835" y="1708724"/>
                </a:lnTo>
                <a:lnTo>
                  <a:pt x="140762" y="1696024"/>
                </a:lnTo>
                <a:close/>
              </a:path>
              <a:path w="909954" h="2013584">
                <a:moveTo>
                  <a:pt x="163981" y="1706095"/>
                </a:moveTo>
                <a:lnTo>
                  <a:pt x="164602" y="1708724"/>
                </a:lnTo>
                <a:lnTo>
                  <a:pt x="165511" y="1708724"/>
                </a:lnTo>
                <a:lnTo>
                  <a:pt x="163981" y="1706095"/>
                </a:lnTo>
                <a:close/>
              </a:path>
              <a:path w="909954" h="2013584">
                <a:moveTo>
                  <a:pt x="164353" y="1696024"/>
                </a:moveTo>
                <a:lnTo>
                  <a:pt x="161604" y="1696024"/>
                </a:lnTo>
                <a:lnTo>
                  <a:pt x="165859" y="1708724"/>
                </a:lnTo>
                <a:lnTo>
                  <a:pt x="166383" y="1708724"/>
                </a:lnTo>
                <a:lnTo>
                  <a:pt x="164353" y="1696024"/>
                </a:lnTo>
                <a:close/>
              </a:path>
              <a:path w="909954" h="2013584">
                <a:moveTo>
                  <a:pt x="168398" y="1696024"/>
                </a:moveTo>
                <a:lnTo>
                  <a:pt x="166383" y="1708724"/>
                </a:lnTo>
                <a:lnTo>
                  <a:pt x="168266" y="1708724"/>
                </a:lnTo>
                <a:lnTo>
                  <a:pt x="169890" y="1703626"/>
                </a:lnTo>
                <a:lnTo>
                  <a:pt x="168398" y="1696024"/>
                </a:lnTo>
                <a:close/>
              </a:path>
              <a:path w="909954" h="2013584">
                <a:moveTo>
                  <a:pt x="169890" y="1703626"/>
                </a:moveTo>
                <a:lnTo>
                  <a:pt x="168266" y="1708724"/>
                </a:lnTo>
                <a:lnTo>
                  <a:pt x="170891" y="1708724"/>
                </a:lnTo>
                <a:lnTo>
                  <a:pt x="169890" y="1703626"/>
                </a:lnTo>
                <a:close/>
              </a:path>
              <a:path w="909954" h="2013584">
                <a:moveTo>
                  <a:pt x="161604" y="1696024"/>
                </a:moveTo>
                <a:lnTo>
                  <a:pt x="158121" y="1696024"/>
                </a:lnTo>
                <a:lnTo>
                  <a:pt x="163981" y="1706095"/>
                </a:lnTo>
                <a:lnTo>
                  <a:pt x="161604" y="1696024"/>
                </a:lnTo>
                <a:close/>
              </a:path>
              <a:path w="909954" h="2013584">
                <a:moveTo>
                  <a:pt x="145059" y="1670624"/>
                </a:moveTo>
                <a:lnTo>
                  <a:pt x="116085" y="1670624"/>
                </a:lnTo>
                <a:lnTo>
                  <a:pt x="122546" y="1683324"/>
                </a:lnTo>
                <a:lnTo>
                  <a:pt x="126651" y="1696024"/>
                </a:lnTo>
                <a:lnTo>
                  <a:pt x="136071" y="1696024"/>
                </a:lnTo>
                <a:lnTo>
                  <a:pt x="133247" y="1683324"/>
                </a:lnTo>
                <a:lnTo>
                  <a:pt x="148506" y="1683324"/>
                </a:lnTo>
                <a:lnTo>
                  <a:pt x="145059" y="1670624"/>
                </a:lnTo>
                <a:close/>
              </a:path>
              <a:path w="909954" h="2013584">
                <a:moveTo>
                  <a:pt x="152228" y="1683324"/>
                </a:moveTo>
                <a:lnTo>
                  <a:pt x="138810" y="1683324"/>
                </a:lnTo>
                <a:lnTo>
                  <a:pt x="136071" y="1696024"/>
                </a:lnTo>
                <a:lnTo>
                  <a:pt x="154252" y="1696024"/>
                </a:lnTo>
                <a:lnTo>
                  <a:pt x="152228" y="1683324"/>
                </a:lnTo>
                <a:close/>
              </a:path>
              <a:path w="909954" h="2013584">
                <a:moveTo>
                  <a:pt x="163346" y="1683324"/>
                </a:moveTo>
                <a:lnTo>
                  <a:pt x="163084" y="1683324"/>
                </a:lnTo>
                <a:lnTo>
                  <a:pt x="164251" y="1696024"/>
                </a:lnTo>
                <a:lnTo>
                  <a:pt x="165761" y="1696024"/>
                </a:lnTo>
                <a:lnTo>
                  <a:pt x="164544" y="1686107"/>
                </a:lnTo>
                <a:lnTo>
                  <a:pt x="163346" y="1683324"/>
                </a:lnTo>
                <a:close/>
              </a:path>
              <a:path w="909954" h="2013584">
                <a:moveTo>
                  <a:pt x="172986" y="1683324"/>
                </a:moveTo>
                <a:lnTo>
                  <a:pt x="164203" y="1683324"/>
                </a:lnTo>
                <a:lnTo>
                  <a:pt x="164544" y="1686107"/>
                </a:lnTo>
                <a:lnTo>
                  <a:pt x="168816" y="1696024"/>
                </a:lnTo>
                <a:lnTo>
                  <a:pt x="175289" y="1696024"/>
                </a:lnTo>
                <a:lnTo>
                  <a:pt x="172986" y="1683324"/>
                </a:lnTo>
                <a:close/>
              </a:path>
              <a:path w="909954" h="2013584">
                <a:moveTo>
                  <a:pt x="177541" y="1689169"/>
                </a:moveTo>
                <a:lnTo>
                  <a:pt x="176900" y="1696024"/>
                </a:lnTo>
                <a:lnTo>
                  <a:pt x="181672" y="1696024"/>
                </a:lnTo>
                <a:lnTo>
                  <a:pt x="180984" y="1693586"/>
                </a:lnTo>
                <a:lnTo>
                  <a:pt x="177541" y="1689169"/>
                </a:lnTo>
                <a:close/>
              </a:path>
              <a:path w="909954" h="2013584">
                <a:moveTo>
                  <a:pt x="180621" y="1683324"/>
                </a:moveTo>
                <a:lnTo>
                  <a:pt x="178088" y="1683324"/>
                </a:lnTo>
                <a:lnTo>
                  <a:pt x="180984" y="1693586"/>
                </a:lnTo>
                <a:lnTo>
                  <a:pt x="182883" y="1696024"/>
                </a:lnTo>
                <a:lnTo>
                  <a:pt x="180621" y="1683324"/>
                </a:lnTo>
                <a:close/>
              </a:path>
              <a:path w="909954" h="2013584">
                <a:moveTo>
                  <a:pt x="178088" y="1683324"/>
                </a:moveTo>
                <a:lnTo>
                  <a:pt x="177541" y="1689169"/>
                </a:lnTo>
                <a:lnTo>
                  <a:pt x="180984" y="1693586"/>
                </a:lnTo>
                <a:lnTo>
                  <a:pt x="178088" y="1683324"/>
                </a:lnTo>
                <a:close/>
              </a:path>
              <a:path w="909954" h="2013584">
                <a:moveTo>
                  <a:pt x="178088" y="1683324"/>
                </a:moveTo>
                <a:lnTo>
                  <a:pt x="172986" y="1683324"/>
                </a:lnTo>
                <a:lnTo>
                  <a:pt x="177541" y="1689169"/>
                </a:lnTo>
                <a:lnTo>
                  <a:pt x="178088" y="1683324"/>
                </a:lnTo>
                <a:close/>
              </a:path>
              <a:path w="909954" h="2013584">
                <a:moveTo>
                  <a:pt x="164203" y="1683324"/>
                </a:moveTo>
                <a:lnTo>
                  <a:pt x="163346" y="1683324"/>
                </a:lnTo>
                <a:lnTo>
                  <a:pt x="164544" y="1686107"/>
                </a:lnTo>
                <a:lnTo>
                  <a:pt x="164203" y="1683324"/>
                </a:lnTo>
                <a:close/>
              </a:path>
              <a:path w="909954" h="2013584">
                <a:moveTo>
                  <a:pt x="115913" y="1675384"/>
                </a:moveTo>
                <a:lnTo>
                  <a:pt x="117905" y="1683324"/>
                </a:lnTo>
                <a:lnTo>
                  <a:pt x="120919" y="1683324"/>
                </a:lnTo>
                <a:lnTo>
                  <a:pt x="115913" y="1675384"/>
                </a:lnTo>
                <a:close/>
              </a:path>
              <a:path w="909954" h="2013584">
                <a:moveTo>
                  <a:pt x="165742" y="1657924"/>
                </a:moveTo>
                <a:lnTo>
                  <a:pt x="153550" y="1657924"/>
                </a:lnTo>
                <a:lnTo>
                  <a:pt x="157599" y="1670624"/>
                </a:lnTo>
                <a:lnTo>
                  <a:pt x="152354" y="1670624"/>
                </a:lnTo>
                <a:lnTo>
                  <a:pt x="157844" y="1683324"/>
                </a:lnTo>
                <a:lnTo>
                  <a:pt x="169769" y="1683324"/>
                </a:lnTo>
                <a:lnTo>
                  <a:pt x="169335" y="1670624"/>
                </a:lnTo>
                <a:lnTo>
                  <a:pt x="165742" y="1657924"/>
                </a:lnTo>
                <a:close/>
              </a:path>
              <a:path w="909954" h="2013584">
                <a:moveTo>
                  <a:pt x="114719" y="1670624"/>
                </a:moveTo>
                <a:lnTo>
                  <a:pt x="112911" y="1670624"/>
                </a:lnTo>
                <a:lnTo>
                  <a:pt x="115913" y="1675384"/>
                </a:lnTo>
                <a:lnTo>
                  <a:pt x="114719" y="1670624"/>
                </a:lnTo>
                <a:close/>
              </a:path>
              <a:path w="909954" h="2013584">
                <a:moveTo>
                  <a:pt x="135889" y="1657924"/>
                </a:moveTo>
                <a:lnTo>
                  <a:pt x="111025" y="1657924"/>
                </a:lnTo>
                <a:lnTo>
                  <a:pt x="110740" y="1670624"/>
                </a:lnTo>
                <a:lnTo>
                  <a:pt x="137106" y="1670624"/>
                </a:lnTo>
                <a:lnTo>
                  <a:pt x="135889" y="1657924"/>
                </a:lnTo>
                <a:close/>
              </a:path>
              <a:path w="909954" h="2013584">
                <a:moveTo>
                  <a:pt x="147214" y="1657924"/>
                </a:moveTo>
                <a:lnTo>
                  <a:pt x="145886" y="1657924"/>
                </a:lnTo>
                <a:lnTo>
                  <a:pt x="148871" y="1670624"/>
                </a:lnTo>
                <a:lnTo>
                  <a:pt x="150075" y="1670624"/>
                </a:lnTo>
                <a:lnTo>
                  <a:pt x="147214" y="1657924"/>
                </a:lnTo>
                <a:close/>
              </a:path>
              <a:path w="909954" h="2013584">
                <a:moveTo>
                  <a:pt x="93264" y="1645224"/>
                </a:moveTo>
                <a:lnTo>
                  <a:pt x="93129" y="1645224"/>
                </a:lnTo>
                <a:lnTo>
                  <a:pt x="92715" y="1657924"/>
                </a:lnTo>
                <a:lnTo>
                  <a:pt x="96060" y="1657924"/>
                </a:lnTo>
                <a:lnTo>
                  <a:pt x="93264" y="1645224"/>
                </a:lnTo>
                <a:close/>
              </a:path>
              <a:path w="909954" h="2013584">
                <a:moveTo>
                  <a:pt x="104617" y="1632524"/>
                </a:moveTo>
                <a:lnTo>
                  <a:pt x="98665" y="1632524"/>
                </a:lnTo>
                <a:lnTo>
                  <a:pt x="102797" y="1645224"/>
                </a:lnTo>
                <a:lnTo>
                  <a:pt x="106277" y="1657924"/>
                </a:lnTo>
                <a:lnTo>
                  <a:pt x="106574" y="1657924"/>
                </a:lnTo>
                <a:lnTo>
                  <a:pt x="104924" y="1645224"/>
                </a:lnTo>
                <a:lnTo>
                  <a:pt x="108450" y="1645224"/>
                </a:lnTo>
                <a:lnTo>
                  <a:pt x="106301" y="1636139"/>
                </a:lnTo>
                <a:lnTo>
                  <a:pt x="104617" y="1632524"/>
                </a:lnTo>
                <a:close/>
              </a:path>
              <a:path w="909954" h="2013584">
                <a:moveTo>
                  <a:pt x="117067" y="1645224"/>
                </a:moveTo>
                <a:lnTo>
                  <a:pt x="105897" y="1645224"/>
                </a:lnTo>
                <a:lnTo>
                  <a:pt x="111009" y="1657924"/>
                </a:lnTo>
                <a:lnTo>
                  <a:pt x="118507" y="1657924"/>
                </a:lnTo>
                <a:lnTo>
                  <a:pt x="117067" y="1645224"/>
                </a:lnTo>
                <a:close/>
              </a:path>
              <a:path w="909954" h="2013584">
                <a:moveTo>
                  <a:pt x="130252" y="1645224"/>
                </a:moveTo>
                <a:lnTo>
                  <a:pt x="118684" y="1645224"/>
                </a:lnTo>
                <a:lnTo>
                  <a:pt x="119489" y="1657924"/>
                </a:lnTo>
                <a:lnTo>
                  <a:pt x="134289" y="1657924"/>
                </a:lnTo>
                <a:lnTo>
                  <a:pt x="130252" y="1645224"/>
                </a:lnTo>
                <a:close/>
              </a:path>
              <a:path w="909954" h="2013584">
                <a:moveTo>
                  <a:pt x="140985" y="1645224"/>
                </a:moveTo>
                <a:lnTo>
                  <a:pt x="138090" y="1645224"/>
                </a:lnTo>
                <a:lnTo>
                  <a:pt x="141005" y="1657924"/>
                </a:lnTo>
                <a:lnTo>
                  <a:pt x="141610" y="1657924"/>
                </a:lnTo>
                <a:lnTo>
                  <a:pt x="140985" y="1645224"/>
                </a:lnTo>
                <a:close/>
              </a:path>
              <a:path w="909954" h="2013584">
                <a:moveTo>
                  <a:pt x="157341" y="1645224"/>
                </a:moveTo>
                <a:lnTo>
                  <a:pt x="142774" y="1645224"/>
                </a:lnTo>
                <a:lnTo>
                  <a:pt x="143761" y="1657924"/>
                </a:lnTo>
                <a:lnTo>
                  <a:pt x="161044" y="1657924"/>
                </a:lnTo>
                <a:lnTo>
                  <a:pt x="157341" y="1645224"/>
                </a:lnTo>
                <a:close/>
              </a:path>
              <a:path w="909954" h="2013584">
                <a:moveTo>
                  <a:pt x="109166" y="1632524"/>
                </a:moveTo>
                <a:lnTo>
                  <a:pt x="105445" y="1632524"/>
                </a:lnTo>
                <a:lnTo>
                  <a:pt x="106301" y="1636139"/>
                </a:lnTo>
                <a:lnTo>
                  <a:pt x="110530" y="1645224"/>
                </a:lnTo>
                <a:lnTo>
                  <a:pt x="109166" y="1632524"/>
                </a:lnTo>
                <a:close/>
              </a:path>
              <a:path w="909954" h="2013584">
                <a:moveTo>
                  <a:pt x="109310" y="1594424"/>
                </a:moveTo>
                <a:lnTo>
                  <a:pt x="89940" y="1594424"/>
                </a:lnTo>
                <a:lnTo>
                  <a:pt x="94425" y="1607124"/>
                </a:lnTo>
                <a:lnTo>
                  <a:pt x="101644" y="1607124"/>
                </a:lnTo>
                <a:lnTo>
                  <a:pt x="106779" y="1619824"/>
                </a:lnTo>
                <a:lnTo>
                  <a:pt x="110973" y="1632524"/>
                </a:lnTo>
                <a:lnTo>
                  <a:pt x="112641" y="1645224"/>
                </a:lnTo>
                <a:lnTo>
                  <a:pt x="130544" y="1645224"/>
                </a:lnTo>
                <a:lnTo>
                  <a:pt x="126585" y="1635431"/>
                </a:lnTo>
                <a:lnTo>
                  <a:pt x="124975" y="1632524"/>
                </a:lnTo>
                <a:lnTo>
                  <a:pt x="146650" y="1632524"/>
                </a:lnTo>
                <a:lnTo>
                  <a:pt x="144821" y="1619824"/>
                </a:lnTo>
                <a:lnTo>
                  <a:pt x="112716" y="1619824"/>
                </a:lnTo>
                <a:lnTo>
                  <a:pt x="109501" y="1607124"/>
                </a:lnTo>
                <a:lnTo>
                  <a:pt x="111250" y="1602045"/>
                </a:lnTo>
                <a:lnTo>
                  <a:pt x="109310" y="1594424"/>
                </a:lnTo>
                <a:close/>
              </a:path>
              <a:path w="909954" h="2013584">
                <a:moveTo>
                  <a:pt x="125409" y="1632524"/>
                </a:moveTo>
                <a:lnTo>
                  <a:pt x="126585" y="1635431"/>
                </a:lnTo>
                <a:lnTo>
                  <a:pt x="132007" y="1645224"/>
                </a:lnTo>
                <a:lnTo>
                  <a:pt x="125409" y="1632524"/>
                </a:lnTo>
                <a:close/>
              </a:path>
              <a:path w="909954" h="2013584">
                <a:moveTo>
                  <a:pt x="146650" y="1632524"/>
                </a:moveTo>
                <a:lnTo>
                  <a:pt x="130902" y="1632524"/>
                </a:lnTo>
                <a:lnTo>
                  <a:pt x="137234" y="1645224"/>
                </a:lnTo>
                <a:lnTo>
                  <a:pt x="151135" y="1645224"/>
                </a:lnTo>
                <a:lnTo>
                  <a:pt x="146650" y="1632524"/>
                </a:lnTo>
                <a:close/>
              </a:path>
              <a:path w="909954" h="2013584">
                <a:moveTo>
                  <a:pt x="153556" y="1632524"/>
                </a:moveTo>
                <a:lnTo>
                  <a:pt x="153093" y="1632524"/>
                </a:lnTo>
                <a:lnTo>
                  <a:pt x="151135" y="1645224"/>
                </a:lnTo>
                <a:lnTo>
                  <a:pt x="152533" y="1645224"/>
                </a:lnTo>
                <a:lnTo>
                  <a:pt x="153556" y="1632524"/>
                </a:lnTo>
                <a:close/>
              </a:path>
              <a:path w="909954" h="2013584">
                <a:moveTo>
                  <a:pt x="105445" y="1632524"/>
                </a:moveTo>
                <a:lnTo>
                  <a:pt x="104617" y="1632524"/>
                </a:lnTo>
                <a:lnTo>
                  <a:pt x="106301" y="1636139"/>
                </a:lnTo>
                <a:lnTo>
                  <a:pt x="105445" y="1632524"/>
                </a:lnTo>
                <a:close/>
              </a:path>
              <a:path w="909954" h="2013584">
                <a:moveTo>
                  <a:pt x="121725" y="1607124"/>
                </a:moveTo>
                <a:lnTo>
                  <a:pt x="120045" y="1619824"/>
                </a:lnTo>
                <a:lnTo>
                  <a:pt x="124752" y="1619824"/>
                </a:lnTo>
                <a:lnTo>
                  <a:pt x="121725" y="1607124"/>
                </a:lnTo>
                <a:close/>
              </a:path>
              <a:path w="909954" h="2013584">
                <a:moveTo>
                  <a:pt x="126046" y="1607124"/>
                </a:moveTo>
                <a:lnTo>
                  <a:pt x="125721" y="1619824"/>
                </a:lnTo>
                <a:lnTo>
                  <a:pt x="127234" y="1619824"/>
                </a:lnTo>
                <a:lnTo>
                  <a:pt x="126046" y="1607124"/>
                </a:lnTo>
                <a:close/>
              </a:path>
              <a:path w="909954" h="2013584">
                <a:moveTo>
                  <a:pt x="137766" y="1607124"/>
                </a:moveTo>
                <a:lnTo>
                  <a:pt x="127916" y="1607124"/>
                </a:lnTo>
                <a:lnTo>
                  <a:pt x="131103" y="1619824"/>
                </a:lnTo>
                <a:lnTo>
                  <a:pt x="144821" y="1619824"/>
                </a:lnTo>
                <a:lnTo>
                  <a:pt x="137766" y="1607124"/>
                </a:lnTo>
                <a:close/>
              </a:path>
              <a:path w="909954" h="2013584">
                <a:moveTo>
                  <a:pt x="100233" y="1581724"/>
                </a:moveTo>
                <a:lnTo>
                  <a:pt x="81963" y="1581724"/>
                </a:lnTo>
                <a:lnTo>
                  <a:pt x="85497" y="1594424"/>
                </a:lnTo>
                <a:lnTo>
                  <a:pt x="90350" y="1607124"/>
                </a:lnTo>
                <a:lnTo>
                  <a:pt x="94209" y="1607124"/>
                </a:lnTo>
                <a:lnTo>
                  <a:pt x="89940" y="1594424"/>
                </a:lnTo>
                <a:lnTo>
                  <a:pt x="100176" y="1594424"/>
                </a:lnTo>
                <a:lnTo>
                  <a:pt x="100233" y="1581724"/>
                </a:lnTo>
                <a:close/>
              </a:path>
              <a:path w="909954" h="2013584">
                <a:moveTo>
                  <a:pt x="89940" y="1594424"/>
                </a:moveTo>
                <a:lnTo>
                  <a:pt x="94209" y="1607124"/>
                </a:lnTo>
                <a:lnTo>
                  <a:pt x="94425" y="1607124"/>
                </a:lnTo>
                <a:lnTo>
                  <a:pt x="89940" y="1594424"/>
                </a:lnTo>
                <a:close/>
              </a:path>
              <a:path w="909954" h="2013584">
                <a:moveTo>
                  <a:pt x="113874" y="1594424"/>
                </a:moveTo>
                <a:lnTo>
                  <a:pt x="111250" y="1602045"/>
                </a:lnTo>
                <a:lnTo>
                  <a:pt x="112543" y="1607124"/>
                </a:lnTo>
                <a:lnTo>
                  <a:pt x="114945" y="1607124"/>
                </a:lnTo>
                <a:lnTo>
                  <a:pt x="115536" y="1599836"/>
                </a:lnTo>
                <a:lnTo>
                  <a:pt x="113874" y="1594424"/>
                </a:lnTo>
                <a:close/>
              </a:path>
              <a:path w="909954" h="2013584">
                <a:moveTo>
                  <a:pt x="137193" y="1594424"/>
                </a:moveTo>
                <a:lnTo>
                  <a:pt x="115976" y="1594424"/>
                </a:lnTo>
                <a:lnTo>
                  <a:pt x="115536" y="1599836"/>
                </a:lnTo>
                <a:lnTo>
                  <a:pt x="117774" y="1607124"/>
                </a:lnTo>
                <a:lnTo>
                  <a:pt x="137872" y="1607124"/>
                </a:lnTo>
                <a:lnTo>
                  <a:pt x="137193" y="1594424"/>
                </a:lnTo>
                <a:close/>
              </a:path>
              <a:path w="909954" h="2013584">
                <a:moveTo>
                  <a:pt x="105857" y="1581724"/>
                </a:moveTo>
                <a:lnTo>
                  <a:pt x="102600" y="1581724"/>
                </a:lnTo>
                <a:lnTo>
                  <a:pt x="103038" y="1594424"/>
                </a:lnTo>
                <a:lnTo>
                  <a:pt x="106287" y="1594424"/>
                </a:lnTo>
                <a:lnTo>
                  <a:pt x="105857" y="1581724"/>
                </a:lnTo>
                <a:close/>
              </a:path>
              <a:path w="909954" h="2013584">
                <a:moveTo>
                  <a:pt x="111441" y="1589905"/>
                </a:moveTo>
                <a:lnTo>
                  <a:pt x="111845" y="1594424"/>
                </a:lnTo>
                <a:lnTo>
                  <a:pt x="113677" y="1594424"/>
                </a:lnTo>
                <a:lnTo>
                  <a:pt x="111441" y="1589905"/>
                </a:lnTo>
                <a:close/>
              </a:path>
              <a:path w="909954" h="2013584">
                <a:moveTo>
                  <a:pt x="110709" y="1581724"/>
                </a:moveTo>
                <a:lnTo>
                  <a:pt x="111441" y="1589905"/>
                </a:lnTo>
                <a:lnTo>
                  <a:pt x="113677" y="1594424"/>
                </a:lnTo>
                <a:lnTo>
                  <a:pt x="110709" y="1581724"/>
                </a:lnTo>
                <a:close/>
              </a:path>
              <a:path w="909954" h="2013584">
                <a:moveTo>
                  <a:pt x="115653" y="1581724"/>
                </a:moveTo>
                <a:lnTo>
                  <a:pt x="110709" y="1581724"/>
                </a:lnTo>
                <a:lnTo>
                  <a:pt x="113677" y="1594424"/>
                </a:lnTo>
                <a:lnTo>
                  <a:pt x="115290" y="1594424"/>
                </a:lnTo>
                <a:lnTo>
                  <a:pt x="115653" y="1581724"/>
                </a:lnTo>
                <a:close/>
              </a:path>
              <a:path w="909954" h="2013584">
                <a:moveTo>
                  <a:pt x="123252" y="1581724"/>
                </a:moveTo>
                <a:lnTo>
                  <a:pt x="115653" y="1581724"/>
                </a:lnTo>
                <a:lnTo>
                  <a:pt x="122275" y="1594424"/>
                </a:lnTo>
                <a:lnTo>
                  <a:pt x="129141" y="1594424"/>
                </a:lnTo>
                <a:lnTo>
                  <a:pt x="128739" y="1590413"/>
                </a:lnTo>
                <a:lnTo>
                  <a:pt x="123252" y="1581724"/>
                </a:lnTo>
                <a:close/>
              </a:path>
              <a:path w="909954" h="2013584">
                <a:moveTo>
                  <a:pt x="128739" y="1590413"/>
                </a:moveTo>
                <a:lnTo>
                  <a:pt x="129141" y="1594424"/>
                </a:lnTo>
                <a:lnTo>
                  <a:pt x="129567" y="1591723"/>
                </a:lnTo>
                <a:lnTo>
                  <a:pt x="128739" y="1590413"/>
                </a:lnTo>
                <a:close/>
              </a:path>
              <a:path w="909954" h="2013584">
                <a:moveTo>
                  <a:pt x="129567" y="1591723"/>
                </a:moveTo>
                <a:lnTo>
                  <a:pt x="129141" y="1594424"/>
                </a:lnTo>
                <a:lnTo>
                  <a:pt x="131272" y="1594424"/>
                </a:lnTo>
                <a:lnTo>
                  <a:pt x="129567" y="1591723"/>
                </a:lnTo>
                <a:close/>
              </a:path>
              <a:path w="909954" h="2013584">
                <a:moveTo>
                  <a:pt x="131144" y="1581724"/>
                </a:moveTo>
                <a:lnTo>
                  <a:pt x="127868" y="1581724"/>
                </a:lnTo>
                <a:lnTo>
                  <a:pt x="128739" y="1590413"/>
                </a:lnTo>
                <a:lnTo>
                  <a:pt x="129567" y="1591723"/>
                </a:lnTo>
                <a:lnTo>
                  <a:pt x="131144" y="1581724"/>
                </a:lnTo>
                <a:close/>
              </a:path>
              <a:path w="909954" h="2013584">
                <a:moveTo>
                  <a:pt x="110709" y="1581724"/>
                </a:moveTo>
                <a:lnTo>
                  <a:pt x="107391" y="1581724"/>
                </a:lnTo>
                <a:lnTo>
                  <a:pt x="111441" y="1589905"/>
                </a:lnTo>
                <a:lnTo>
                  <a:pt x="110709" y="1581724"/>
                </a:lnTo>
                <a:close/>
              </a:path>
              <a:path w="909954" h="2013584">
                <a:moveTo>
                  <a:pt x="78169" y="1569024"/>
                </a:moveTo>
                <a:lnTo>
                  <a:pt x="76000" y="1569024"/>
                </a:lnTo>
                <a:lnTo>
                  <a:pt x="75286" y="1581724"/>
                </a:lnTo>
                <a:lnTo>
                  <a:pt x="76432" y="1581724"/>
                </a:lnTo>
                <a:lnTo>
                  <a:pt x="78169" y="1569024"/>
                </a:lnTo>
                <a:close/>
              </a:path>
              <a:path w="909954" h="2013584">
                <a:moveTo>
                  <a:pt x="98560" y="1569024"/>
                </a:moveTo>
                <a:lnTo>
                  <a:pt x="80039" y="1569024"/>
                </a:lnTo>
                <a:lnTo>
                  <a:pt x="79886" y="1581724"/>
                </a:lnTo>
                <a:lnTo>
                  <a:pt x="98045" y="1581724"/>
                </a:lnTo>
                <a:lnTo>
                  <a:pt x="98560" y="1569024"/>
                </a:lnTo>
                <a:close/>
              </a:path>
              <a:path w="909954" h="2013584">
                <a:moveTo>
                  <a:pt x="123113" y="1569024"/>
                </a:moveTo>
                <a:lnTo>
                  <a:pt x="98560" y="1569024"/>
                </a:lnTo>
                <a:lnTo>
                  <a:pt x="104851" y="1581724"/>
                </a:lnTo>
                <a:lnTo>
                  <a:pt x="123444" y="1581724"/>
                </a:lnTo>
                <a:lnTo>
                  <a:pt x="123113" y="1569024"/>
                </a:lnTo>
                <a:close/>
              </a:path>
              <a:path w="909954" h="2013584">
                <a:moveTo>
                  <a:pt x="125161" y="1569024"/>
                </a:moveTo>
                <a:lnTo>
                  <a:pt x="127033" y="1581724"/>
                </a:lnTo>
                <a:lnTo>
                  <a:pt x="127659" y="1581724"/>
                </a:lnTo>
                <a:lnTo>
                  <a:pt x="125161" y="1569024"/>
                </a:lnTo>
                <a:close/>
              </a:path>
              <a:path w="909954" h="2013584">
                <a:moveTo>
                  <a:pt x="94976" y="1556324"/>
                </a:moveTo>
                <a:lnTo>
                  <a:pt x="77510" y="1556324"/>
                </a:lnTo>
                <a:lnTo>
                  <a:pt x="82431" y="1569024"/>
                </a:lnTo>
                <a:lnTo>
                  <a:pt x="100224" y="1569024"/>
                </a:lnTo>
                <a:lnTo>
                  <a:pt x="94976" y="1556324"/>
                </a:lnTo>
                <a:close/>
              </a:path>
              <a:path w="909954" h="2013584">
                <a:moveTo>
                  <a:pt x="96314" y="1556324"/>
                </a:moveTo>
                <a:lnTo>
                  <a:pt x="94976" y="1556324"/>
                </a:lnTo>
                <a:lnTo>
                  <a:pt x="100224" y="1569024"/>
                </a:lnTo>
                <a:lnTo>
                  <a:pt x="96314" y="1556324"/>
                </a:lnTo>
                <a:close/>
              </a:path>
              <a:path w="909954" h="2013584">
                <a:moveTo>
                  <a:pt x="97281" y="1556324"/>
                </a:moveTo>
                <a:lnTo>
                  <a:pt x="96314" y="1556324"/>
                </a:lnTo>
                <a:lnTo>
                  <a:pt x="100224" y="1569024"/>
                </a:lnTo>
                <a:lnTo>
                  <a:pt x="103887" y="1569024"/>
                </a:lnTo>
                <a:lnTo>
                  <a:pt x="97281" y="1556324"/>
                </a:lnTo>
                <a:close/>
              </a:path>
              <a:path w="909954" h="2013584">
                <a:moveTo>
                  <a:pt x="106408" y="1530924"/>
                </a:moveTo>
                <a:lnTo>
                  <a:pt x="93662" y="1530924"/>
                </a:lnTo>
                <a:lnTo>
                  <a:pt x="99279" y="1543624"/>
                </a:lnTo>
                <a:lnTo>
                  <a:pt x="105685" y="1543624"/>
                </a:lnTo>
                <a:lnTo>
                  <a:pt x="102530" y="1552321"/>
                </a:lnTo>
                <a:lnTo>
                  <a:pt x="103124" y="1556324"/>
                </a:lnTo>
                <a:lnTo>
                  <a:pt x="101760" y="1556324"/>
                </a:lnTo>
                <a:lnTo>
                  <a:pt x="104820" y="1569024"/>
                </a:lnTo>
                <a:lnTo>
                  <a:pt x="120351" y="1569024"/>
                </a:lnTo>
                <a:lnTo>
                  <a:pt x="116178" y="1556324"/>
                </a:lnTo>
                <a:lnTo>
                  <a:pt x="111765" y="1543624"/>
                </a:lnTo>
                <a:lnTo>
                  <a:pt x="106408" y="1530924"/>
                </a:lnTo>
                <a:close/>
              </a:path>
              <a:path w="909954" h="2013584">
                <a:moveTo>
                  <a:pt x="88309" y="1543624"/>
                </a:moveTo>
                <a:lnTo>
                  <a:pt x="73285" y="1543624"/>
                </a:lnTo>
                <a:lnTo>
                  <a:pt x="71878" y="1556324"/>
                </a:lnTo>
                <a:lnTo>
                  <a:pt x="94086" y="1556324"/>
                </a:lnTo>
                <a:lnTo>
                  <a:pt x="88309" y="1543624"/>
                </a:lnTo>
                <a:close/>
              </a:path>
              <a:path w="909954" h="2013584">
                <a:moveTo>
                  <a:pt x="94081" y="1543624"/>
                </a:moveTo>
                <a:lnTo>
                  <a:pt x="91852" y="1543624"/>
                </a:lnTo>
                <a:lnTo>
                  <a:pt x="97427" y="1556324"/>
                </a:lnTo>
                <a:lnTo>
                  <a:pt x="94081" y="1543624"/>
                </a:lnTo>
                <a:close/>
              </a:path>
              <a:path w="909954" h="2013584">
                <a:moveTo>
                  <a:pt x="101241" y="1543624"/>
                </a:moveTo>
                <a:lnTo>
                  <a:pt x="99689" y="1543624"/>
                </a:lnTo>
                <a:lnTo>
                  <a:pt x="100730" y="1556324"/>
                </a:lnTo>
                <a:lnTo>
                  <a:pt x="101079" y="1556324"/>
                </a:lnTo>
                <a:lnTo>
                  <a:pt x="102530" y="1552321"/>
                </a:lnTo>
                <a:lnTo>
                  <a:pt x="101241" y="1543624"/>
                </a:lnTo>
                <a:close/>
              </a:path>
              <a:path w="909954" h="2013584">
                <a:moveTo>
                  <a:pt x="102530" y="1552321"/>
                </a:moveTo>
                <a:lnTo>
                  <a:pt x="101079" y="1556324"/>
                </a:lnTo>
                <a:lnTo>
                  <a:pt x="103124" y="1556324"/>
                </a:lnTo>
                <a:lnTo>
                  <a:pt x="102530" y="1552321"/>
                </a:lnTo>
                <a:close/>
              </a:path>
              <a:path w="909954" h="2013584">
                <a:moveTo>
                  <a:pt x="82311" y="1530924"/>
                </a:moveTo>
                <a:lnTo>
                  <a:pt x="63874" y="1530924"/>
                </a:lnTo>
                <a:lnTo>
                  <a:pt x="67067" y="1543624"/>
                </a:lnTo>
                <a:lnTo>
                  <a:pt x="84766" y="1543624"/>
                </a:lnTo>
                <a:lnTo>
                  <a:pt x="82311" y="1530924"/>
                </a:lnTo>
                <a:close/>
              </a:path>
              <a:path w="909954" h="2013584">
                <a:moveTo>
                  <a:pt x="87015" y="1530924"/>
                </a:moveTo>
                <a:lnTo>
                  <a:pt x="87496" y="1543624"/>
                </a:lnTo>
                <a:lnTo>
                  <a:pt x="88743" y="1543624"/>
                </a:lnTo>
                <a:lnTo>
                  <a:pt x="87015" y="1530924"/>
                </a:lnTo>
                <a:close/>
              </a:path>
              <a:path w="909954" h="2013584">
                <a:moveTo>
                  <a:pt x="88816" y="1530924"/>
                </a:moveTo>
                <a:lnTo>
                  <a:pt x="87015" y="1530924"/>
                </a:lnTo>
                <a:lnTo>
                  <a:pt x="88743" y="1543624"/>
                </a:lnTo>
                <a:lnTo>
                  <a:pt x="88816" y="1530924"/>
                </a:lnTo>
                <a:close/>
              </a:path>
              <a:path w="909954" h="2013584">
                <a:moveTo>
                  <a:pt x="92647" y="1530924"/>
                </a:moveTo>
                <a:lnTo>
                  <a:pt x="88816" y="1530924"/>
                </a:lnTo>
                <a:lnTo>
                  <a:pt x="88743" y="1543624"/>
                </a:lnTo>
                <a:lnTo>
                  <a:pt x="96131" y="1543624"/>
                </a:lnTo>
                <a:lnTo>
                  <a:pt x="92647" y="1530924"/>
                </a:lnTo>
                <a:close/>
              </a:path>
              <a:path w="909954" h="2013584">
                <a:moveTo>
                  <a:pt x="62194" y="1525139"/>
                </a:moveTo>
                <a:lnTo>
                  <a:pt x="62449" y="1530924"/>
                </a:lnTo>
                <a:lnTo>
                  <a:pt x="63205" y="1527572"/>
                </a:lnTo>
                <a:lnTo>
                  <a:pt x="62194" y="1525139"/>
                </a:lnTo>
                <a:close/>
              </a:path>
              <a:path w="909954" h="2013584">
                <a:moveTo>
                  <a:pt x="82491" y="1518224"/>
                </a:moveTo>
                <a:lnTo>
                  <a:pt x="65312" y="1518224"/>
                </a:lnTo>
                <a:lnTo>
                  <a:pt x="63205" y="1527572"/>
                </a:lnTo>
                <a:lnTo>
                  <a:pt x="64598" y="1530924"/>
                </a:lnTo>
                <a:lnTo>
                  <a:pt x="84237" y="1530924"/>
                </a:lnTo>
                <a:lnTo>
                  <a:pt x="82491" y="1518224"/>
                </a:lnTo>
                <a:close/>
              </a:path>
              <a:path w="909954" h="2013584">
                <a:moveTo>
                  <a:pt x="105787" y="1518224"/>
                </a:moveTo>
                <a:lnTo>
                  <a:pt x="84429" y="1518224"/>
                </a:lnTo>
                <a:lnTo>
                  <a:pt x="90648" y="1530924"/>
                </a:lnTo>
                <a:lnTo>
                  <a:pt x="105904" y="1530924"/>
                </a:lnTo>
                <a:lnTo>
                  <a:pt x="105787" y="1518224"/>
                </a:lnTo>
                <a:close/>
              </a:path>
              <a:path w="909954" h="2013584">
                <a:moveTo>
                  <a:pt x="61888" y="1518224"/>
                </a:moveTo>
                <a:lnTo>
                  <a:pt x="59319" y="1518224"/>
                </a:lnTo>
                <a:lnTo>
                  <a:pt x="62194" y="1525139"/>
                </a:lnTo>
                <a:lnTo>
                  <a:pt x="61888" y="1518224"/>
                </a:lnTo>
                <a:close/>
              </a:path>
              <a:path w="909954" h="2013584">
                <a:moveTo>
                  <a:pt x="50198" y="1505524"/>
                </a:moveTo>
                <a:lnTo>
                  <a:pt x="44924" y="1505524"/>
                </a:lnTo>
                <a:lnTo>
                  <a:pt x="50659" y="1518224"/>
                </a:lnTo>
                <a:lnTo>
                  <a:pt x="50198" y="1505524"/>
                </a:lnTo>
                <a:close/>
              </a:path>
              <a:path w="909954" h="2013584">
                <a:moveTo>
                  <a:pt x="52767" y="1505524"/>
                </a:moveTo>
                <a:lnTo>
                  <a:pt x="52160" y="1505524"/>
                </a:lnTo>
                <a:lnTo>
                  <a:pt x="52608" y="1518224"/>
                </a:lnTo>
                <a:lnTo>
                  <a:pt x="53552" y="1518224"/>
                </a:lnTo>
                <a:lnTo>
                  <a:pt x="52767" y="1505524"/>
                </a:lnTo>
                <a:close/>
              </a:path>
              <a:path w="909954" h="2013584">
                <a:moveTo>
                  <a:pt x="101079" y="1505524"/>
                </a:moveTo>
                <a:lnTo>
                  <a:pt x="54101" y="1505524"/>
                </a:lnTo>
                <a:lnTo>
                  <a:pt x="55565" y="1518224"/>
                </a:lnTo>
                <a:lnTo>
                  <a:pt x="102185" y="1518224"/>
                </a:lnTo>
                <a:lnTo>
                  <a:pt x="101079" y="1505524"/>
                </a:lnTo>
                <a:close/>
              </a:path>
              <a:path w="909954" h="2013584">
                <a:moveTo>
                  <a:pt x="105978" y="1505524"/>
                </a:moveTo>
                <a:lnTo>
                  <a:pt x="102185" y="1518224"/>
                </a:lnTo>
                <a:lnTo>
                  <a:pt x="106607" y="1518224"/>
                </a:lnTo>
                <a:lnTo>
                  <a:pt x="105978" y="1505524"/>
                </a:lnTo>
                <a:close/>
              </a:path>
              <a:path w="909954" h="2013584">
                <a:moveTo>
                  <a:pt x="53955" y="1492824"/>
                </a:moveTo>
                <a:lnTo>
                  <a:pt x="54858" y="1505524"/>
                </a:lnTo>
                <a:lnTo>
                  <a:pt x="56241" y="1505524"/>
                </a:lnTo>
                <a:lnTo>
                  <a:pt x="55383" y="1498016"/>
                </a:lnTo>
                <a:lnTo>
                  <a:pt x="53955" y="1492824"/>
                </a:lnTo>
                <a:close/>
              </a:path>
              <a:path w="909954" h="2013584">
                <a:moveTo>
                  <a:pt x="55383" y="1498016"/>
                </a:moveTo>
                <a:lnTo>
                  <a:pt x="56241" y="1505524"/>
                </a:lnTo>
                <a:lnTo>
                  <a:pt x="57448" y="1505524"/>
                </a:lnTo>
                <a:lnTo>
                  <a:pt x="55383" y="1498016"/>
                </a:lnTo>
                <a:close/>
              </a:path>
              <a:path w="909954" h="2013584">
                <a:moveTo>
                  <a:pt x="82972" y="1492824"/>
                </a:moveTo>
                <a:lnTo>
                  <a:pt x="54790" y="1492824"/>
                </a:lnTo>
                <a:lnTo>
                  <a:pt x="55383" y="1498016"/>
                </a:lnTo>
                <a:lnTo>
                  <a:pt x="57448" y="1505524"/>
                </a:lnTo>
                <a:lnTo>
                  <a:pt x="79626" y="1505524"/>
                </a:lnTo>
                <a:lnTo>
                  <a:pt x="82972" y="1492824"/>
                </a:lnTo>
                <a:close/>
              </a:path>
              <a:path w="909954" h="2013584">
                <a:moveTo>
                  <a:pt x="98126" y="1492824"/>
                </a:moveTo>
                <a:lnTo>
                  <a:pt x="86989" y="1492824"/>
                </a:lnTo>
                <a:lnTo>
                  <a:pt x="80380" y="1505524"/>
                </a:lnTo>
                <a:lnTo>
                  <a:pt x="98169" y="1505524"/>
                </a:lnTo>
                <a:lnTo>
                  <a:pt x="98126" y="1492824"/>
                </a:lnTo>
                <a:close/>
              </a:path>
              <a:path w="909954" h="2013584">
                <a:moveTo>
                  <a:pt x="47001" y="1480124"/>
                </a:moveTo>
                <a:lnTo>
                  <a:pt x="41108" y="1480124"/>
                </a:lnTo>
                <a:lnTo>
                  <a:pt x="43406" y="1492824"/>
                </a:lnTo>
                <a:lnTo>
                  <a:pt x="50618" y="1492824"/>
                </a:lnTo>
                <a:lnTo>
                  <a:pt x="50788" y="1489904"/>
                </a:lnTo>
                <a:lnTo>
                  <a:pt x="47001" y="1480124"/>
                </a:lnTo>
                <a:close/>
              </a:path>
              <a:path w="909954" h="2013584">
                <a:moveTo>
                  <a:pt x="51787" y="1492197"/>
                </a:moveTo>
                <a:lnTo>
                  <a:pt x="51753" y="1492395"/>
                </a:lnTo>
                <a:lnTo>
                  <a:pt x="51918" y="1492824"/>
                </a:lnTo>
                <a:lnTo>
                  <a:pt x="51787" y="1492197"/>
                </a:lnTo>
                <a:close/>
              </a:path>
              <a:path w="909954" h="2013584">
                <a:moveTo>
                  <a:pt x="90001" y="1480124"/>
                </a:moveTo>
                <a:lnTo>
                  <a:pt x="53878" y="1480124"/>
                </a:lnTo>
                <a:lnTo>
                  <a:pt x="53224" y="1483902"/>
                </a:lnTo>
                <a:lnTo>
                  <a:pt x="57631" y="1492824"/>
                </a:lnTo>
                <a:lnTo>
                  <a:pt x="88709" y="1492824"/>
                </a:lnTo>
                <a:lnTo>
                  <a:pt x="90001" y="1480124"/>
                </a:lnTo>
                <a:close/>
              </a:path>
              <a:path w="909954" h="2013584">
                <a:moveTo>
                  <a:pt x="107101" y="1480124"/>
                </a:moveTo>
                <a:lnTo>
                  <a:pt x="100537" y="1480124"/>
                </a:lnTo>
                <a:lnTo>
                  <a:pt x="88709" y="1492824"/>
                </a:lnTo>
                <a:lnTo>
                  <a:pt x="104326" y="1492824"/>
                </a:lnTo>
                <a:lnTo>
                  <a:pt x="107101" y="1480124"/>
                </a:lnTo>
                <a:close/>
              </a:path>
              <a:path w="909954" h="2013584">
                <a:moveTo>
                  <a:pt x="51592" y="1491268"/>
                </a:moveTo>
                <a:lnTo>
                  <a:pt x="51638" y="1492100"/>
                </a:lnTo>
                <a:lnTo>
                  <a:pt x="51753" y="1492395"/>
                </a:lnTo>
                <a:lnTo>
                  <a:pt x="51767" y="1492100"/>
                </a:lnTo>
                <a:lnTo>
                  <a:pt x="51592" y="1491268"/>
                </a:lnTo>
                <a:close/>
              </a:path>
              <a:path w="909954" h="2013584">
                <a:moveTo>
                  <a:pt x="51357" y="1480124"/>
                </a:moveTo>
                <a:lnTo>
                  <a:pt x="51162" y="1483480"/>
                </a:lnTo>
                <a:lnTo>
                  <a:pt x="51592" y="1491268"/>
                </a:lnTo>
                <a:lnTo>
                  <a:pt x="51787" y="1492197"/>
                </a:lnTo>
                <a:lnTo>
                  <a:pt x="53224" y="1483902"/>
                </a:lnTo>
                <a:lnTo>
                  <a:pt x="51357" y="1480124"/>
                </a:lnTo>
                <a:close/>
              </a:path>
              <a:path w="909954" h="2013584">
                <a:moveTo>
                  <a:pt x="50901" y="1487967"/>
                </a:moveTo>
                <a:lnTo>
                  <a:pt x="50788" y="1489904"/>
                </a:lnTo>
                <a:lnTo>
                  <a:pt x="51638" y="1492100"/>
                </a:lnTo>
                <a:lnTo>
                  <a:pt x="51592" y="1491268"/>
                </a:lnTo>
                <a:lnTo>
                  <a:pt x="50901" y="1487967"/>
                </a:lnTo>
                <a:close/>
              </a:path>
              <a:path w="909954" h="2013584">
                <a:moveTo>
                  <a:pt x="50976" y="1480124"/>
                </a:moveTo>
                <a:lnTo>
                  <a:pt x="49256" y="1480124"/>
                </a:lnTo>
                <a:lnTo>
                  <a:pt x="50901" y="1487967"/>
                </a:lnTo>
                <a:lnTo>
                  <a:pt x="51162" y="1483480"/>
                </a:lnTo>
                <a:lnTo>
                  <a:pt x="50976" y="1480124"/>
                </a:lnTo>
                <a:close/>
              </a:path>
              <a:path w="909954" h="2013584">
                <a:moveTo>
                  <a:pt x="45981" y="1467424"/>
                </a:moveTo>
                <a:lnTo>
                  <a:pt x="43766" y="1467424"/>
                </a:lnTo>
                <a:lnTo>
                  <a:pt x="43035" y="1480124"/>
                </a:lnTo>
                <a:lnTo>
                  <a:pt x="45981" y="1467424"/>
                </a:lnTo>
                <a:close/>
              </a:path>
              <a:path w="909954" h="2013584">
                <a:moveTo>
                  <a:pt x="50044" y="1467424"/>
                </a:moveTo>
                <a:lnTo>
                  <a:pt x="45981" y="1467424"/>
                </a:lnTo>
                <a:lnTo>
                  <a:pt x="46167" y="1480124"/>
                </a:lnTo>
                <a:lnTo>
                  <a:pt x="48498" y="1480124"/>
                </a:lnTo>
                <a:lnTo>
                  <a:pt x="49624" y="1475036"/>
                </a:lnTo>
                <a:lnTo>
                  <a:pt x="50044" y="1467424"/>
                </a:lnTo>
                <a:close/>
              </a:path>
              <a:path w="909954" h="2013584">
                <a:moveTo>
                  <a:pt x="49624" y="1475036"/>
                </a:moveTo>
                <a:lnTo>
                  <a:pt x="48498" y="1480124"/>
                </a:lnTo>
                <a:lnTo>
                  <a:pt x="49343" y="1480124"/>
                </a:lnTo>
                <a:lnTo>
                  <a:pt x="49624" y="1475036"/>
                </a:lnTo>
                <a:close/>
              </a:path>
              <a:path w="909954" h="2013584">
                <a:moveTo>
                  <a:pt x="90256" y="1467424"/>
                </a:moveTo>
                <a:lnTo>
                  <a:pt x="51307" y="1467424"/>
                </a:lnTo>
                <a:lnTo>
                  <a:pt x="49624" y="1475036"/>
                </a:lnTo>
                <a:lnTo>
                  <a:pt x="49343" y="1480124"/>
                </a:lnTo>
                <a:lnTo>
                  <a:pt x="92930" y="1480124"/>
                </a:lnTo>
                <a:lnTo>
                  <a:pt x="90256" y="1467424"/>
                </a:lnTo>
                <a:close/>
              </a:path>
              <a:path w="909954" h="2013584">
                <a:moveTo>
                  <a:pt x="41979" y="1454724"/>
                </a:moveTo>
                <a:lnTo>
                  <a:pt x="33991" y="1454724"/>
                </a:lnTo>
                <a:lnTo>
                  <a:pt x="37851" y="1467424"/>
                </a:lnTo>
                <a:lnTo>
                  <a:pt x="42693" y="1467424"/>
                </a:lnTo>
                <a:lnTo>
                  <a:pt x="41979" y="1454724"/>
                </a:lnTo>
                <a:close/>
              </a:path>
              <a:path w="909954" h="2013584">
                <a:moveTo>
                  <a:pt x="83610" y="1454724"/>
                </a:moveTo>
                <a:lnTo>
                  <a:pt x="45331" y="1454724"/>
                </a:lnTo>
                <a:lnTo>
                  <a:pt x="47218" y="1467424"/>
                </a:lnTo>
                <a:lnTo>
                  <a:pt x="88097" y="1467424"/>
                </a:lnTo>
                <a:lnTo>
                  <a:pt x="83610" y="1454724"/>
                </a:lnTo>
                <a:close/>
              </a:path>
              <a:path w="909954" h="2013584">
                <a:moveTo>
                  <a:pt x="93855" y="1454724"/>
                </a:moveTo>
                <a:lnTo>
                  <a:pt x="88521" y="1454724"/>
                </a:lnTo>
                <a:lnTo>
                  <a:pt x="89338" y="1467424"/>
                </a:lnTo>
                <a:lnTo>
                  <a:pt x="91246" y="1467424"/>
                </a:lnTo>
                <a:lnTo>
                  <a:pt x="93855" y="1454724"/>
                </a:lnTo>
                <a:close/>
              </a:path>
              <a:path w="909954" h="2013584">
                <a:moveTo>
                  <a:pt x="95487" y="1454724"/>
                </a:moveTo>
                <a:lnTo>
                  <a:pt x="93855" y="1454724"/>
                </a:lnTo>
                <a:lnTo>
                  <a:pt x="94185" y="1467424"/>
                </a:lnTo>
                <a:lnTo>
                  <a:pt x="97543" y="1467424"/>
                </a:lnTo>
                <a:lnTo>
                  <a:pt x="95487" y="1454724"/>
                </a:lnTo>
                <a:close/>
              </a:path>
              <a:path w="909954" h="2013584">
                <a:moveTo>
                  <a:pt x="39966" y="1442024"/>
                </a:moveTo>
                <a:lnTo>
                  <a:pt x="34436" y="1442024"/>
                </a:lnTo>
                <a:lnTo>
                  <a:pt x="38256" y="1454724"/>
                </a:lnTo>
                <a:lnTo>
                  <a:pt x="41581" y="1454724"/>
                </a:lnTo>
                <a:lnTo>
                  <a:pt x="39966" y="1442024"/>
                </a:lnTo>
                <a:close/>
              </a:path>
              <a:path w="909954" h="2013584">
                <a:moveTo>
                  <a:pt x="88164" y="1442024"/>
                </a:moveTo>
                <a:lnTo>
                  <a:pt x="45496" y="1442024"/>
                </a:lnTo>
                <a:lnTo>
                  <a:pt x="46591" y="1454724"/>
                </a:lnTo>
                <a:lnTo>
                  <a:pt x="90604" y="1454724"/>
                </a:lnTo>
                <a:lnTo>
                  <a:pt x="88164" y="1442024"/>
                </a:lnTo>
                <a:close/>
              </a:path>
              <a:path w="909954" h="2013584">
                <a:moveTo>
                  <a:pt x="94846" y="1442024"/>
                </a:moveTo>
                <a:lnTo>
                  <a:pt x="91765" y="1442024"/>
                </a:lnTo>
                <a:lnTo>
                  <a:pt x="92276" y="1454724"/>
                </a:lnTo>
                <a:lnTo>
                  <a:pt x="94846" y="1442024"/>
                </a:lnTo>
                <a:close/>
              </a:path>
              <a:path w="909954" h="2013584">
                <a:moveTo>
                  <a:pt x="38402" y="1429324"/>
                </a:moveTo>
                <a:lnTo>
                  <a:pt x="28121" y="1429324"/>
                </a:lnTo>
                <a:lnTo>
                  <a:pt x="30457" y="1442024"/>
                </a:lnTo>
                <a:lnTo>
                  <a:pt x="42553" y="1442024"/>
                </a:lnTo>
                <a:lnTo>
                  <a:pt x="38402" y="1429324"/>
                </a:lnTo>
                <a:close/>
              </a:path>
              <a:path w="909954" h="2013584">
                <a:moveTo>
                  <a:pt x="54721" y="1429324"/>
                </a:moveTo>
                <a:lnTo>
                  <a:pt x="42091" y="1429324"/>
                </a:lnTo>
                <a:lnTo>
                  <a:pt x="42865" y="1442024"/>
                </a:lnTo>
                <a:lnTo>
                  <a:pt x="57522" y="1442024"/>
                </a:lnTo>
                <a:lnTo>
                  <a:pt x="54721" y="1429324"/>
                </a:lnTo>
                <a:close/>
              </a:path>
              <a:path w="909954" h="2013584">
                <a:moveTo>
                  <a:pt x="79466" y="1416624"/>
                </a:moveTo>
                <a:lnTo>
                  <a:pt x="55747" y="1416624"/>
                </a:lnTo>
                <a:lnTo>
                  <a:pt x="55930" y="1429324"/>
                </a:lnTo>
                <a:lnTo>
                  <a:pt x="55026" y="1429324"/>
                </a:lnTo>
                <a:lnTo>
                  <a:pt x="58319" y="1442024"/>
                </a:lnTo>
                <a:lnTo>
                  <a:pt x="81389" y="1442024"/>
                </a:lnTo>
                <a:lnTo>
                  <a:pt x="79167" y="1429324"/>
                </a:lnTo>
                <a:lnTo>
                  <a:pt x="79466" y="1416624"/>
                </a:lnTo>
                <a:close/>
              </a:path>
              <a:path w="909954" h="2013584">
                <a:moveTo>
                  <a:pt x="91500" y="1429324"/>
                </a:moveTo>
                <a:lnTo>
                  <a:pt x="88325" y="1442024"/>
                </a:lnTo>
                <a:lnTo>
                  <a:pt x="95054" y="1442024"/>
                </a:lnTo>
                <a:lnTo>
                  <a:pt x="91500" y="1429324"/>
                </a:lnTo>
                <a:close/>
              </a:path>
              <a:path w="909954" h="2013584">
                <a:moveTo>
                  <a:pt x="51433" y="1403924"/>
                </a:moveTo>
                <a:lnTo>
                  <a:pt x="18258" y="1403924"/>
                </a:lnTo>
                <a:lnTo>
                  <a:pt x="21626" y="1416624"/>
                </a:lnTo>
                <a:lnTo>
                  <a:pt x="25638" y="1429324"/>
                </a:lnTo>
                <a:lnTo>
                  <a:pt x="47815" y="1429324"/>
                </a:lnTo>
                <a:lnTo>
                  <a:pt x="51992" y="1421036"/>
                </a:lnTo>
                <a:lnTo>
                  <a:pt x="51857" y="1416624"/>
                </a:lnTo>
                <a:lnTo>
                  <a:pt x="53204" y="1416624"/>
                </a:lnTo>
                <a:lnTo>
                  <a:pt x="51433" y="1403924"/>
                </a:lnTo>
                <a:close/>
              </a:path>
              <a:path w="909954" h="2013584">
                <a:moveTo>
                  <a:pt x="54259" y="1416624"/>
                </a:moveTo>
                <a:lnTo>
                  <a:pt x="51992" y="1421036"/>
                </a:lnTo>
                <a:lnTo>
                  <a:pt x="52245" y="1429324"/>
                </a:lnTo>
                <a:lnTo>
                  <a:pt x="54700" y="1429324"/>
                </a:lnTo>
                <a:lnTo>
                  <a:pt x="54259" y="1416624"/>
                </a:lnTo>
                <a:close/>
              </a:path>
              <a:path w="909954" h="2013584">
                <a:moveTo>
                  <a:pt x="54216" y="1416624"/>
                </a:moveTo>
                <a:lnTo>
                  <a:pt x="51857" y="1416624"/>
                </a:lnTo>
                <a:lnTo>
                  <a:pt x="51992" y="1421036"/>
                </a:lnTo>
                <a:lnTo>
                  <a:pt x="54216" y="1416624"/>
                </a:lnTo>
                <a:close/>
              </a:path>
              <a:path w="909954" h="2013584">
                <a:moveTo>
                  <a:pt x="77511" y="1403924"/>
                </a:moveTo>
                <a:lnTo>
                  <a:pt x="52246" y="1403924"/>
                </a:lnTo>
                <a:lnTo>
                  <a:pt x="53204" y="1416624"/>
                </a:lnTo>
                <a:lnTo>
                  <a:pt x="79035" y="1416624"/>
                </a:lnTo>
                <a:lnTo>
                  <a:pt x="77511" y="1403924"/>
                </a:lnTo>
                <a:close/>
              </a:path>
              <a:path w="909954" h="2013584">
                <a:moveTo>
                  <a:pt x="84789" y="1403924"/>
                </a:moveTo>
                <a:lnTo>
                  <a:pt x="81199" y="1403924"/>
                </a:lnTo>
                <a:lnTo>
                  <a:pt x="81466" y="1416624"/>
                </a:lnTo>
                <a:lnTo>
                  <a:pt x="84585" y="1416624"/>
                </a:lnTo>
                <a:lnTo>
                  <a:pt x="84789" y="1403924"/>
                </a:lnTo>
                <a:close/>
              </a:path>
              <a:path w="909954" h="2013584">
                <a:moveTo>
                  <a:pt x="74037" y="1391224"/>
                </a:moveTo>
                <a:lnTo>
                  <a:pt x="21393" y="1391224"/>
                </a:lnTo>
                <a:lnTo>
                  <a:pt x="23207" y="1403924"/>
                </a:lnTo>
                <a:lnTo>
                  <a:pt x="77144" y="1403924"/>
                </a:lnTo>
                <a:lnTo>
                  <a:pt x="74037" y="1391224"/>
                </a:lnTo>
                <a:close/>
              </a:path>
              <a:path w="909954" h="2013584">
                <a:moveTo>
                  <a:pt x="78375" y="1391224"/>
                </a:moveTo>
                <a:lnTo>
                  <a:pt x="76246" y="1391224"/>
                </a:lnTo>
                <a:lnTo>
                  <a:pt x="78248" y="1403924"/>
                </a:lnTo>
                <a:lnTo>
                  <a:pt x="78375" y="1391224"/>
                </a:lnTo>
                <a:close/>
              </a:path>
              <a:path w="909954" h="2013584">
                <a:moveTo>
                  <a:pt x="83962" y="1391224"/>
                </a:moveTo>
                <a:lnTo>
                  <a:pt x="78924" y="1403924"/>
                </a:lnTo>
                <a:lnTo>
                  <a:pt x="84120" y="1403924"/>
                </a:lnTo>
                <a:lnTo>
                  <a:pt x="83962" y="1391224"/>
                </a:lnTo>
                <a:close/>
              </a:path>
              <a:path w="909954" h="2013584">
                <a:moveTo>
                  <a:pt x="34872" y="1365824"/>
                </a:moveTo>
                <a:lnTo>
                  <a:pt x="8832" y="1365824"/>
                </a:lnTo>
                <a:lnTo>
                  <a:pt x="14033" y="1378524"/>
                </a:lnTo>
                <a:lnTo>
                  <a:pt x="19687" y="1378524"/>
                </a:lnTo>
                <a:lnTo>
                  <a:pt x="21013" y="1391224"/>
                </a:lnTo>
                <a:lnTo>
                  <a:pt x="35617" y="1391224"/>
                </a:lnTo>
                <a:lnTo>
                  <a:pt x="30816" y="1378524"/>
                </a:lnTo>
                <a:lnTo>
                  <a:pt x="34744" y="1368602"/>
                </a:lnTo>
                <a:lnTo>
                  <a:pt x="34872" y="1365824"/>
                </a:lnTo>
                <a:close/>
              </a:path>
              <a:path w="909954" h="2013584">
                <a:moveTo>
                  <a:pt x="43473" y="1365824"/>
                </a:moveTo>
                <a:lnTo>
                  <a:pt x="35844" y="1365824"/>
                </a:lnTo>
                <a:lnTo>
                  <a:pt x="34744" y="1368602"/>
                </a:lnTo>
                <a:lnTo>
                  <a:pt x="34286" y="1378524"/>
                </a:lnTo>
                <a:lnTo>
                  <a:pt x="35617" y="1391224"/>
                </a:lnTo>
                <a:lnTo>
                  <a:pt x="44960" y="1391224"/>
                </a:lnTo>
                <a:lnTo>
                  <a:pt x="45570" y="1378524"/>
                </a:lnTo>
                <a:lnTo>
                  <a:pt x="45120" y="1378524"/>
                </a:lnTo>
                <a:lnTo>
                  <a:pt x="43473" y="1365824"/>
                </a:lnTo>
                <a:close/>
              </a:path>
              <a:path w="909954" h="2013584">
                <a:moveTo>
                  <a:pt x="79115" y="1378524"/>
                </a:moveTo>
                <a:lnTo>
                  <a:pt x="49424" y="1378524"/>
                </a:lnTo>
                <a:lnTo>
                  <a:pt x="49969" y="1391224"/>
                </a:lnTo>
                <a:lnTo>
                  <a:pt x="79096" y="1391224"/>
                </a:lnTo>
                <a:lnTo>
                  <a:pt x="79115" y="1378524"/>
                </a:lnTo>
                <a:close/>
              </a:path>
              <a:path w="909954" h="2013584">
                <a:moveTo>
                  <a:pt x="70586" y="1365824"/>
                </a:moveTo>
                <a:lnTo>
                  <a:pt x="51172" y="1365824"/>
                </a:lnTo>
                <a:lnTo>
                  <a:pt x="48447" y="1378524"/>
                </a:lnTo>
                <a:lnTo>
                  <a:pt x="66625" y="1378524"/>
                </a:lnTo>
                <a:lnTo>
                  <a:pt x="70586" y="1365824"/>
                </a:lnTo>
                <a:close/>
              </a:path>
              <a:path w="909954" h="2013584">
                <a:moveTo>
                  <a:pt x="35844" y="1365824"/>
                </a:moveTo>
                <a:lnTo>
                  <a:pt x="34872" y="1365824"/>
                </a:lnTo>
                <a:lnTo>
                  <a:pt x="34744" y="1368602"/>
                </a:lnTo>
                <a:lnTo>
                  <a:pt x="35844" y="1365824"/>
                </a:lnTo>
                <a:close/>
              </a:path>
              <a:path w="909954" h="2013584">
                <a:moveTo>
                  <a:pt x="11777" y="1355246"/>
                </a:moveTo>
                <a:lnTo>
                  <a:pt x="11762" y="1365824"/>
                </a:lnTo>
                <a:lnTo>
                  <a:pt x="13964" y="1365824"/>
                </a:lnTo>
                <a:lnTo>
                  <a:pt x="11777" y="1355246"/>
                </a:lnTo>
                <a:close/>
              </a:path>
              <a:path w="909954" h="2013584">
                <a:moveTo>
                  <a:pt x="41828" y="1353124"/>
                </a:moveTo>
                <a:lnTo>
                  <a:pt x="14541" y="1353124"/>
                </a:lnTo>
                <a:lnTo>
                  <a:pt x="13964" y="1365824"/>
                </a:lnTo>
                <a:lnTo>
                  <a:pt x="41719" y="1365824"/>
                </a:lnTo>
                <a:lnTo>
                  <a:pt x="42495" y="1358698"/>
                </a:lnTo>
                <a:lnTo>
                  <a:pt x="41828" y="1353124"/>
                </a:lnTo>
                <a:close/>
              </a:path>
              <a:path w="909954" h="2013584">
                <a:moveTo>
                  <a:pt x="42789" y="1355995"/>
                </a:moveTo>
                <a:lnTo>
                  <a:pt x="42495" y="1358698"/>
                </a:lnTo>
                <a:lnTo>
                  <a:pt x="43347" y="1365824"/>
                </a:lnTo>
                <a:lnTo>
                  <a:pt x="43180" y="1357162"/>
                </a:lnTo>
                <a:lnTo>
                  <a:pt x="42789" y="1355995"/>
                </a:lnTo>
                <a:close/>
              </a:path>
              <a:path w="909954" h="2013584">
                <a:moveTo>
                  <a:pt x="43225" y="1353124"/>
                </a:moveTo>
                <a:lnTo>
                  <a:pt x="43180" y="1357162"/>
                </a:lnTo>
                <a:lnTo>
                  <a:pt x="46079" y="1365824"/>
                </a:lnTo>
                <a:lnTo>
                  <a:pt x="43225" y="1353124"/>
                </a:lnTo>
                <a:close/>
              </a:path>
              <a:path w="909954" h="2013584">
                <a:moveTo>
                  <a:pt x="72735" y="1353124"/>
                </a:moveTo>
                <a:lnTo>
                  <a:pt x="47270" y="1353124"/>
                </a:lnTo>
                <a:lnTo>
                  <a:pt x="47769" y="1365824"/>
                </a:lnTo>
                <a:lnTo>
                  <a:pt x="67175" y="1365824"/>
                </a:lnTo>
                <a:lnTo>
                  <a:pt x="72743" y="1353229"/>
                </a:lnTo>
                <a:close/>
              </a:path>
              <a:path w="909954" h="2013584">
                <a:moveTo>
                  <a:pt x="72790" y="1353124"/>
                </a:moveTo>
                <a:lnTo>
                  <a:pt x="73668" y="1365824"/>
                </a:lnTo>
                <a:lnTo>
                  <a:pt x="75071" y="1361542"/>
                </a:lnTo>
                <a:lnTo>
                  <a:pt x="72790" y="1353124"/>
                </a:lnTo>
                <a:close/>
              </a:path>
              <a:path w="909954" h="2013584">
                <a:moveTo>
                  <a:pt x="80036" y="1353124"/>
                </a:moveTo>
                <a:lnTo>
                  <a:pt x="77829" y="1353124"/>
                </a:lnTo>
                <a:lnTo>
                  <a:pt x="75071" y="1361542"/>
                </a:lnTo>
                <a:lnTo>
                  <a:pt x="76231" y="1365824"/>
                </a:lnTo>
                <a:lnTo>
                  <a:pt x="80543" y="1365824"/>
                </a:lnTo>
                <a:lnTo>
                  <a:pt x="80036" y="1353124"/>
                </a:lnTo>
                <a:close/>
              </a:path>
              <a:path w="909954" h="2013584">
                <a:moveTo>
                  <a:pt x="43102" y="1353124"/>
                </a:moveTo>
                <a:lnTo>
                  <a:pt x="41828" y="1353124"/>
                </a:lnTo>
                <a:lnTo>
                  <a:pt x="42789" y="1355995"/>
                </a:lnTo>
                <a:lnTo>
                  <a:pt x="43102" y="1353124"/>
                </a:lnTo>
                <a:close/>
              </a:path>
              <a:path w="909954" h="2013584">
                <a:moveTo>
                  <a:pt x="11780" y="1353124"/>
                </a:moveTo>
                <a:lnTo>
                  <a:pt x="11338" y="1353124"/>
                </a:lnTo>
                <a:lnTo>
                  <a:pt x="11777" y="1355246"/>
                </a:lnTo>
                <a:lnTo>
                  <a:pt x="11780" y="1353124"/>
                </a:lnTo>
                <a:close/>
              </a:path>
              <a:path w="909954" h="2013584">
                <a:moveTo>
                  <a:pt x="25286" y="1340424"/>
                </a:moveTo>
                <a:lnTo>
                  <a:pt x="11747" y="1340424"/>
                </a:lnTo>
                <a:lnTo>
                  <a:pt x="13910" y="1353124"/>
                </a:lnTo>
                <a:lnTo>
                  <a:pt x="25049" y="1353124"/>
                </a:lnTo>
                <a:lnTo>
                  <a:pt x="25286" y="1340424"/>
                </a:lnTo>
                <a:close/>
              </a:path>
              <a:path w="909954" h="2013584">
                <a:moveTo>
                  <a:pt x="28953" y="1349763"/>
                </a:moveTo>
                <a:lnTo>
                  <a:pt x="29114" y="1353124"/>
                </a:lnTo>
                <a:lnTo>
                  <a:pt x="29372" y="1353124"/>
                </a:lnTo>
                <a:lnTo>
                  <a:pt x="29594" y="1351820"/>
                </a:lnTo>
                <a:lnTo>
                  <a:pt x="28953" y="1349763"/>
                </a:lnTo>
                <a:close/>
              </a:path>
              <a:path w="909954" h="2013584">
                <a:moveTo>
                  <a:pt x="29594" y="1351820"/>
                </a:moveTo>
                <a:lnTo>
                  <a:pt x="29372" y="1353124"/>
                </a:lnTo>
                <a:lnTo>
                  <a:pt x="30000" y="1353124"/>
                </a:lnTo>
                <a:lnTo>
                  <a:pt x="29594" y="1351820"/>
                </a:lnTo>
                <a:close/>
              </a:path>
              <a:path w="909954" h="2013584">
                <a:moveTo>
                  <a:pt x="70589" y="1327724"/>
                </a:moveTo>
                <a:lnTo>
                  <a:pt x="31177" y="1327724"/>
                </a:lnTo>
                <a:lnTo>
                  <a:pt x="31534" y="1340424"/>
                </a:lnTo>
                <a:lnTo>
                  <a:pt x="29594" y="1351820"/>
                </a:lnTo>
                <a:lnTo>
                  <a:pt x="30000" y="1353124"/>
                </a:lnTo>
                <a:lnTo>
                  <a:pt x="67876" y="1353124"/>
                </a:lnTo>
                <a:lnTo>
                  <a:pt x="69649" y="1340424"/>
                </a:lnTo>
                <a:lnTo>
                  <a:pt x="70598" y="1340424"/>
                </a:lnTo>
                <a:lnTo>
                  <a:pt x="70589" y="1327724"/>
                </a:lnTo>
                <a:close/>
              </a:path>
              <a:path w="909954" h="2013584">
                <a:moveTo>
                  <a:pt x="76304" y="1340424"/>
                </a:moveTo>
                <a:lnTo>
                  <a:pt x="74396" y="1340424"/>
                </a:lnTo>
                <a:lnTo>
                  <a:pt x="73451" y="1353124"/>
                </a:lnTo>
                <a:lnTo>
                  <a:pt x="75749" y="1353124"/>
                </a:lnTo>
                <a:lnTo>
                  <a:pt x="76304" y="1340424"/>
                </a:lnTo>
                <a:close/>
              </a:path>
              <a:path w="909954" h="2013584">
                <a:moveTo>
                  <a:pt x="28506" y="1340424"/>
                </a:moveTo>
                <a:lnTo>
                  <a:pt x="26044" y="1340424"/>
                </a:lnTo>
                <a:lnTo>
                  <a:pt x="28953" y="1349763"/>
                </a:lnTo>
                <a:lnTo>
                  <a:pt x="28506" y="1340424"/>
                </a:lnTo>
                <a:close/>
              </a:path>
              <a:path w="909954" h="2013584">
                <a:moveTo>
                  <a:pt x="9780" y="1327724"/>
                </a:moveTo>
                <a:lnTo>
                  <a:pt x="6303" y="1327724"/>
                </a:lnTo>
                <a:lnTo>
                  <a:pt x="10400" y="1340424"/>
                </a:lnTo>
                <a:lnTo>
                  <a:pt x="12306" y="1340424"/>
                </a:lnTo>
                <a:lnTo>
                  <a:pt x="9780" y="1327724"/>
                </a:lnTo>
                <a:close/>
              </a:path>
              <a:path w="909954" h="2013584">
                <a:moveTo>
                  <a:pt x="24636" y="1327724"/>
                </a:moveTo>
                <a:lnTo>
                  <a:pt x="12084" y="1327724"/>
                </a:lnTo>
                <a:lnTo>
                  <a:pt x="15149" y="1340424"/>
                </a:lnTo>
                <a:lnTo>
                  <a:pt x="23409" y="1340424"/>
                </a:lnTo>
                <a:lnTo>
                  <a:pt x="24636" y="1327724"/>
                </a:lnTo>
                <a:close/>
              </a:path>
              <a:path w="909954" h="2013584">
                <a:moveTo>
                  <a:pt x="28107" y="1327724"/>
                </a:moveTo>
                <a:lnTo>
                  <a:pt x="24636" y="1327724"/>
                </a:lnTo>
                <a:lnTo>
                  <a:pt x="30398" y="1340424"/>
                </a:lnTo>
                <a:lnTo>
                  <a:pt x="28107" y="1327724"/>
                </a:lnTo>
                <a:close/>
              </a:path>
              <a:path w="909954" h="2013584">
                <a:moveTo>
                  <a:pt x="67674" y="1264224"/>
                </a:moveTo>
                <a:lnTo>
                  <a:pt x="1744" y="1264224"/>
                </a:lnTo>
                <a:lnTo>
                  <a:pt x="4345" y="1276924"/>
                </a:lnTo>
                <a:lnTo>
                  <a:pt x="4259" y="1289624"/>
                </a:lnTo>
                <a:lnTo>
                  <a:pt x="4620" y="1302324"/>
                </a:lnTo>
                <a:lnTo>
                  <a:pt x="8563" y="1315024"/>
                </a:lnTo>
                <a:lnTo>
                  <a:pt x="5354" y="1315024"/>
                </a:lnTo>
                <a:lnTo>
                  <a:pt x="6132" y="1327724"/>
                </a:lnTo>
                <a:lnTo>
                  <a:pt x="24194" y="1327724"/>
                </a:lnTo>
                <a:lnTo>
                  <a:pt x="24784" y="1315024"/>
                </a:lnTo>
                <a:lnTo>
                  <a:pt x="28605" y="1302324"/>
                </a:lnTo>
                <a:lnTo>
                  <a:pt x="21130" y="1302324"/>
                </a:lnTo>
                <a:lnTo>
                  <a:pt x="22942" y="1289624"/>
                </a:lnTo>
                <a:lnTo>
                  <a:pt x="24634" y="1289624"/>
                </a:lnTo>
                <a:lnTo>
                  <a:pt x="24871" y="1276924"/>
                </a:lnTo>
                <a:lnTo>
                  <a:pt x="66483" y="1276924"/>
                </a:lnTo>
                <a:lnTo>
                  <a:pt x="67674" y="1264224"/>
                </a:lnTo>
                <a:close/>
              </a:path>
              <a:path w="909954" h="2013584">
                <a:moveTo>
                  <a:pt x="65799" y="1302324"/>
                </a:moveTo>
                <a:lnTo>
                  <a:pt x="28605" y="1302324"/>
                </a:lnTo>
                <a:lnTo>
                  <a:pt x="31715" y="1315024"/>
                </a:lnTo>
                <a:lnTo>
                  <a:pt x="31606" y="1327724"/>
                </a:lnTo>
                <a:lnTo>
                  <a:pt x="69912" y="1327724"/>
                </a:lnTo>
                <a:lnTo>
                  <a:pt x="72683" y="1315024"/>
                </a:lnTo>
                <a:lnTo>
                  <a:pt x="66010" y="1315024"/>
                </a:lnTo>
                <a:lnTo>
                  <a:pt x="65799" y="1302324"/>
                </a:lnTo>
                <a:close/>
              </a:path>
              <a:path w="909954" h="2013584">
                <a:moveTo>
                  <a:pt x="66525" y="1289624"/>
                </a:moveTo>
                <a:lnTo>
                  <a:pt x="22942" y="1289624"/>
                </a:lnTo>
                <a:lnTo>
                  <a:pt x="26783" y="1302324"/>
                </a:lnTo>
                <a:lnTo>
                  <a:pt x="66046" y="1302324"/>
                </a:lnTo>
                <a:lnTo>
                  <a:pt x="66525" y="1289624"/>
                </a:lnTo>
                <a:close/>
              </a:path>
              <a:path w="909954" h="2013584">
                <a:moveTo>
                  <a:pt x="69602" y="1289624"/>
                </a:moveTo>
                <a:lnTo>
                  <a:pt x="68261" y="1289624"/>
                </a:lnTo>
                <a:lnTo>
                  <a:pt x="69263" y="1302324"/>
                </a:lnTo>
                <a:lnTo>
                  <a:pt x="69602" y="1289624"/>
                </a:lnTo>
                <a:close/>
              </a:path>
              <a:path w="909954" h="2013584">
                <a:moveTo>
                  <a:pt x="24871" y="1276924"/>
                </a:moveTo>
                <a:lnTo>
                  <a:pt x="24634" y="1289624"/>
                </a:lnTo>
                <a:lnTo>
                  <a:pt x="25228" y="1289624"/>
                </a:lnTo>
                <a:lnTo>
                  <a:pt x="24871" y="1276924"/>
                </a:lnTo>
                <a:close/>
              </a:path>
              <a:path w="909954" h="2013584">
                <a:moveTo>
                  <a:pt x="25309" y="1276924"/>
                </a:moveTo>
                <a:lnTo>
                  <a:pt x="24871" y="1276924"/>
                </a:lnTo>
                <a:lnTo>
                  <a:pt x="25228" y="1289624"/>
                </a:lnTo>
                <a:lnTo>
                  <a:pt x="26208" y="1289624"/>
                </a:lnTo>
                <a:lnTo>
                  <a:pt x="25309" y="1276924"/>
                </a:lnTo>
                <a:close/>
              </a:path>
              <a:path w="909954" h="2013584">
                <a:moveTo>
                  <a:pt x="54903" y="1276924"/>
                </a:moveTo>
                <a:lnTo>
                  <a:pt x="30123" y="1276924"/>
                </a:lnTo>
                <a:lnTo>
                  <a:pt x="26969" y="1289624"/>
                </a:lnTo>
                <a:lnTo>
                  <a:pt x="54980" y="1289624"/>
                </a:lnTo>
                <a:lnTo>
                  <a:pt x="54903" y="1276924"/>
                </a:lnTo>
                <a:close/>
              </a:path>
              <a:path w="909954" h="2013584">
                <a:moveTo>
                  <a:pt x="65058" y="1276924"/>
                </a:moveTo>
                <a:lnTo>
                  <a:pt x="54903" y="1276924"/>
                </a:lnTo>
                <a:lnTo>
                  <a:pt x="56988" y="1289624"/>
                </a:lnTo>
                <a:lnTo>
                  <a:pt x="65892" y="1289624"/>
                </a:lnTo>
                <a:lnTo>
                  <a:pt x="65058" y="1276924"/>
                </a:lnTo>
                <a:close/>
              </a:path>
              <a:path w="909954" h="2013584">
                <a:moveTo>
                  <a:pt x="66483" y="1276924"/>
                </a:moveTo>
                <a:lnTo>
                  <a:pt x="67312" y="1289624"/>
                </a:lnTo>
                <a:lnTo>
                  <a:pt x="68127" y="1289624"/>
                </a:lnTo>
                <a:lnTo>
                  <a:pt x="66483" y="1276924"/>
                </a:lnTo>
                <a:close/>
              </a:path>
              <a:path w="909954" h="2013584">
                <a:moveTo>
                  <a:pt x="73738" y="1264224"/>
                </a:moveTo>
                <a:lnTo>
                  <a:pt x="71659" y="1264224"/>
                </a:lnTo>
                <a:lnTo>
                  <a:pt x="70083" y="1276924"/>
                </a:lnTo>
                <a:lnTo>
                  <a:pt x="72980" y="1276924"/>
                </a:lnTo>
                <a:lnTo>
                  <a:pt x="73738" y="1264224"/>
                </a:lnTo>
                <a:close/>
              </a:path>
              <a:path w="909954" h="2013584">
                <a:moveTo>
                  <a:pt x="4128" y="1251524"/>
                </a:moveTo>
                <a:lnTo>
                  <a:pt x="3657" y="1251524"/>
                </a:lnTo>
                <a:lnTo>
                  <a:pt x="1656" y="1264224"/>
                </a:lnTo>
                <a:lnTo>
                  <a:pt x="3114" y="1264224"/>
                </a:lnTo>
                <a:lnTo>
                  <a:pt x="4128" y="1251524"/>
                </a:lnTo>
                <a:close/>
              </a:path>
              <a:path w="909954" h="2013584">
                <a:moveTo>
                  <a:pt x="24127" y="1238824"/>
                </a:moveTo>
                <a:lnTo>
                  <a:pt x="671" y="1238824"/>
                </a:lnTo>
                <a:lnTo>
                  <a:pt x="1579" y="1251524"/>
                </a:lnTo>
                <a:lnTo>
                  <a:pt x="4128" y="1251524"/>
                </a:lnTo>
                <a:lnTo>
                  <a:pt x="4679" y="1264224"/>
                </a:lnTo>
                <a:lnTo>
                  <a:pt x="24207" y="1264224"/>
                </a:lnTo>
                <a:lnTo>
                  <a:pt x="25657" y="1251524"/>
                </a:lnTo>
                <a:lnTo>
                  <a:pt x="24127" y="1238824"/>
                </a:lnTo>
                <a:close/>
              </a:path>
              <a:path w="909954" h="2013584">
                <a:moveTo>
                  <a:pt x="55446" y="1251524"/>
                </a:moveTo>
                <a:lnTo>
                  <a:pt x="27415" y="1251524"/>
                </a:lnTo>
                <a:lnTo>
                  <a:pt x="26680" y="1264224"/>
                </a:lnTo>
                <a:lnTo>
                  <a:pt x="55529" y="1264224"/>
                </a:lnTo>
                <a:lnTo>
                  <a:pt x="55446" y="1251524"/>
                </a:lnTo>
                <a:close/>
              </a:path>
              <a:path w="909954" h="2013584">
                <a:moveTo>
                  <a:pt x="57258" y="1254636"/>
                </a:moveTo>
                <a:lnTo>
                  <a:pt x="55529" y="1264224"/>
                </a:lnTo>
                <a:lnTo>
                  <a:pt x="59340" y="1264224"/>
                </a:lnTo>
                <a:lnTo>
                  <a:pt x="59096" y="1262182"/>
                </a:lnTo>
                <a:lnTo>
                  <a:pt x="57258" y="1254636"/>
                </a:lnTo>
                <a:close/>
              </a:path>
              <a:path w="909954" h="2013584">
                <a:moveTo>
                  <a:pt x="65096" y="1251524"/>
                </a:moveTo>
                <a:lnTo>
                  <a:pt x="57819" y="1251524"/>
                </a:lnTo>
                <a:lnTo>
                  <a:pt x="59096" y="1262182"/>
                </a:lnTo>
                <a:lnTo>
                  <a:pt x="59593" y="1264224"/>
                </a:lnTo>
                <a:lnTo>
                  <a:pt x="64641" y="1264224"/>
                </a:lnTo>
                <a:lnTo>
                  <a:pt x="65096" y="1251524"/>
                </a:lnTo>
                <a:close/>
              </a:path>
              <a:path w="909954" h="2013584">
                <a:moveTo>
                  <a:pt x="57819" y="1251524"/>
                </a:moveTo>
                <a:lnTo>
                  <a:pt x="57258" y="1254636"/>
                </a:lnTo>
                <a:lnTo>
                  <a:pt x="59096" y="1262182"/>
                </a:lnTo>
                <a:lnTo>
                  <a:pt x="57819" y="1251524"/>
                </a:lnTo>
                <a:close/>
              </a:path>
              <a:path w="909954" h="2013584">
                <a:moveTo>
                  <a:pt x="57819" y="1251524"/>
                </a:moveTo>
                <a:lnTo>
                  <a:pt x="56499" y="1251524"/>
                </a:lnTo>
                <a:lnTo>
                  <a:pt x="57258" y="1254636"/>
                </a:lnTo>
                <a:lnTo>
                  <a:pt x="57819" y="1251524"/>
                </a:lnTo>
                <a:close/>
              </a:path>
              <a:path w="909954" h="2013584">
                <a:moveTo>
                  <a:pt x="68797" y="1238824"/>
                </a:moveTo>
                <a:lnTo>
                  <a:pt x="28222" y="1238824"/>
                </a:lnTo>
                <a:lnTo>
                  <a:pt x="26797" y="1251524"/>
                </a:lnTo>
                <a:lnTo>
                  <a:pt x="67685" y="1251524"/>
                </a:lnTo>
                <a:lnTo>
                  <a:pt x="68891" y="1240173"/>
                </a:lnTo>
                <a:lnTo>
                  <a:pt x="68797" y="1238824"/>
                </a:lnTo>
                <a:close/>
              </a:path>
              <a:path w="909954" h="2013584">
                <a:moveTo>
                  <a:pt x="69034" y="1238824"/>
                </a:moveTo>
                <a:lnTo>
                  <a:pt x="68891" y="1240173"/>
                </a:lnTo>
                <a:lnTo>
                  <a:pt x="69683" y="1251524"/>
                </a:lnTo>
                <a:lnTo>
                  <a:pt x="70512" y="1244017"/>
                </a:lnTo>
                <a:lnTo>
                  <a:pt x="69034" y="1238824"/>
                </a:lnTo>
                <a:close/>
              </a:path>
              <a:path w="909954" h="2013584">
                <a:moveTo>
                  <a:pt x="71085" y="1238824"/>
                </a:moveTo>
                <a:lnTo>
                  <a:pt x="70512" y="1244017"/>
                </a:lnTo>
                <a:lnTo>
                  <a:pt x="72647" y="1251524"/>
                </a:lnTo>
                <a:lnTo>
                  <a:pt x="72814" y="1251524"/>
                </a:lnTo>
                <a:lnTo>
                  <a:pt x="71085" y="1238824"/>
                </a:lnTo>
                <a:close/>
              </a:path>
              <a:path w="909954" h="2013584">
                <a:moveTo>
                  <a:pt x="56527" y="1213424"/>
                </a:moveTo>
                <a:lnTo>
                  <a:pt x="3440" y="1213424"/>
                </a:lnTo>
                <a:lnTo>
                  <a:pt x="3766" y="1226124"/>
                </a:lnTo>
                <a:lnTo>
                  <a:pt x="1408" y="1238824"/>
                </a:lnTo>
                <a:lnTo>
                  <a:pt x="67407" y="1238824"/>
                </a:lnTo>
                <a:lnTo>
                  <a:pt x="67030" y="1226124"/>
                </a:lnTo>
                <a:lnTo>
                  <a:pt x="57200" y="1226124"/>
                </a:lnTo>
                <a:lnTo>
                  <a:pt x="56527" y="1213424"/>
                </a:lnTo>
                <a:close/>
              </a:path>
              <a:path w="909954" h="2013584">
                <a:moveTo>
                  <a:pt x="70110" y="1226124"/>
                </a:moveTo>
                <a:lnTo>
                  <a:pt x="68362" y="1226124"/>
                </a:lnTo>
                <a:lnTo>
                  <a:pt x="67407" y="1238824"/>
                </a:lnTo>
                <a:lnTo>
                  <a:pt x="68668" y="1238824"/>
                </a:lnTo>
                <a:lnTo>
                  <a:pt x="70110" y="1226124"/>
                </a:lnTo>
                <a:close/>
              </a:path>
              <a:path w="909954" h="2013584">
                <a:moveTo>
                  <a:pt x="68479" y="1213424"/>
                </a:moveTo>
                <a:lnTo>
                  <a:pt x="59556" y="1213424"/>
                </a:lnTo>
                <a:lnTo>
                  <a:pt x="60203" y="1226124"/>
                </a:lnTo>
                <a:lnTo>
                  <a:pt x="66375" y="1226124"/>
                </a:lnTo>
                <a:lnTo>
                  <a:pt x="68422" y="1215679"/>
                </a:lnTo>
                <a:lnTo>
                  <a:pt x="68479" y="1213424"/>
                </a:lnTo>
                <a:close/>
              </a:path>
              <a:path w="909954" h="2013584">
                <a:moveTo>
                  <a:pt x="68681" y="1214355"/>
                </a:moveTo>
                <a:lnTo>
                  <a:pt x="68422" y="1215679"/>
                </a:lnTo>
                <a:lnTo>
                  <a:pt x="68157" y="1226124"/>
                </a:lnTo>
                <a:lnTo>
                  <a:pt x="71235" y="1226124"/>
                </a:lnTo>
                <a:lnTo>
                  <a:pt x="68681" y="1214355"/>
                </a:lnTo>
                <a:close/>
              </a:path>
              <a:path w="909954" h="2013584">
                <a:moveTo>
                  <a:pt x="68479" y="1213424"/>
                </a:moveTo>
                <a:lnTo>
                  <a:pt x="68422" y="1215679"/>
                </a:lnTo>
                <a:lnTo>
                  <a:pt x="68681" y="1214355"/>
                </a:lnTo>
                <a:lnTo>
                  <a:pt x="68479" y="1213424"/>
                </a:lnTo>
                <a:close/>
              </a:path>
              <a:path w="909954" h="2013584">
                <a:moveTo>
                  <a:pt x="68864" y="1213424"/>
                </a:moveTo>
                <a:lnTo>
                  <a:pt x="68479" y="1213424"/>
                </a:lnTo>
                <a:lnTo>
                  <a:pt x="68681" y="1214355"/>
                </a:lnTo>
                <a:lnTo>
                  <a:pt x="68864" y="1213424"/>
                </a:lnTo>
                <a:close/>
              </a:path>
              <a:path w="909954" h="2013584">
                <a:moveTo>
                  <a:pt x="906" y="1200724"/>
                </a:moveTo>
                <a:lnTo>
                  <a:pt x="0" y="1213424"/>
                </a:lnTo>
                <a:lnTo>
                  <a:pt x="2067" y="1213424"/>
                </a:lnTo>
                <a:lnTo>
                  <a:pt x="906" y="1200724"/>
                </a:lnTo>
                <a:close/>
              </a:path>
              <a:path w="909954" h="2013584">
                <a:moveTo>
                  <a:pt x="45510" y="1200724"/>
                </a:moveTo>
                <a:lnTo>
                  <a:pt x="3895" y="1200724"/>
                </a:lnTo>
                <a:lnTo>
                  <a:pt x="2067" y="1213424"/>
                </a:lnTo>
                <a:lnTo>
                  <a:pt x="47711" y="1213424"/>
                </a:lnTo>
                <a:lnTo>
                  <a:pt x="45510" y="1200724"/>
                </a:lnTo>
                <a:close/>
              </a:path>
              <a:path w="909954" h="2013584">
                <a:moveTo>
                  <a:pt x="52961" y="1200724"/>
                </a:moveTo>
                <a:lnTo>
                  <a:pt x="46838" y="1200724"/>
                </a:lnTo>
                <a:lnTo>
                  <a:pt x="47711" y="1213424"/>
                </a:lnTo>
                <a:lnTo>
                  <a:pt x="51963" y="1213424"/>
                </a:lnTo>
                <a:lnTo>
                  <a:pt x="52961" y="1200724"/>
                </a:lnTo>
                <a:close/>
              </a:path>
              <a:path w="909954" h="2013584">
                <a:moveTo>
                  <a:pt x="72030" y="1200724"/>
                </a:moveTo>
                <a:lnTo>
                  <a:pt x="56076" y="1200724"/>
                </a:lnTo>
                <a:lnTo>
                  <a:pt x="54858" y="1213424"/>
                </a:lnTo>
                <a:lnTo>
                  <a:pt x="68191" y="1213424"/>
                </a:lnTo>
                <a:lnTo>
                  <a:pt x="72030" y="1200724"/>
                </a:lnTo>
                <a:close/>
              </a:path>
              <a:path w="909954" h="2013584">
                <a:moveTo>
                  <a:pt x="26508" y="1188024"/>
                </a:moveTo>
                <a:lnTo>
                  <a:pt x="3679" y="1188024"/>
                </a:lnTo>
                <a:lnTo>
                  <a:pt x="3661" y="1200724"/>
                </a:lnTo>
                <a:lnTo>
                  <a:pt x="27063" y="1200724"/>
                </a:lnTo>
                <a:lnTo>
                  <a:pt x="26508" y="1188024"/>
                </a:lnTo>
                <a:close/>
              </a:path>
              <a:path w="909954" h="2013584">
                <a:moveTo>
                  <a:pt x="26896" y="1188024"/>
                </a:moveTo>
                <a:lnTo>
                  <a:pt x="26508" y="1188024"/>
                </a:lnTo>
                <a:lnTo>
                  <a:pt x="27063" y="1200724"/>
                </a:lnTo>
                <a:lnTo>
                  <a:pt x="26896" y="1188024"/>
                </a:lnTo>
                <a:close/>
              </a:path>
              <a:path w="909954" h="2013584">
                <a:moveTo>
                  <a:pt x="66913" y="1188024"/>
                </a:moveTo>
                <a:lnTo>
                  <a:pt x="26896" y="1188024"/>
                </a:lnTo>
                <a:lnTo>
                  <a:pt x="27063" y="1200724"/>
                </a:lnTo>
                <a:lnTo>
                  <a:pt x="70930" y="1200724"/>
                </a:lnTo>
                <a:lnTo>
                  <a:pt x="70799" y="1199672"/>
                </a:lnTo>
                <a:lnTo>
                  <a:pt x="66913" y="1188024"/>
                </a:lnTo>
                <a:close/>
              </a:path>
              <a:path w="909954" h="2013584">
                <a:moveTo>
                  <a:pt x="70799" y="1199672"/>
                </a:moveTo>
                <a:lnTo>
                  <a:pt x="70930" y="1200724"/>
                </a:lnTo>
                <a:lnTo>
                  <a:pt x="70951" y="1200127"/>
                </a:lnTo>
                <a:lnTo>
                  <a:pt x="70799" y="1199672"/>
                </a:lnTo>
                <a:close/>
              </a:path>
              <a:path w="909954" h="2013584">
                <a:moveTo>
                  <a:pt x="70951" y="1200127"/>
                </a:moveTo>
                <a:lnTo>
                  <a:pt x="70930" y="1200724"/>
                </a:lnTo>
                <a:lnTo>
                  <a:pt x="71150" y="1200724"/>
                </a:lnTo>
                <a:lnTo>
                  <a:pt x="70951" y="1200127"/>
                </a:lnTo>
                <a:close/>
              </a:path>
              <a:path w="909954" h="2013584">
                <a:moveTo>
                  <a:pt x="73085" y="1188024"/>
                </a:moveTo>
                <a:lnTo>
                  <a:pt x="71368" y="1188024"/>
                </a:lnTo>
                <a:lnTo>
                  <a:pt x="72483" y="1200724"/>
                </a:lnTo>
                <a:lnTo>
                  <a:pt x="73085" y="1188024"/>
                </a:lnTo>
                <a:close/>
              </a:path>
              <a:path w="909954" h="2013584">
                <a:moveTo>
                  <a:pt x="71368" y="1188024"/>
                </a:moveTo>
                <a:lnTo>
                  <a:pt x="69347" y="1188024"/>
                </a:lnTo>
                <a:lnTo>
                  <a:pt x="70799" y="1199672"/>
                </a:lnTo>
                <a:lnTo>
                  <a:pt x="70951" y="1200127"/>
                </a:lnTo>
                <a:lnTo>
                  <a:pt x="71368" y="1188024"/>
                </a:lnTo>
                <a:close/>
              </a:path>
              <a:path w="909954" h="2013584">
                <a:moveTo>
                  <a:pt x="53870" y="1175324"/>
                </a:moveTo>
                <a:lnTo>
                  <a:pt x="7206" y="1175324"/>
                </a:lnTo>
                <a:lnTo>
                  <a:pt x="7816" y="1188024"/>
                </a:lnTo>
                <a:lnTo>
                  <a:pt x="51860" y="1188024"/>
                </a:lnTo>
                <a:lnTo>
                  <a:pt x="53870" y="1175324"/>
                </a:lnTo>
                <a:close/>
              </a:path>
              <a:path w="909954" h="2013584">
                <a:moveTo>
                  <a:pt x="69728" y="1175324"/>
                </a:moveTo>
                <a:lnTo>
                  <a:pt x="57486" y="1175324"/>
                </a:lnTo>
                <a:lnTo>
                  <a:pt x="56545" y="1188024"/>
                </a:lnTo>
                <a:lnTo>
                  <a:pt x="72885" y="1188024"/>
                </a:lnTo>
                <a:lnTo>
                  <a:pt x="73017" y="1185527"/>
                </a:lnTo>
                <a:lnTo>
                  <a:pt x="69728" y="1175324"/>
                </a:lnTo>
                <a:close/>
              </a:path>
              <a:path w="909954" h="2013584">
                <a:moveTo>
                  <a:pt x="73017" y="1185527"/>
                </a:moveTo>
                <a:lnTo>
                  <a:pt x="72885" y="1188024"/>
                </a:lnTo>
                <a:lnTo>
                  <a:pt x="73822" y="1188024"/>
                </a:lnTo>
                <a:lnTo>
                  <a:pt x="73017" y="1185527"/>
                </a:lnTo>
                <a:close/>
              </a:path>
              <a:path w="909954" h="2013584">
                <a:moveTo>
                  <a:pt x="76777" y="1175324"/>
                </a:moveTo>
                <a:lnTo>
                  <a:pt x="73558" y="1175324"/>
                </a:lnTo>
                <a:lnTo>
                  <a:pt x="73017" y="1185527"/>
                </a:lnTo>
                <a:lnTo>
                  <a:pt x="73822" y="1188024"/>
                </a:lnTo>
                <a:lnTo>
                  <a:pt x="73964" y="1188024"/>
                </a:lnTo>
                <a:lnTo>
                  <a:pt x="76777" y="1175324"/>
                </a:lnTo>
                <a:close/>
              </a:path>
              <a:path w="909954" h="2013584">
                <a:moveTo>
                  <a:pt x="52971" y="1162624"/>
                </a:moveTo>
                <a:lnTo>
                  <a:pt x="6037" y="1162624"/>
                </a:lnTo>
                <a:lnTo>
                  <a:pt x="2862" y="1175324"/>
                </a:lnTo>
                <a:lnTo>
                  <a:pt x="53605" y="1175324"/>
                </a:lnTo>
                <a:lnTo>
                  <a:pt x="52971" y="1162624"/>
                </a:lnTo>
                <a:close/>
              </a:path>
              <a:path w="909954" h="2013584">
                <a:moveTo>
                  <a:pt x="77086" y="1162624"/>
                </a:moveTo>
                <a:lnTo>
                  <a:pt x="52971" y="1162624"/>
                </a:lnTo>
                <a:lnTo>
                  <a:pt x="54632" y="1175324"/>
                </a:lnTo>
                <a:lnTo>
                  <a:pt x="72459" y="1175324"/>
                </a:lnTo>
                <a:lnTo>
                  <a:pt x="77086" y="1162624"/>
                </a:lnTo>
                <a:close/>
              </a:path>
              <a:path w="909954" h="2013584">
                <a:moveTo>
                  <a:pt x="66175" y="1111824"/>
                </a:moveTo>
                <a:lnTo>
                  <a:pt x="7945" y="1111824"/>
                </a:lnTo>
                <a:lnTo>
                  <a:pt x="9788" y="1124524"/>
                </a:lnTo>
                <a:lnTo>
                  <a:pt x="6785" y="1137224"/>
                </a:lnTo>
                <a:lnTo>
                  <a:pt x="8288" y="1149924"/>
                </a:lnTo>
                <a:lnTo>
                  <a:pt x="3082" y="1162624"/>
                </a:lnTo>
                <a:lnTo>
                  <a:pt x="4732" y="1162624"/>
                </a:lnTo>
                <a:lnTo>
                  <a:pt x="8462" y="1149924"/>
                </a:lnTo>
                <a:lnTo>
                  <a:pt x="60516" y="1149924"/>
                </a:lnTo>
                <a:lnTo>
                  <a:pt x="67660" y="1137224"/>
                </a:lnTo>
                <a:lnTo>
                  <a:pt x="60810" y="1137224"/>
                </a:lnTo>
                <a:lnTo>
                  <a:pt x="57945" y="1124524"/>
                </a:lnTo>
                <a:lnTo>
                  <a:pt x="64541" y="1124524"/>
                </a:lnTo>
                <a:lnTo>
                  <a:pt x="66175" y="1111824"/>
                </a:lnTo>
                <a:close/>
              </a:path>
              <a:path w="909954" h="2013584">
                <a:moveTo>
                  <a:pt x="54030" y="1149924"/>
                </a:moveTo>
                <a:lnTo>
                  <a:pt x="8462" y="1149924"/>
                </a:lnTo>
                <a:lnTo>
                  <a:pt x="8081" y="1162624"/>
                </a:lnTo>
                <a:lnTo>
                  <a:pt x="54173" y="1162624"/>
                </a:lnTo>
                <a:lnTo>
                  <a:pt x="54030" y="1149924"/>
                </a:lnTo>
                <a:close/>
              </a:path>
              <a:path w="909954" h="2013584">
                <a:moveTo>
                  <a:pt x="57809" y="1159911"/>
                </a:moveTo>
                <a:lnTo>
                  <a:pt x="56892" y="1162624"/>
                </a:lnTo>
                <a:lnTo>
                  <a:pt x="58835" y="1162624"/>
                </a:lnTo>
                <a:lnTo>
                  <a:pt x="57809" y="1159911"/>
                </a:lnTo>
                <a:close/>
              </a:path>
              <a:path w="909954" h="2013584">
                <a:moveTo>
                  <a:pt x="58744" y="1157145"/>
                </a:moveTo>
                <a:lnTo>
                  <a:pt x="57809" y="1159911"/>
                </a:lnTo>
                <a:lnTo>
                  <a:pt x="58835" y="1162624"/>
                </a:lnTo>
                <a:lnTo>
                  <a:pt x="58744" y="1157145"/>
                </a:lnTo>
                <a:close/>
              </a:path>
              <a:path w="909954" h="2013584">
                <a:moveTo>
                  <a:pt x="77420" y="1149924"/>
                </a:moveTo>
                <a:lnTo>
                  <a:pt x="61186" y="1149924"/>
                </a:lnTo>
                <a:lnTo>
                  <a:pt x="58744" y="1157145"/>
                </a:lnTo>
                <a:lnTo>
                  <a:pt x="58835" y="1162624"/>
                </a:lnTo>
                <a:lnTo>
                  <a:pt x="76453" y="1162624"/>
                </a:lnTo>
                <a:lnTo>
                  <a:pt x="77420" y="1149924"/>
                </a:lnTo>
                <a:close/>
              </a:path>
              <a:path w="909954" h="2013584">
                <a:moveTo>
                  <a:pt x="58624" y="1149924"/>
                </a:moveTo>
                <a:lnTo>
                  <a:pt x="54030" y="1149924"/>
                </a:lnTo>
                <a:lnTo>
                  <a:pt x="57809" y="1159911"/>
                </a:lnTo>
                <a:lnTo>
                  <a:pt x="58744" y="1157145"/>
                </a:lnTo>
                <a:lnTo>
                  <a:pt x="58624" y="1149924"/>
                </a:lnTo>
                <a:close/>
              </a:path>
              <a:path w="909954" h="2013584">
                <a:moveTo>
                  <a:pt x="75741" y="1137224"/>
                </a:moveTo>
                <a:lnTo>
                  <a:pt x="69858" y="1137224"/>
                </a:lnTo>
                <a:lnTo>
                  <a:pt x="64070" y="1149924"/>
                </a:lnTo>
                <a:lnTo>
                  <a:pt x="75975" y="1149924"/>
                </a:lnTo>
                <a:lnTo>
                  <a:pt x="75741" y="1137224"/>
                </a:lnTo>
                <a:close/>
              </a:path>
              <a:path w="909954" h="2013584">
                <a:moveTo>
                  <a:pt x="68394" y="1124524"/>
                </a:moveTo>
                <a:lnTo>
                  <a:pt x="61330" y="1124524"/>
                </a:lnTo>
                <a:lnTo>
                  <a:pt x="60810" y="1137224"/>
                </a:lnTo>
                <a:lnTo>
                  <a:pt x="66492" y="1137224"/>
                </a:lnTo>
                <a:lnTo>
                  <a:pt x="68394" y="1124524"/>
                </a:lnTo>
                <a:close/>
              </a:path>
              <a:path w="909954" h="2013584">
                <a:moveTo>
                  <a:pt x="71407" y="1124524"/>
                </a:moveTo>
                <a:lnTo>
                  <a:pt x="68394" y="1124524"/>
                </a:lnTo>
                <a:lnTo>
                  <a:pt x="68290" y="1137224"/>
                </a:lnTo>
                <a:lnTo>
                  <a:pt x="70015" y="1137224"/>
                </a:lnTo>
                <a:lnTo>
                  <a:pt x="71407" y="1124524"/>
                </a:lnTo>
                <a:close/>
              </a:path>
              <a:path w="909954" h="2013584">
                <a:moveTo>
                  <a:pt x="79283" y="1124524"/>
                </a:moveTo>
                <a:lnTo>
                  <a:pt x="73714" y="1124524"/>
                </a:lnTo>
                <a:lnTo>
                  <a:pt x="70015" y="1137224"/>
                </a:lnTo>
                <a:lnTo>
                  <a:pt x="75738" y="1137224"/>
                </a:lnTo>
                <a:lnTo>
                  <a:pt x="79283" y="1124524"/>
                </a:lnTo>
                <a:close/>
              </a:path>
              <a:path w="909954" h="2013584">
                <a:moveTo>
                  <a:pt x="72254" y="1111824"/>
                </a:moveTo>
                <a:lnTo>
                  <a:pt x="68044" y="1111824"/>
                </a:lnTo>
                <a:lnTo>
                  <a:pt x="67783" y="1124524"/>
                </a:lnTo>
                <a:lnTo>
                  <a:pt x="70112" y="1124524"/>
                </a:lnTo>
                <a:lnTo>
                  <a:pt x="72254" y="1111824"/>
                </a:lnTo>
                <a:close/>
              </a:path>
              <a:path w="909954" h="2013584">
                <a:moveTo>
                  <a:pt x="77383" y="1111824"/>
                </a:moveTo>
                <a:lnTo>
                  <a:pt x="72254" y="1111824"/>
                </a:lnTo>
                <a:lnTo>
                  <a:pt x="73618" y="1124524"/>
                </a:lnTo>
                <a:lnTo>
                  <a:pt x="77383" y="1111824"/>
                </a:lnTo>
                <a:close/>
              </a:path>
              <a:path w="909954" h="2013584">
                <a:moveTo>
                  <a:pt x="81903" y="1111824"/>
                </a:moveTo>
                <a:lnTo>
                  <a:pt x="77383" y="1111824"/>
                </a:lnTo>
                <a:lnTo>
                  <a:pt x="75549" y="1124524"/>
                </a:lnTo>
                <a:lnTo>
                  <a:pt x="80783" y="1124524"/>
                </a:lnTo>
                <a:lnTo>
                  <a:pt x="81903" y="1111824"/>
                </a:lnTo>
                <a:close/>
              </a:path>
              <a:path w="909954" h="2013584">
                <a:moveTo>
                  <a:pt x="68719" y="1061024"/>
                </a:moveTo>
                <a:lnTo>
                  <a:pt x="18112" y="1061024"/>
                </a:lnTo>
                <a:lnTo>
                  <a:pt x="15594" y="1073724"/>
                </a:lnTo>
                <a:lnTo>
                  <a:pt x="13599" y="1086424"/>
                </a:lnTo>
                <a:lnTo>
                  <a:pt x="11996" y="1099124"/>
                </a:lnTo>
                <a:lnTo>
                  <a:pt x="10154" y="1111824"/>
                </a:lnTo>
                <a:lnTo>
                  <a:pt x="64268" y="1111824"/>
                </a:lnTo>
                <a:lnTo>
                  <a:pt x="66361" y="1099124"/>
                </a:lnTo>
                <a:lnTo>
                  <a:pt x="62725" y="1099124"/>
                </a:lnTo>
                <a:lnTo>
                  <a:pt x="65589" y="1086424"/>
                </a:lnTo>
                <a:lnTo>
                  <a:pt x="30913" y="1086424"/>
                </a:lnTo>
                <a:lnTo>
                  <a:pt x="33870" y="1075338"/>
                </a:lnTo>
                <a:lnTo>
                  <a:pt x="33990" y="1073724"/>
                </a:lnTo>
                <a:lnTo>
                  <a:pt x="72821" y="1073724"/>
                </a:lnTo>
                <a:lnTo>
                  <a:pt x="68719" y="1061024"/>
                </a:lnTo>
                <a:close/>
              </a:path>
              <a:path w="909954" h="2013584">
                <a:moveTo>
                  <a:pt x="73360" y="1099124"/>
                </a:moveTo>
                <a:lnTo>
                  <a:pt x="67246" y="1099124"/>
                </a:lnTo>
                <a:lnTo>
                  <a:pt x="64268" y="1111824"/>
                </a:lnTo>
                <a:lnTo>
                  <a:pt x="72901" y="1111824"/>
                </a:lnTo>
                <a:lnTo>
                  <a:pt x="73360" y="1099124"/>
                </a:lnTo>
                <a:close/>
              </a:path>
              <a:path w="909954" h="2013584">
                <a:moveTo>
                  <a:pt x="78195" y="1099124"/>
                </a:moveTo>
                <a:lnTo>
                  <a:pt x="73625" y="1099124"/>
                </a:lnTo>
                <a:lnTo>
                  <a:pt x="74275" y="1111824"/>
                </a:lnTo>
                <a:lnTo>
                  <a:pt x="76981" y="1111824"/>
                </a:lnTo>
                <a:lnTo>
                  <a:pt x="78195" y="1099124"/>
                </a:lnTo>
                <a:close/>
              </a:path>
              <a:path w="909954" h="2013584">
                <a:moveTo>
                  <a:pt x="83460" y="1099124"/>
                </a:moveTo>
                <a:lnTo>
                  <a:pt x="81222" y="1099124"/>
                </a:lnTo>
                <a:lnTo>
                  <a:pt x="79355" y="1111824"/>
                </a:lnTo>
                <a:lnTo>
                  <a:pt x="84471" y="1111824"/>
                </a:lnTo>
                <a:lnTo>
                  <a:pt x="83460" y="1099124"/>
                </a:lnTo>
                <a:close/>
              </a:path>
              <a:path w="909954" h="2013584">
                <a:moveTo>
                  <a:pt x="69077" y="1086424"/>
                </a:moveTo>
                <a:lnTo>
                  <a:pt x="67741" y="1086424"/>
                </a:lnTo>
                <a:lnTo>
                  <a:pt x="66888" y="1099124"/>
                </a:lnTo>
                <a:lnTo>
                  <a:pt x="70584" y="1099124"/>
                </a:lnTo>
                <a:lnTo>
                  <a:pt x="69077" y="1086424"/>
                </a:lnTo>
                <a:close/>
              </a:path>
              <a:path w="909954" h="2013584">
                <a:moveTo>
                  <a:pt x="78698" y="1086424"/>
                </a:moveTo>
                <a:lnTo>
                  <a:pt x="74221" y="1086424"/>
                </a:lnTo>
                <a:lnTo>
                  <a:pt x="73907" y="1099124"/>
                </a:lnTo>
                <a:lnTo>
                  <a:pt x="79411" y="1099124"/>
                </a:lnTo>
                <a:lnTo>
                  <a:pt x="78698" y="1086424"/>
                </a:lnTo>
                <a:close/>
              </a:path>
              <a:path w="909954" h="2013584">
                <a:moveTo>
                  <a:pt x="82849" y="1086424"/>
                </a:moveTo>
                <a:lnTo>
                  <a:pt x="82062" y="1086424"/>
                </a:lnTo>
                <a:lnTo>
                  <a:pt x="80130" y="1099124"/>
                </a:lnTo>
                <a:lnTo>
                  <a:pt x="82276" y="1099124"/>
                </a:lnTo>
                <a:lnTo>
                  <a:pt x="82849" y="1086424"/>
                </a:lnTo>
                <a:close/>
              </a:path>
              <a:path w="909954" h="2013584">
                <a:moveTo>
                  <a:pt x="34031" y="1074737"/>
                </a:moveTo>
                <a:lnTo>
                  <a:pt x="33870" y="1075338"/>
                </a:lnTo>
                <a:lnTo>
                  <a:pt x="33049" y="1086424"/>
                </a:lnTo>
                <a:lnTo>
                  <a:pt x="34375" y="1086424"/>
                </a:lnTo>
                <a:lnTo>
                  <a:pt x="34435" y="1084776"/>
                </a:lnTo>
                <a:lnTo>
                  <a:pt x="34031" y="1074737"/>
                </a:lnTo>
                <a:close/>
              </a:path>
              <a:path w="909954" h="2013584">
                <a:moveTo>
                  <a:pt x="34435" y="1084776"/>
                </a:moveTo>
                <a:lnTo>
                  <a:pt x="34375" y="1086424"/>
                </a:lnTo>
                <a:lnTo>
                  <a:pt x="34435" y="1084776"/>
                </a:lnTo>
                <a:close/>
              </a:path>
              <a:path w="909954" h="2013584">
                <a:moveTo>
                  <a:pt x="35951" y="1073724"/>
                </a:moveTo>
                <a:lnTo>
                  <a:pt x="34842" y="1073724"/>
                </a:lnTo>
                <a:lnTo>
                  <a:pt x="34435" y="1084776"/>
                </a:lnTo>
                <a:lnTo>
                  <a:pt x="34502" y="1086424"/>
                </a:lnTo>
                <a:lnTo>
                  <a:pt x="36564" y="1086424"/>
                </a:lnTo>
                <a:lnTo>
                  <a:pt x="35951" y="1073724"/>
                </a:lnTo>
                <a:close/>
              </a:path>
              <a:path w="909954" h="2013584">
                <a:moveTo>
                  <a:pt x="67743" y="1073724"/>
                </a:moveTo>
                <a:lnTo>
                  <a:pt x="37164" y="1073724"/>
                </a:lnTo>
                <a:lnTo>
                  <a:pt x="36564" y="1086424"/>
                </a:lnTo>
                <a:lnTo>
                  <a:pt x="69797" y="1086424"/>
                </a:lnTo>
                <a:lnTo>
                  <a:pt x="67743" y="1073724"/>
                </a:lnTo>
                <a:close/>
              </a:path>
              <a:path w="909954" h="2013584">
                <a:moveTo>
                  <a:pt x="83606" y="1073724"/>
                </a:moveTo>
                <a:lnTo>
                  <a:pt x="70330" y="1073724"/>
                </a:lnTo>
                <a:lnTo>
                  <a:pt x="74366" y="1086424"/>
                </a:lnTo>
                <a:lnTo>
                  <a:pt x="80601" y="1086424"/>
                </a:lnTo>
                <a:lnTo>
                  <a:pt x="83606" y="1073724"/>
                </a:lnTo>
                <a:close/>
              </a:path>
              <a:path w="909954" h="2013584">
                <a:moveTo>
                  <a:pt x="90331" y="1073724"/>
                </a:moveTo>
                <a:lnTo>
                  <a:pt x="83606" y="1073724"/>
                </a:lnTo>
                <a:lnTo>
                  <a:pt x="84427" y="1086424"/>
                </a:lnTo>
                <a:lnTo>
                  <a:pt x="88174" y="1086424"/>
                </a:lnTo>
                <a:lnTo>
                  <a:pt x="90331" y="1073724"/>
                </a:lnTo>
                <a:close/>
              </a:path>
              <a:path w="909954" h="2013584">
                <a:moveTo>
                  <a:pt x="34301" y="1073724"/>
                </a:moveTo>
                <a:lnTo>
                  <a:pt x="33990" y="1073724"/>
                </a:lnTo>
                <a:lnTo>
                  <a:pt x="34031" y="1074737"/>
                </a:lnTo>
                <a:lnTo>
                  <a:pt x="34301" y="1073724"/>
                </a:lnTo>
                <a:close/>
              </a:path>
              <a:path w="909954" h="2013584">
                <a:moveTo>
                  <a:pt x="85344" y="1061024"/>
                </a:moveTo>
                <a:lnTo>
                  <a:pt x="72256" y="1061024"/>
                </a:lnTo>
                <a:lnTo>
                  <a:pt x="74462" y="1073724"/>
                </a:lnTo>
                <a:lnTo>
                  <a:pt x="86202" y="1073724"/>
                </a:lnTo>
                <a:lnTo>
                  <a:pt x="85344" y="1061024"/>
                </a:lnTo>
                <a:close/>
              </a:path>
              <a:path w="909954" h="2013584">
                <a:moveTo>
                  <a:pt x="85344" y="1061024"/>
                </a:moveTo>
                <a:lnTo>
                  <a:pt x="86202" y="1073724"/>
                </a:lnTo>
                <a:lnTo>
                  <a:pt x="86478" y="1072679"/>
                </a:lnTo>
                <a:lnTo>
                  <a:pt x="85344" y="1061024"/>
                </a:lnTo>
                <a:close/>
              </a:path>
              <a:path w="909954" h="2013584">
                <a:moveTo>
                  <a:pt x="86478" y="1072679"/>
                </a:moveTo>
                <a:lnTo>
                  <a:pt x="86202" y="1073724"/>
                </a:lnTo>
                <a:lnTo>
                  <a:pt x="86579" y="1073724"/>
                </a:lnTo>
                <a:lnTo>
                  <a:pt x="86478" y="1072679"/>
                </a:lnTo>
                <a:close/>
              </a:path>
              <a:path w="909954" h="2013584">
                <a:moveTo>
                  <a:pt x="89552" y="1061024"/>
                </a:moveTo>
                <a:lnTo>
                  <a:pt x="85344" y="1061024"/>
                </a:lnTo>
                <a:lnTo>
                  <a:pt x="86478" y="1072679"/>
                </a:lnTo>
                <a:lnTo>
                  <a:pt x="89552" y="1061024"/>
                </a:lnTo>
                <a:close/>
              </a:path>
              <a:path w="909954" h="2013584">
                <a:moveTo>
                  <a:pt x="19771" y="1048324"/>
                </a:moveTo>
                <a:lnTo>
                  <a:pt x="17255" y="1048324"/>
                </a:lnTo>
                <a:lnTo>
                  <a:pt x="17993" y="1061024"/>
                </a:lnTo>
                <a:lnTo>
                  <a:pt x="19771" y="1048324"/>
                </a:lnTo>
                <a:close/>
              </a:path>
              <a:path w="909954" h="2013584">
                <a:moveTo>
                  <a:pt x="92868" y="1048324"/>
                </a:moveTo>
                <a:lnTo>
                  <a:pt x="19771" y="1048324"/>
                </a:lnTo>
                <a:lnTo>
                  <a:pt x="21287" y="1061024"/>
                </a:lnTo>
                <a:lnTo>
                  <a:pt x="92383" y="1061024"/>
                </a:lnTo>
                <a:lnTo>
                  <a:pt x="92868" y="1048324"/>
                </a:lnTo>
                <a:close/>
              </a:path>
              <a:path w="909954" h="2013584">
                <a:moveTo>
                  <a:pt x="98317" y="1035624"/>
                </a:moveTo>
                <a:lnTo>
                  <a:pt x="27619" y="1035624"/>
                </a:lnTo>
                <a:lnTo>
                  <a:pt x="18914" y="1048324"/>
                </a:lnTo>
                <a:lnTo>
                  <a:pt x="96076" y="1048324"/>
                </a:lnTo>
                <a:lnTo>
                  <a:pt x="98317" y="1035624"/>
                </a:lnTo>
                <a:close/>
              </a:path>
              <a:path w="909954" h="2013584">
                <a:moveTo>
                  <a:pt x="25239" y="1022924"/>
                </a:moveTo>
                <a:lnTo>
                  <a:pt x="27285" y="1035624"/>
                </a:lnTo>
                <a:lnTo>
                  <a:pt x="28192" y="1035624"/>
                </a:lnTo>
                <a:lnTo>
                  <a:pt x="25239" y="1022924"/>
                </a:lnTo>
                <a:close/>
              </a:path>
              <a:path w="909954" h="2013584">
                <a:moveTo>
                  <a:pt x="43959" y="1022924"/>
                </a:moveTo>
                <a:lnTo>
                  <a:pt x="31414" y="1022924"/>
                </a:lnTo>
                <a:lnTo>
                  <a:pt x="28192" y="1035624"/>
                </a:lnTo>
                <a:lnTo>
                  <a:pt x="41388" y="1035624"/>
                </a:lnTo>
                <a:lnTo>
                  <a:pt x="42906" y="1032802"/>
                </a:lnTo>
                <a:lnTo>
                  <a:pt x="43959" y="1022924"/>
                </a:lnTo>
                <a:close/>
              </a:path>
              <a:path w="909954" h="2013584">
                <a:moveTo>
                  <a:pt x="42906" y="1032802"/>
                </a:moveTo>
                <a:lnTo>
                  <a:pt x="41388" y="1035624"/>
                </a:lnTo>
                <a:lnTo>
                  <a:pt x="42605" y="1035624"/>
                </a:lnTo>
                <a:lnTo>
                  <a:pt x="42906" y="1032802"/>
                </a:lnTo>
                <a:close/>
              </a:path>
              <a:path w="909954" h="2013584">
                <a:moveTo>
                  <a:pt x="107326" y="1010224"/>
                </a:moveTo>
                <a:lnTo>
                  <a:pt x="34585" y="1010224"/>
                </a:lnTo>
                <a:lnTo>
                  <a:pt x="32115" y="1022924"/>
                </a:lnTo>
                <a:lnTo>
                  <a:pt x="48224" y="1022924"/>
                </a:lnTo>
                <a:lnTo>
                  <a:pt x="42906" y="1032802"/>
                </a:lnTo>
                <a:lnTo>
                  <a:pt x="42605" y="1035624"/>
                </a:lnTo>
                <a:lnTo>
                  <a:pt x="101561" y="1035624"/>
                </a:lnTo>
                <a:lnTo>
                  <a:pt x="102598" y="1022924"/>
                </a:lnTo>
                <a:lnTo>
                  <a:pt x="107326" y="1010224"/>
                </a:lnTo>
                <a:close/>
              </a:path>
              <a:path w="909954" h="2013584">
                <a:moveTo>
                  <a:pt x="50636" y="997524"/>
                </a:moveTo>
                <a:lnTo>
                  <a:pt x="36897" y="997524"/>
                </a:lnTo>
                <a:lnTo>
                  <a:pt x="33949" y="1010224"/>
                </a:lnTo>
                <a:lnTo>
                  <a:pt x="47989" y="1010224"/>
                </a:lnTo>
                <a:lnTo>
                  <a:pt x="50636" y="997524"/>
                </a:lnTo>
                <a:close/>
              </a:path>
              <a:path w="909954" h="2013584">
                <a:moveTo>
                  <a:pt x="86032" y="997524"/>
                </a:moveTo>
                <a:lnTo>
                  <a:pt x="52155" y="997524"/>
                </a:lnTo>
                <a:lnTo>
                  <a:pt x="52182" y="1010224"/>
                </a:lnTo>
                <a:lnTo>
                  <a:pt x="83471" y="1010224"/>
                </a:lnTo>
                <a:lnTo>
                  <a:pt x="86383" y="1002574"/>
                </a:lnTo>
                <a:lnTo>
                  <a:pt x="86032" y="997524"/>
                </a:lnTo>
                <a:close/>
              </a:path>
              <a:path w="909954" h="2013584">
                <a:moveTo>
                  <a:pt x="86383" y="1002574"/>
                </a:moveTo>
                <a:lnTo>
                  <a:pt x="83471" y="1010224"/>
                </a:lnTo>
                <a:lnTo>
                  <a:pt x="86914" y="1010224"/>
                </a:lnTo>
                <a:lnTo>
                  <a:pt x="86383" y="1002574"/>
                </a:lnTo>
                <a:close/>
              </a:path>
              <a:path w="909954" h="2013584">
                <a:moveTo>
                  <a:pt x="110228" y="997524"/>
                </a:moveTo>
                <a:lnTo>
                  <a:pt x="88305" y="997524"/>
                </a:lnTo>
                <a:lnTo>
                  <a:pt x="86383" y="1002574"/>
                </a:lnTo>
                <a:lnTo>
                  <a:pt x="86914" y="1010224"/>
                </a:lnTo>
                <a:lnTo>
                  <a:pt x="103534" y="1010224"/>
                </a:lnTo>
                <a:lnTo>
                  <a:pt x="110228" y="997524"/>
                </a:lnTo>
                <a:close/>
              </a:path>
              <a:path w="909954" h="2013584">
                <a:moveTo>
                  <a:pt x="56440" y="984824"/>
                </a:moveTo>
                <a:lnTo>
                  <a:pt x="35779" y="984824"/>
                </a:lnTo>
                <a:lnTo>
                  <a:pt x="38472" y="997524"/>
                </a:lnTo>
                <a:lnTo>
                  <a:pt x="52456" y="997524"/>
                </a:lnTo>
                <a:lnTo>
                  <a:pt x="56440" y="984824"/>
                </a:lnTo>
                <a:close/>
              </a:path>
              <a:path w="909954" h="2013584">
                <a:moveTo>
                  <a:pt x="62571" y="984824"/>
                </a:moveTo>
                <a:lnTo>
                  <a:pt x="62387" y="984824"/>
                </a:lnTo>
                <a:lnTo>
                  <a:pt x="60285" y="997524"/>
                </a:lnTo>
                <a:lnTo>
                  <a:pt x="62571" y="984824"/>
                </a:lnTo>
                <a:close/>
              </a:path>
              <a:path w="909954" h="2013584">
                <a:moveTo>
                  <a:pt x="88271" y="984824"/>
                </a:moveTo>
                <a:lnTo>
                  <a:pt x="63386" y="984824"/>
                </a:lnTo>
                <a:lnTo>
                  <a:pt x="64171" y="997524"/>
                </a:lnTo>
                <a:lnTo>
                  <a:pt x="84900" y="997524"/>
                </a:lnTo>
                <a:lnTo>
                  <a:pt x="88271" y="984824"/>
                </a:lnTo>
                <a:close/>
              </a:path>
              <a:path w="909954" h="2013584">
                <a:moveTo>
                  <a:pt x="90907" y="984824"/>
                </a:moveTo>
                <a:lnTo>
                  <a:pt x="90164" y="984824"/>
                </a:lnTo>
                <a:lnTo>
                  <a:pt x="87365" y="997524"/>
                </a:lnTo>
                <a:lnTo>
                  <a:pt x="91367" y="997524"/>
                </a:lnTo>
                <a:lnTo>
                  <a:pt x="90907" y="984824"/>
                </a:lnTo>
                <a:close/>
              </a:path>
              <a:path w="909954" h="2013584">
                <a:moveTo>
                  <a:pt x="118512" y="984824"/>
                </a:moveTo>
                <a:lnTo>
                  <a:pt x="95958" y="984824"/>
                </a:lnTo>
                <a:lnTo>
                  <a:pt x="94198" y="997524"/>
                </a:lnTo>
                <a:lnTo>
                  <a:pt x="109821" y="997524"/>
                </a:lnTo>
                <a:lnTo>
                  <a:pt x="118512" y="984824"/>
                </a:lnTo>
                <a:close/>
              </a:path>
              <a:path w="909954" h="2013584">
                <a:moveTo>
                  <a:pt x="58535" y="972124"/>
                </a:moveTo>
                <a:lnTo>
                  <a:pt x="41912" y="972124"/>
                </a:lnTo>
                <a:lnTo>
                  <a:pt x="41973" y="984824"/>
                </a:lnTo>
                <a:lnTo>
                  <a:pt x="57209" y="984824"/>
                </a:lnTo>
                <a:lnTo>
                  <a:pt x="58535" y="972124"/>
                </a:lnTo>
                <a:close/>
              </a:path>
              <a:path w="909954" h="2013584">
                <a:moveTo>
                  <a:pt x="86652" y="972124"/>
                </a:moveTo>
                <a:lnTo>
                  <a:pt x="68350" y="972124"/>
                </a:lnTo>
                <a:lnTo>
                  <a:pt x="59828" y="984824"/>
                </a:lnTo>
                <a:lnTo>
                  <a:pt x="90326" y="984824"/>
                </a:lnTo>
                <a:lnTo>
                  <a:pt x="86652" y="972124"/>
                </a:lnTo>
                <a:close/>
              </a:path>
              <a:path w="909954" h="2013584">
                <a:moveTo>
                  <a:pt x="97334" y="959424"/>
                </a:moveTo>
                <a:lnTo>
                  <a:pt x="70540" y="959424"/>
                </a:lnTo>
                <a:lnTo>
                  <a:pt x="69253" y="972124"/>
                </a:lnTo>
                <a:lnTo>
                  <a:pt x="95434" y="972124"/>
                </a:lnTo>
                <a:lnTo>
                  <a:pt x="93766" y="984824"/>
                </a:lnTo>
                <a:lnTo>
                  <a:pt x="100766" y="984824"/>
                </a:lnTo>
                <a:lnTo>
                  <a:pt x="99867" y="972124"/>
                </a:lnTo>
                <a:lnTo>
                  <a:pt x="97334" y="959424"/>
                </a:lnTo>
                <a:close/>
              </a:path>
              <a:path w="909954" h="2013584">
                <a:moveTo>
                  <a:pt x="120364" y="972124"/>
                </a:moveTo>
                <a:lnTo>
                  <a:pt x="101974" y="972124"/>
                </a:lnTo>
                <a:lnTo>
                  <a:pt x="100766" y="984824"/>
                </a:lnTo>
                <a:lnTo>
                  <a:pt x="117209" y="984824"/>
                </a:lnTo>
                <a:lnTo>
                  <a:pt x="120364" y="972124"/>
                </a:lnTo>
                <a:close/>
              </a:path>
              <a:path w="909954" h="2013584">
                <a:moveTo>
                  <a:pt x="43215" y="959424"/>
                </a:moveTo>
                <a:lnTo>
                  <a:pt x="41908" y="959424"/>
                </a:lnTo>
                <a:lnTo>
                  <a:pt x="42876" y="972124"/>
                </a:lnTo>
                <a:lnTo>
                  <a:pt x="43215" y="959424"/>
                </a:lnTo>
                <a:close/>
              </a:path>
              <a:path w="909954" h="2013584">
                <a:moveTo>
                  <a:pt x="54030" y="959424"/>
                </a:moveTo>
                <a:lnTo>
                  <a:pt x="43215" y="959424"/>
                </a:lnTo>
                <a:lnTo>
                  <a:pt x="45772" y="972124"/>
                </a:lnTo>
                <a:lnTo>
                  <a:pt x="51381" y="972124"/>
                </a:lnTo>
                <a:lnTo>
                  <a:pt x="54030" y="959424"/>
                </a:lnTo>
                <a:close/>
              </a:path>
              <a:path w="909954" h="2013584">
                <a:moveTo>
                  <a:pt x="56886" y="966404"/>
                </a:moveTo>
                <a:lnTo>
                  <a:pt x="57762" y="972124"/>
                </a:lnTo>
                <a:lnTo>
                  <a:pt x="58461" y="970255"/>
                </a:lnTo>
                <a:lnTo>
                  <a:pt x="56886" y="966404"/>
                </a:lnTo>
                <a:close/>
              </a:path>
              <a:path w="909954" h="2013584">
                <a:moveTo>
                  <a:pt x="61686" y="961642"/>
                </a:moveTo>
                <a:lnTo>
                  <a:pt x="58461" y="970255"/>
                </a:lnTo>
                <a:lnTo>
                  <a:pt x="59226" y="972124"/>
                </a:lnTo>
                <a:lnTo>
                  <a:pt x="61686" y="961642"/>
                </a:lnTo>
                <a:close/>
              </a:path>
              <a:path w="909954" h="2013584">
                <a:moveTo>
                  <a:pt x="69869" y="959424"/>
                </a:moveTo>
                <a:lnTo>
                  <a:pt x="62517" y="959424"/>
                </a:lnTo>
                <a:lnTo>
                  <a:pt x="62236" y="960173"/>
                </a:lnTo>
                <a:lnTo>
                  <a:pt x="66305" y="972124"/>
                </a:lnTo>
                <a:lnTo>
                  <a:pt x="68657" y="972124"/>
                </a:lnTo>
                <a:lnTo>
                  <a:pt x="69869" y="959424"/>
                </a:lnTo>
                <a:close/>
              </a:path>
              <a:path w="909954" h="2013584">
                <a:moveTo>
                  <a:pt x="127189" y="934024"/>
                </a:moveTo>
                <a:lnTo>
                  <a:pt x="116702" y="934024"/>
                </a:lnTo>
                <a:lnTo>
                  <a:pt x="113172" y="946724"/>
                </a:lnTo>
                <a:lnTo>
                  <a:pt x="108931" y="946724"/>
                </a:lnTo>
                <a:lnTo>
                  <a:pt x="105963" y="959424"/>
                </a:lnTo>
                <a:lnTo>
                  <a:pt x="99278" y="959424"/>
                </a:lnTo>
                <a:lnTo>
                  <a:pt x="100907" y="972124"/>
                </a:lnTo>
                <a:lnTo>
                  <a:pt x="116580" y="972124"/>
                </a:lnTo>
                <a:lnTo>
                  <a:pt x="120939" y="959424"/>
                </a:lnTo>
                <a:lnTo>
                  <a:pt x="124714" y="946724"/>
                </a:lnTo>
                <a:lnTo>
                  <a:pt x="127189" y="934024"/>
                </a:lnTo>
                <a:close/>
              </a:path>
              <a:path w="909954" h="2013584">
                <a:moveTo>
                  <a:pt x="55817" y="959424"/>
                </a:moveTo>
                <a:lnTo>
                  <a:pt x="54030" y="959424"/>
                </a:lnTo>
                <a:lnTo>
                  <a:pt x="56886" y="966404"/>
                </a:lnTo>
                <a:lnTo>
                  <a:pt x="55817" y="959424"/>
                </a:lnTo>
                <a:close/>
              </a:path>
              <a:path w="909954" h="2013584">
                <a:moveTo>
                  <a:pt x="62114" y="959817"/>
                </a:moveTo>
                <a:lnTo>
                  <a:pt x="61686" y="961642"/>
                </a:lnTo>
                <a:lnTo>
                  <a:pt x="62236" y="960173"/>
                </a:lnTo>
                <a:lnTo>
                  <a:pt x="62114" y="959817"/>
                </a:lnTo>
                <a:close/>
              </a:path>
              <a:path w="909954" h="2013584">
                <a:moveTo>
                  <a:pt x="62207" y="959424"/>
                </a:moveTo>
                <a:lnTo>
                  <a:pt x="61981" y="959424"/>
                </a:lnTo>
                <a:lnTo>
                  <a:pt x="62114" y="959817"/>
                </a:lnTo>
                <a:lnTo>
                  <a:pt x="62207" y="959424"/>
                </a:lnTo>
                <a:close/>
              </a:path>
              <a:path w="909954" h="2013584">
                <a:moveTo>
                  <a:pt x="55073" y="946724"/>
                </a:moveTo>
                <a:lnTo>
                  <a:pt x="47652" y="946724"/>
                </a:lnTo>
                <a:lnTo>
                  <a:pt x="47708" y="959424"/>
                </a:lnTo>
                <a:lnTo>
                  <a:pt x="52165" y="959424"/>
                </a:lnTo>
                <a:lnTo>
                  <a:pt x="55073" y="946724"/>
                </a:lnTo>
                <a:close/>
              </a:path>
              <a:path w="909954" h="2013584">
                <a:moveTo>
                  <a:pt x="63183" y="946724"/>
                </a:moveTo>
                <a:lnTo>
                  <a:pt x="55073" y="946724"/>
                </a:lnTo>
                <a:lnTo>
                  <a:pt x="52184" y="959424"/>
                </a:lnTo>
                <a:lnTo>
                  <a:pt x="64957" y="959424"/>
                </a:lnTo>
                <a:lnTo>
                  <a:pt x="63183" y="946724"/>
                </a:lnTo>
                <a:close/>
              </a:path>
              <a:path w="909954" h="2013584">
                <a:moveTo>
                  <a:pt x="96810" y="946724"/>
                </a:moveTo>
                <a:lnTo>
                  <a:pt x="76925" y="946724"/>
                </a:lnTo>
                <a:lnTo>
                  <a:pt x="74377" y="959424"/>
                </a:lnTo>
                <a:lnTo>
                  <a:pt x="96366" y="959424"/>
                </a:lnTo>
                <a:lnTo>
                  <a:pt x="96810" y="946724"/>
                </a:lnTo>
                <a:close/>
              </a:path>
              <a:path w="909954" h="2013584">
                <a:moveTo>
                  <a:pt x="100229" y="946724"/>
                </a:moveTo>
                <a:lnTo>
                  <a:pt x="96810" y="946724"/>
                </a:lnTo>
                <a:lnTo>
                  <a:pt x="102555" y="959424"/>
                </a:lnTo>
                <a:lnTo>
                  <a:pt x="100229" y="946724"/>
                </a:lnTo>
                <a:close/>
              </a:path>
              <a:path w="909954" h="2013584">
                <a:moveTo>
                  <a:pt x="106250" y="946724"/>
                </a:moveTo>
                <a:lnTo>
                  <a:pt x="102574" y="946724"/>
                </a:lnTo>
                <a:lnTo>
                  <a:pt x="103127" y="959424"/>
                </a:lnTo>
                <a:lnTo>
                  <a:pt x="105963" y="959424"/>
                </a:lnTo>
                <a:lnTo>
                  <a:pt x="106250" y="946724"/>
                </a:lnTo>
                <a:close/>
              </a:path>
              <a:path w="909954" h="2013584">
                <a:moveTo>
                  <a:pt x="130370" y="946724"/>
                </a:moveTo>
                <a:lnTo>
                  <a:pt x="128709" y="946724"/>
                </a:lnTo>
                <a:lnTo>
                  <a:pt x="129189" y="959424"/>
                </a:lnTo>
                <a:lnTo>
                  <a:pt x="129548" y="959424"/>
                </a:lnTo>
                <a:lnTo>
                  <a:pt x="130370" y="946724"/>
                </a:lnTo>
                <a:close/>
              </a:path>
              <a:path w="909954" h="2013584">
                <a:moveTo>
                  <a:pt x="72275" y="934024"/>
                </a:moveTo>
                <a:lnTo>
                  <a:pt x="57453" y="934024"/>
                </a:lnTo>
                <a:lnTo>
                  <a:pt x="54310" y="946724"/>
                </a:lnTo>
                <a:lnTo>
                  <a:pt x="67151" y="946724"/>
                </a:lnTo>
                <a:lnTo>
                  <a:pt x="72275" y="934024"/>
                </a:lnTo>
                <a:close/>
              </a:path>
              <a:path w="909954" h="2013584">
                <a:moveTo>
                  <a:pt x="93985" y="934024"/>
                </a:moveTo>
                <a:lnTo>
                  <a:pt x="77677" y="934024"/>
                </a:lnTo>
                <a:lnTo>
                  <a:pt x="78012" y="946724"/>
                </a:lnTo>
                <a:lnTo>
                  <a:pt x="96812" y="946724"/>
                </a:lnTo>
                <a:lnTo>
                  <a:pt x="93985" y="934024"/>
                </a:lnTo>
                <a:close/>
              </a:path>
              <a:path w="909954" h="2013584">
                <a:moveTo>
                  <a:pt x="103907" y="934024"/>
                </a:moveTo>
                <a:lnTo>
                  <a:pt x="97430" y="934024"/>
                </a:lnTo>
                <a:lnTo>
                  <a:pt x="96812" y="946724"/>
                </a:lnTo>
                <a:lnTo>
                  <a:pt x="100389" y="946724"/>
                </a:lnTo>
                <a:lnTo>
                  <a:pt x="103907" y="934024"/>
                </a:lnTo>
                <a:close/>
              </a:path>
              <a:path w="909954" h="2013584">
                <a:moveTo>
                  <a:pt x="106823" y="934024"/>
                </a:moveTo>
                <a:lnTo>
                  <a:pt x="104828" y="934024"/>
                </a:lnTo>
                <a:lnTo>
                  <a:pt x="103849" y="946724"/>
                </a:lnTo>
                <a:lnTo>
                  <a:pt x="104762" y="946724"/>
                </a:lnTo>
                <a:lnTo>
                  <a:pt x="106823" y="934024"/>
                </a:lnTo>
                <a:close/>
              </a:path>
              <a:path w="909954" h="2013584">
                <a:moveTo>
                  <a:pt x="107368" y="934024"/>
                </a:moveTo>
                <a:lnTo>
                  <a:pt x="106823" y="934024"/>
                </a:lnTo>
                <a:lnTo>
                  <a:pt x="106135" y="946724"/>
                </a:lnTo>
                <a:lnTo>
                  <a:pt x="107830" y="946724"/>
                </a:lnTo>
                <a:lnTo>
                  <a:pt x="107368" y="934024"/>
                </a:lnTo>
                <a:close/>
              </a:path>
              <a:path w="909954" h="2013584">
                <a:moveTo>
                  <a:pt x="77454" y="921324"/>
                </a:moveTo>
                <a:lnTo>
                  <a:pt x="60819" y="921324"/>
                </a:lnTo>
                <a:lnTo>
                  <a:pt x="52698" y="934024"/>
                </a:lnTo>
                <a:lnTo>
                  <a:pt x="73281" y="934024"/>
                </a:lnTo>
                <a:lnTo>
                  <a:pt x="77454" y="921324"/>
                </a:lnTo>
                <a:close/>
              </a:path>
              <a:path w="909954" h="2013584">
                <a:moveTo>
                  <a:pt x="82680" y="933704"/>
                </a:moveTo>
                <a:lnTo>
                  <a:pt x="82562" y="934024"/>
                </a:lnTo>
                <a:lnTo>
                  <a:pt x="82740" y="934024"/>
                </a:lnTo>
                <a:lnTo>
                  <a:pt x="82680" y="933704"/>
                </a:lnTo>
                <a:close/>
              </a:path>
              <a:path w="909954" h="2013584">
                <a:moveTo>
                  <a:pt x="84357" y="929144"/>
                </a:moveTo>
                <a:lnTo>
                  <a:pt x="82680" y="933704"/>
                </a:lnTo>
                <a:lnTo>
                  <a:pt x="82740" y="934024"/>
                </a:lnTo>
                <a:lnTo>
                  <a:pt x="86111" y="934024"/>
                </a:lnTo>
                <a:lnTo>
                  <a:pt x="84357" y="929144"/>
                </a:lnTo>
                <a:close/>
              </a:path>
              <a:path w="909954" h="2013584">
                <a:moveTo>
                  <a:pt x="107274" y="921324"/>
                </a:moveTo>
                <a:lnTo>
                  <a:pt x="87235" y="921324"/>
                </a:lnTo>
                <a:lnTo>
                  <a:pt x="84357" y="929144"/>
                </a:lnTo>
                <a:lnTo>
                  <a:pt x="86111" y="934024"/>
                </a:lnTo>
                <a:lnTo>
                  <a:pt x="105611" y="934024"/>
                </a:lnTo>
                <a:lnTo>
                  <a:pt x="107274" y="921324"/>
                </a:lnTo>
                <a:close/>
              </a:path>
              <a:path w="909954" h="2013584">
                <a:moveTo>
                  <a:pt x="116004" y="930668"/>
                </a:moveTo>
                <a:lnTo>
                  <a:pt x="114609" y="934024"/>
                </a:lnTo>
                <a:lnTo>
                  <a:pt x="115655" y="934024"/>
                </a:lnTo>
                <a:lnTo>
                  <a:pt x="116004" y="930668"/>
                </a:lnTo>
                <a:close/>
              </a:path>
              <a:path w="909954" h="2013584">
                <a:moveTo>
                  <a:pt x="129667" y="921324"/>
                </a:moveTo>
                <a:lnTo>
                  <a:pt x="119889" y="921324"/>
                </a:lnTo>
                <a:lnTo>
                  <a:pt x="119443" y="934024"/>
                </a:lnTo>
                <a:lnTo>
                  <a:pt x="128920" y="934024"/>
                </a:lnTo>
                <a:lnTo>
                  <a:pt x="129667" y="921324"/>
                </a:lnTo>
                <a:close/>
              </a:path>
              <a:path w="909954" h="2013584">
                <a:moveTo>
                  <a:pt x="81547" y="921324"/>
                </a:moveTo>
                <a:lnTo>
                  <a:pt x="80347" y="921324"/>
                </a:lnTo>
                <a:lnTo>
                  <a:pt x="82680" y="933704"/>
                </a:lnTo>
                <a:lnTo>
                  <a:pt x="84357" y="929144"/>
                </a:lnTo>
                <a:lnTo>
                  <a:pt x="81547" y="921324"/>
                </a:lnTo>
                <a:close/>
              </a:path>
              <a:path w="909954" h="2013584">
                <a:moveTo>
                  <a:pt x="119889" y="921324"/>
                </a:moveTo>
                <a:lnTo>
                  <a:pt x="116978" y="921324"/>
                </a:lnTo>
                <a:lnTo>
                  <a:pt x="116004" y="930668"/>
                </a:lnTo>
                <a:lnTo>
                  <a:pt x="119889" y="921324"/>
                </a:lnTo>
                <a:close/>
              </a:path>
              <a:path w="909954" h="2013584">
                <a:moveTo>
                  <a:pt x="74609" y="908624"/>
                </a:moveTo>
                <a:lnTo>
                  <a:pt x="62040" y="908624"/>
                </a:lnTo>
                <a:lnTo>
                  <a:pt x="60429" y="921324"/>
                </a:lnTo>
                <a:lnTo>
                  <a:pt x="75473" y="921324"/>
                </a:lnTo>
                <a:lnTo>
                  <a:pt x="74609" y="908624"/>
                </a:lnTo>
                <a:close/>
              </a:path>
              <a:path w="909954" h="2013584">
                <a:moveTo>
                  <a:pt x="81426" y="908624"/>
                </a:moveTo>
                <a:lnTo>
                  <a:pt x="78712" y="908624"/>
                </a:lnTo>
                <a:lnTo>
                  <a:pt x="76080" y="921324"/>
                </a:lnTo>
                <a:lnTo>
                  <a:pt x="82265" y="921324"/>
                </a:lnTo>
                <a:lnTo>
                  <a:pt x="81426" y="908624"/>
                </a:lnTo>
                <a:close/>
              </a:path>
              <a:path w="909954" h="2013584">
                <a:moveTo>
                  <a:pt x="84823" y="908624"/>
                </a:moveTo>
                <a:lnTo>
                  <a:pt x="82716" y="908624"/>
                </a:lnTo>
                <a:lnTo>
                  <a:pt x="82265" y="921324"/>
                </a:lnTo>
                <a:lnTo>
                  <a:pt x="85779" y="921324"/>
                </a:lnTo>
                <a:lnTo>
                  <a:pt x="84823" y="908624"/>
                </a:lnTo>
                <a:close/>
              </a:path>
              <a:path w="909954" h="2013584">
                <a:moveTo>
                  <a:pt x="107499" y="908624"/>
                </a:moveTo>
                <a:lnTo>
                  <a:pt x="89722" y="908624"/>
                </a:lnTo>
                <a:lnTo>
                  <a:pt x="85779" y="921324"/>
                </a:lnTo>
                <a:lnTo>
                  <a:pt x="100770" y="921324"/>
                </a:lnTo>
                <a:lnTo>
                  <a:pt x="107499" y="908624"/>
                </a:lnTo>
                <a:close/>
              </a:path>
              <a:path w="909954" h="2013584">
                <a:moveTo>
                  <a:pt x="136804" y="908624"/>
                </a:moveTo>
                <a:lnTo>
                  <a:pt x="122849" y="908624"/>
                </a:lnTo>
                <a:lnTo>
                  <a:pt x="120793" y="921324"/>
                </a:lnTo>
                <a:lnTo>
                  <a:pt x="134635" y="921324"/>
                </a:lnTo>
                <a:lnTo>
                  <a:pt x="136804" y="908624"/>
                </a:lnTo>
                <a:close/>
              </a:path>
              <a:path w="909954" h="2013584">
                <a:moveTo>
                  <a:pt x="144343" y="908624"/>
                </a:moveTo>
                <a:lnTo>
                  <a:pt x="144157" y="908624"/>
                </a:lnTo>
                <a:lnTo>
                  <a:pt x="144495" y="921324"/>
                </a:lnTo>
                <a:lnTo>
                  <a:pt x="144343" y="908624"/>
                </a:lnTo>
                <a:close/>
              </a:path>
              <a:path w="909954" h="2013584">
                <a:moveTo>
                  <a:pt x="81621" y="895924"/>
                </a:moveTo>
                <a:lnTo>
                  <a:pt x="66457" y="895924"/>
                </a:lnTo>
                <a:lnTo>
                  <a:pt x="64755" y="908624"/>
                </a:lnTo>
                <a:lnTo>
                  <a:pt x="78337" y="908624"/>
                </a:lnTo>
                <a:lnTo>
                  <a:pt x="81621" y="895924"/>
                </a:lnTo>
                <a:close/>
              </a:path>
              <a:path w="909954" h="2013584">
                <a:moveTo>
                  <a:pt x="115456" y="895924"/>
                </a:moveTo>
                <a:lnTo>
                  <a:pt x="91544" y="895924"/>
                </a:lnTo>
                <a:lnTo>
                  <a:pt x="89965" y="908624"/>
                </a:lnTo>
                <a:lnTo>
                  <a:pt x="115536" y="908624"/>
                </a:lnTo>
                <a:lnTo>
                  <a:pt x="115456" y="895924"/>
                </a:lnTo>
                <a:close/>
              </a:path>
              <a:path w="909954" h="2013584">
                <a:moveTo>
                  <a:pt x="134158" y="880441"/>
                </a:moveTo>
                <a:lnTo>
                  <a:pt x="133290" y="883224"/>
                </a:lnTo>
                <a:lnTo>
                  <a:pt x="128829" y="895924"/>
                </a:lnTo>
                <a:lnTo>
                  <a:pt x="125025" y="908624"/>
                </a:lnTo>
                <a:lnTo>
                  <a:pt x="137364" y="908624"/>
                </a:lnTo>
                <a:lnTo>
                  <a:pt x="141221" y="895924"/>
                </a:lnTo>
                <a:lnTo>
                  <a:pt x="143323" y="895924"/>
                </a:lnTo>
                <a:lnTo>
                  <a:pt x="144057" y="883224"/>
                </a:lnTo>
                <a:lnTo>
                  <a:pt x="133788" y="883224"/>
                </a:lnTo>
                <a:lnTo>
                  <a:pt x="134158" y="880441"/>
                </a:lnTo>
                <a:close/>
              </a:path>
              <a:path w="909954" h="2013584">
                <a:moveTo>
                  <a:pt x="150465" y="895924"/>
                </a:moveTo>
                <a:lnTo>
                  <a:pt x="146422" y="908624"/>
                </a:lnTo>
                <a:lnTo>
                  <a:pt x="151272" y="908624"/>
                </a:lnTo>
                <a:lnTo>
                  <a:pt x="150465" y="895924"/>
                </a:lnTo>
                <a:close/>
              </a:path>
              <a:path w="909954" h="2013584">
                <a:moveTo>
                  <a:pt x="87067" y="883224"/>
                </a:moveTo>
                <a:lnTo>
                  <a:pt x="70084" y="883224"/>
                </a:lnTo>
                <a:lnTo>
                  <a:pt x="69087" y="895924"/>
                </a:lnTo>
                <a:lnTo>
                  <a:pt x="84951" y="895924"/>
                </a:lnTo>
                <a:lnTo>
                  <a:pt x="87067" y="883224"/>
                </a:lnTo>
                <a:close/>
              </a:path>
              <a:path w="909954" h="2013584">
                <a:moveTo>
                  <a:pt x="92665" y="883224"/>
                </a:moveTo>
                <a:lnTo>
                  <a:pt x="89674" y="883224"/>
                </a:lnTo>
                <a:lnTo>
                  <a:pt x="87939" y="895924"/>
                </a:lnTo>
                <a:lnTo>
                  <a:pt x="89209" y="895924"/>
                </a:lnTo>
                <a:lnTo>
                  <a:pt x="92665" y="883224"/>
                </a:lnTo>
                <a:close/>
              </a:path>
              <a:path w="909954" h="2013584">
                <a:moveTo>
                  <a:pt x="121640" y="883224"/>
                </a:moveTo>
                <a:lnTo>
                  <a:pt x="94220" y="883224"/>
                </a:lnTo>
                <a:lnTo>
                  <a:pt x="91324" y="895924"/>
                </a:lnTo>
                <a:lnTo>
                  <a:pt x="118226" y="895924"/>
                </a:lnTo>
                <a:lnTo>
                  <a:pt x="121640" y="883224"/>
                </a:lnTo>
                <a:close/>
              </a:path>
              <a:path w="909954" h="2013584">
                <a:moveTo>
                  <a:pt x="126770" y="883224"/>
                </a:moveTo>
                <a:lnTo>
                  <a:pt x="121640" y="883224"/>
                </a:lnTo>
                <a:lnTo>
                  <a:pt x="123666" y="895924"/>
                </a:lnTo>
                <a:lnTo>
                  <a:pt x="126770" y="883224"/>
                </a:lnTo>
                <a:close/>
              </a:path>
              <a:path w="909954" h="2013584">
                <a:moveTo>
                  <a:pt x="145563" y="883224"/>
                </a:moveTo>
                <a:lnTo>
                  <a:pt x="143323" y="895924"/>
                </a:lnTo>
                <a:lnTo>
                  <a:pt x="146874" y="895924"/>
                </a:lnTo>
                <a:lnTo>
                  <a:pt x="145563" y="883224"/>
                </a:lnTo>
                <a:close/>
              </a:path>
              <a:path w="909954" h="2013584">
                <a:moveTo>
                  <a:pt x="92778" y="883224"/>
                </a:moveTo>
                <a:lnTo>
                  <a:pt x="91382" y="895377"/>
                </a:lnTo>
                <a:lnTo>
                  <a:pt x="92778" y="883224"/>
                </a:lnTo>
                <a:close/>
              </a:path>
              <a:path w="909954" h="2013584">
                <a:moveTo>
                  <a:pt x="86410" y="870524"/>
                </a:moveTo>
                <a:lnTo>
                  <a:pt x="79714" y="870524"/>
                </a:lnTo>
                <a:lnTo>
                  <a:pt x="79147" y="883224"/>
                </a:lnTo>
                <a:lnTo>
                  <a:pt x="88385" y="883224"/>
                </a:lnTo>
                <a:lnTo>
                  <a:pt x="86410" y="870524"/>
                </a:lnTo>
                <a:close/>
              </a:path>
              <a:path w="909954" h="2013584">
                <a:moveTo>
                  <a:pt x="91993" y="870524"/>
                </a:moveTo>
                <a:lnTo>
                  <a:pt x="89407" y="870524"/>
                </a:lnTo>
                <a:lnTo>
                  <a:pt x="88385" y="883224"/>
                </a:lnTo>
                <a:lnTo>
                  <a:pt x="91155" y="883224"/>
                </a:lnTo>
                <a:lnTo>
                  <a:pt x="91993" y="870524"/>
                </a:lnTo>
                <a:close/>
              </a:path>
              <a:path w="909954" h="2013584">
                <a:moveTo>
                  <a:pt x="96949" y="870524"/>
                </a:moveTo>
                <a:lnTo>
                  <a:pt x="92152" y="883224"/>
                </a:lnTo>
                <a:lnTo>
                  <a:pt x="93098" y="883224"/>
                </a:lnTo>
                <a:lnTo>
                  <a:pt x="96949" y="870524"/>
                </a:lnTo>
                <a:close/>
              </a:path>
              <a:path w="909954" h="2013584">
                <a:moveTo>
                  <a:pt x="99805" y="873398"/>
                </a:moveTo>
                <a:lnTo>
                  <a:pt x="93713" y="883224"/>
                </a:lnTo>
                <a:lnTo>
                  <a:pt x="96483" y="883224"/>
                </a:lnTo>
                <a:lnTo>
                  <a:pt x="99805" y="873398"/>
                </a:lnTo>
                <a:close/>
              </a:path>
              <a:path w="909954" h="2013584">
                <a:moveTo>
                  <a:pt x="130980" y="870524"/>
                </a:moveTo>
                <a:lnTo>
                  <a:pt x="103070" y="870524"/>
                </a:lnTo>
                <a:lnTo>
                  <a:pt x="96483" y="883224"/>
                </a:lnTo>
                <a:lnTo>
                  <a:pt x="131441" y="883224"/>
                </a:lnTo>
                <a:lnTo>
                  <a:pt x="130980" y="870524"/>
                </a:lnTo>
                <a:close/>
              </a:path>
              <a:path w="909954" h="2013584">
                <a:moveTo>
                  <a:pt x="135477" y="870524"/>
                </a:moveTo>
                <a:lnTo>
                  <a:pt x="133543" y="870524"/>
                </a:lnTo>
                <a:lnTo>
                  <a:pt x="132043" y="883224"/>
                </a:lnTo>
                <a:lnTo>
                  <a:pt x="133290" y="883224"/>
                </a:lnTo>
                <a:lnTo>
                  <a:pt x="134158" y="880441"/>
                </a:lnTo>
                <a:lnTo>
                  <a:pt x="135477" y="870524"/>
                </a:lnTo>
                <a:close/>
              </a:path>
              <a:path w="909954" h="2013584">
                <a:moveTo>
                  <a:pt x="147010" y="870524"/>
                </a:moveTo>
                <a:lnTo>
                  <a:pt x="137248" y="870524"/>
                </a:lnTo>
                <a:lnTo>
                  <a:pt x="134158" y="880441"/>
                </a:lnTo>
                <a:lnTo>
                  <a:pt x="133788" y="883224"/>
                </a:lnTo>
                <a:lnTo>
                  <a:pt x="144009" y="883224"/>
                </a:lnTo>
                <a:lnTo>
                  <a:pt x="147010" y="870524"/>
                </a:lnTo>
                <a:close/>
              </a:path>
              <a:path w="909954" h="2013584">
                <a:moveTo>
                  <a:pt x="152949" y="870524"/>
                </a:moveTo>
                <a:lnTo>
                  <a:pt x="147010" y="870524"/>
                </a:lnTo>
                <a:lnTo>
                  <a:pt x="150950" y="883224"/>
                </a:lnTo>
                <a:lnTo>
                  <a:pt x="154341" y="883224"/>
                </a:lnTo>
                <a:lnTo>
                  <a:pt x="152949" y="870524"/>
                </a:lnTo>
                <a:close/>
              </a:path>
              <a:path w="909954" h="2013584">
                <a:moveTo>
                  <a:pt x="101587" y="870524"/>
                </a:moveTo>
                <a:lnTo>
                  <a:pt x="100777" y="870524"/>
                </a:lnTo>
                <a:lnTo>
                  <a:pt x="99805" y="873398"/>
                </a:lnTo>
                <a:lnTo>
                  <a:pt x="101587" y="870524"/>
                </a:lnTo>
                <a:close/>
              </a:path>
              <a:path w="909954" h="2013584">
                <a:moveTo>
                  <a:pt x="100799" y="857824"/>
                </a:moveTo>
                <a:lnTo>
                  <a:pt x="78374" y="857824"/>
                </a:lnTo>
                <a:lnTo>
                  <a:pt x="78371" y="870524"/>
                </a:lnTo>
                <a:lnTo>
                  <a:pt x="96005" y="870524"/>
                </a:lnTo>
                <a:lnTo>
                  <a:pt x="100799" y="857824"/>
                </a:lnTo>
                <a:close/>
              </a:path>
              <a:path w="909954" h="2013584">
                <a:moveTo>
                  <a:pt x="136786" y="857824"/>
                </a:moveTo>
                <a:lnTo>
                  <a:pt x="100799" y="857824"/>
                </a:lnTo>
                <a:lnTo>
                  <a:pt x="96949" y="870524"/>
                </a:lnTo>
                <a:lnTo>
                  <a:pt x="136025" y="870524"/>
                </a:lnTo>
                <a:lnTo>
                  <a:pt x="137348" y="865710"/>
                </a:lnTo>
                <a:lnTo>
                  <a:pt x="136786" y="857824"/>
                </a:lnTo>
                <a:close/>
              </a:path>
              <a:path w="909954" h="2013584">
                <a:moveTo>
                  <a:pt x="137348" y="865710"/>
                </a:moveTo>
                <a:lnTo>
                  <a:pt x="136025" y="870524"/>
                </a:lnTo>
                <a:lnTo>
                  <a:pt x="137497" y="870524"/>
                </a:lnTo>
                <a:lnTo>
                  <a:pt x="137631" y="869684"/>
                </a:lnTo>
                <a:lnTo>
                  <a:pt x="137348" y="865710"/>
                </a:lnTo>
                <a:close/>
              </a:path>
              <a:path w="909954" h="2013584">
                <a:moveTo>
                  <a:pt x="137631" y="869684"/>
                </a:moveTo>
                <a:lnTo>
                  <a:pt x="137497" y="870524"/>
                </a:lnTo>
                <a:lnTo>
                  <a:pt x="137690" y="870524"/>
                </a:lnTo>
                <a:lnTo>
                  <a:pt x="137631" y="869684"/>
                </a:lnTo>
                <a:close/>
              </a:path>
              <a:path w="909954" h="2013584">
                <a:moveTo>
                  <a:pt x="160135" y="857824"/>
                </a:moveTo>
                <a:lnTo>
                  <a:pt x="140077" y="857824"/>
                </a:lnTo>
                <a:lnTo>
                  <a:pt x="137961" y="870524"/>
                </a:lnTo>
                <a:lnTo>
                  <a:pt x="159193" y="870524"/>
                </a:lnTo>
                <a:lnTo>
                  <a:pt x="160135" y="857824"/>
                </a:lnTo>
                <a:close/>
              </a:path>
              <a:path w="909954" h="2013584">
                <a:moveTo>
                  <a:pt x="166514" y="857824"/>
                </a:moveTo>
                <a:lnTo>
                  <a:pt x="163169" y="857824"/>
                </a:lnTo>
                <a:lnTo>
                  <a:pt x="162999" y="870524"/>
                </a:lnTo>
                <a:lnTo>
                  <a:pt x="164351" y="870524"/>
                </a:lnTo>
                <a:lnTo>
                  <a:pt x="166514" y="857824"/>
                </a:lnTo>
                <a:close/>
              </a:path>
              <a:path w="909954" h="2013584">
                <a:moveTo>
                  <a:pt x="139514" y="857824"/>
                </a:moveTo>
                <a:lnTo>
                  <a:pt x="137348" y="865710"/>
                </a:lnTo>
                <a:lnTo>
                  <a:pt x="137631" y="869684"/>
                </a:lnTo>
                <a:lnTo>
                  <a:pt x="139514" y="857824"/>
                </a:lnTo>
                <a:close/>
              </a:path>
              <a:path w="909954" h="2013584">
                <a:moveTo>
                  <a:pt x="107158" y="832424"/>
                </a:moveTo>
                <a:lnTo>
                  <a:pt x="90054" y="832424"/>
                </a:lnTo>
                <a:lnTo>
                  <a:pt x="85441" y="845124"/>
                </a:lnTo>
                <a:lnTo>
                  <a:pt x="82997" y="857824"/>
                </a:lnTo>
                <a:lnTo>
                  <a:pt x="102746" y="857824"/>
                </a:lnTo>
                <a:lnTo>
                  <a:pt x="104425" y="845124"/>
                </a:lnTo>
                <a:lnTo>
                  <a:pt x="108010" y="845124"/>
                </a:lnTo>
                <a:lnTo>
                  <a:pt x="107158" y="832424"/>
                </a:lnTo>
                <a:close/>
              </a:path>
              <a:path w="909954" h="2013584">
                <a:moveTo>
                  <a:pt x="107934" y="845124"/>
                </a:moveTo>
                <a:lnTo>
                  <a:pt x="102746" y="857824"/>
                </a:lnTo>
                <a:lnTo>
                  <a:pt x="103932" y="857824"/>
                </a:lnTo>
                <a:lnTo>
                  <a:pt x="107934" y="845124"/>
                </a:lnTo>
                <a:close/>
              </a:path>
              <a:path w="909954" h="2013584">
                <a:moveTo>
                  <a:pt x="163794" y="845124"/>
                </a:moveTo>
                <a:lnTo>
                  <a:pt x="111409" y="845124"/>
                </a:lnTo>
                <a:lnTo>
                  <a:pt x="106733" y="857824"/>
                </a:lnTo>
                <a:lnTo>
                  <a:pt x="161330" y="857824"/>
                </a:lnTo>
                <a:lnTo>
                  <a:pt x="163794" y="845124"/>
                </a:lnTo>
                <a:close/>
              </a:path>
              <a:path w="909954" h="2013584">
                <a:moveTo>
                  <a:pt x="170487" y="845124"/>
                </a:moveTo>
                <a:lnTo>
                  <a:pt x="167219" y="845124"/>
                </a:lnTo>
                <a:lnTo>
                  <a:pt x="166731" y="857824"/>
                </a:lnTo>
                <a:lnTo>
                  <a:pt x="169038" y="857824"/>
                </a:lnTo>
                <a:lnTo>
                  <a:pt x="170487" y="845124"/>
                </a:lnTo>
                <a:close/>
              </a:path>
              <a:path w="909954" h="2013584">
                <a:moveTo>
                  <a:pt x="112574" y="832424"/>
                </a:moveTo>
                <a:lnTo>
                  <a:pt x="107158" y="832424"/>
                </a:lnTo>
                <a:lnTo>
                  <a:pt x="110510" y="845124"/>
                </a:lnTo>
                <a:lnTo>
                  <a:pt x="110742" y="845124"/>
                </a:lnTo>
                <a:lnTo>
                  <a:pt x="112574" y="832424"/>
                </a:lnTo>
                <a:close/>
              </a:path>
              <a:path w="909954" h="2013584">
                <a:moveTo>
                  <a:pt x="169556" y="832424"/>
                </a:moveTo>
                <a:lnTo>
                  <a:pt x="114859" y="832424"/>
                </a:lnTo>
                <a:lnTo>
                  <a:pt x="113254" y="845124"/>
                </a:lnTo>
                <a:lnTo>
                  <a:pt x="167680" y="845124"/>
                </a:lnTo>
                <a:lnTo>
                  <a:pt x="169556" y="832424"/>
                </a:lnTo>
                <a:close/>
              </a:path>
              <a:path w="909954" h="2013584">
                <a:moveTo>
                  <a:pt x="179731" y="832424"/>
                </a:moveTo>
                <a:lnTo>
                  <a:pt x="176110" y="832424"/>
                </a:lnTo>
                <a:lnTo>
                  <a:pt x="172783" y="845124"/>
                </a:lnTo>
                <a:lnTo>
                  <a:pt x="175637" y="845124"/>
                </a:lnTo>
                <a:lnTo>
                  <a:pt x="179731" y="832424"/>
                </a:lnTo>
                <a:close/>
              </a:path>
              <a:path w="909954" h="2013584">
                <a:moveTo>
                  <a:pt x="128109" y="807024"/>
                </a:moveTo>
                <a:lnTo>
                  <a:pt x="101459" y="807024"/>
                </a:lnTo>
                <a:lnTo>
                  <a:pt x="100535" y="819724"/>
                </a:lnTo>
                <a:lnTo>
                  <a:pt x="94094" y="832424"/>
                </a:lnTo>
                <a:lnTo>
                  <a:pt x="113273" y="832424"/>
                </a:lnTo>
                <a:lnTo>
                  <a:pt x="114486" y="819724"/>
                </a:lnTo>
                <a:lnTo>
                  <a:pt x="124067" y="819724"/>
                </a:lnTo>
                <a:lnTo>
                  <a:pt x="128109" y="807024"/>
                </a:lnTo>
                <a:close/>
              </a:path>
              <a:path w="909954" h="2013584">
                <a:moveTo>
                  <a:pt x="117029" y="819724"/>
                </a:moveTo>
                <a:lnTo>
                  <a:pt x="114486" y="819724"/>
                </a:lnTo>
                <a:lnTo>
                  <a:pt x="115718" y="832424"/>
                </a:lnTo>
                <a:lnTo>
                  <a:pt x="117029" y="819724"/>
                </a:lnTo>
                <a:close/>
              </a:path>
              <a:path w="909954" h="2013584">
                <a:moveTo>
                  <a:pt x="122062" y="819724"/>
                </a:moveTo>
                <a:lnTo>
                  <a:pt x="117029" y="819724"/>
                </a:lnTo>
                <a:lnTo>
                  <a:pt x="117993" y="832424"/>
                </a:lnTo>
                <a:lnTo>
                  <a:pt x="118842" y="832424"/>
                </a:lnTo>
                <a:lnTo>
                  <a:pt x="122062" y="819724"/>
                </a:lnTo>
                <a:close/>
              </a:path>
              <a:path w="909954" h="2013584">
                <a:moveTo>
                  <a:pt x="175113" y="819724"/>
                </a:moveTo>
                <a:lnTo>
                  <a:pt x="122062" y="819724"/>
                </a:lnTo>
                <a:lnTo>
                  <a:pt x="119806" y="832424"/>
                </a:lnTo>
                <a:lnTo>
                  <a:pt x="173983" y="832424"/>
                </a:lnTo>
                <a:lnTo>
                  <a:pt x="175113" y="819724"/>
                </a:lnTo>
                <a:close/>
              </a:path>
              <a:path w="909954" h="2013584">
                <a:moveTo>
                  <a:pt x="180620" y="819724"/>
                </a:moveTo>
                <a:lnTo>
                  <a:pt x="180105" y="819724"/>
                </a:lnTo>
                <a:lnTo>
                  <a:pt x="178859" y="832424"/>
                </a:lnTo>
                <a:lnTo>
                  <a:pt x="179725" y="832424"/>
                </a:lnTo>
                <a:lnTo>
                  <a:pt x="180620" y="819724"/>
                </a:lnTo>
                <a:close/>
              </a:path>
              <a:path w="909954" h="2013584">
                <a:moveTo>
                  <a:pt x="184889" y="819724"/>
                </a:moveTo>
                <a:lnTo>
                  <a:pt x="181564" y="819724"/>
                </a:lnTo>
                <a:lnTo>
                  <a:pt x="182519" y="832424"/>
                </a:lnTo>
                <a:lnTo>
                  <a:pt x="184889" y="819724"/>
                </a:lnTo>
                <a:close/>
              </a:path>
              <a:path w="909954" h="2013584">
                <a:moveTo>
                  <a:pt x="94007" y="810146"/>
                </a:moveTo>
                <a:lnTo>
                  <a:pt x="89641" y="819724"/>
                </a:lnTo>
                <a:lnTo>
                  <a:pt x="92228" y="819724"/>
                </a:lnTo>
                <a:lnTo>
                  <a:pt x="94007" y="810146"/>
                </a:lnTo>
                <a:close/>
              </a:path>
              <a:path w="909954" h="2013584">
                <a:moveTo>
                  <a:pt x="128573" y="807024"/>
                </a:moveTo>
                <a:lnTo>
                  <a:pt x="128109" y="807024"/>
                </a:lnTo>
                <a:lnTo>
                  <a:pt x="124067" y="819724"/>
                </a:lnTo>
                <a:lnTo>
                  <a:pt x="128573" y="807024"/>
                </a:lnTo>
                <a:close/>
              </a:path>
              <a:path w="909954" h="2013584">
                <a:moveTo>
                  <a:pt x="178906" y="807024"/>
                </a:moveTo>
                <a:lnTo>
                  <a:pt x="128573" y="807024"/>
                </a:lnTo>
                <a:lnTo>
                  <a:pt x="124067" y="819724"/>
                </a:lnTo>
                <a:lnTo>
                  <a:pt x="181275" y="819724"/>
                </a:lnTo>
                <a:lnTo>
                  <a:pt x="178906" y="807024"/>
                </a:lnTo>
                <a:close/>
              </a:path>
              <a:path w="909954" h="2013584">
                <a:moveTo>
                  <a:pt x="184411" y="807024"/>
                </a:moveTo>
                <a:lnTo>
                  <a:pt x="181275" y="819724"/>
                </a:lnTo>
                <a:lnTo>
                  <a:pt x="184284" y="819724"/>
                </a:lnTo>
                <a:lnTo>
                  <a:pt x="184411" y="807024"/>
                </a:lnTo>
                <a:close/>
              </a:path>
              <a:path w="909954" h="2013584">
                <a:moveTo>
                  <a:pt x="95430" y="807024"/>
                </a:moveTo>
                <a:lnTo>
                  <a:pt x="94587" y="807024"/>
                </a:lnTo>
                <a:lnTo>
                  <a:pt x="94007" y="810146"/>
                </a:lnTo>
                <a:lnTo>
                  <a:pt x="95430" y="807024"/>
                </a:lnTo>
                <a:close/>
              </a:path>
              <a:path w="909954" h="2013584">
                <a:moveTo>
                  <a:pt x="101916" y="794324"/>
                </a:moveTo>
                <a:lnTo>
                  <a:pt x="96272" y="794324"/>
                </a:lnTo>
                <a:lnTo>
                  <a:pt x="96398" y="807024"/>
                </a:lnTo>
                <a:lnTo>
                  <a:pt x="101912" y="807024"/>
                </a:lnTo>
                <a:lnTo>
                  <a:pt x="101916" y="794324"/>
                </a:lnTo>
                <a:close/>
              </a:path>
              <a:path w="909954" h="2013584">
                <a:moveTo>
                  <a:pt x="130195" y="794324"/>
                </a:moveTo>
                <a:lnTo>
                  <a:pt x="104386" y="794324"/>
                </a:lnTo>
                <a:lnTo>
                  <a:pt x="106265" y="807024"/>
                </a:lnTo>
                <a:lnTo>
                  <a:pt x="128314" y="807024"/>
                </a:lnTo>
                <a:lnTo>
                  <a:pt x="130195" y="794324"/>
                </a:lnTo>
                <a:close/>
              </a:path>
              <a:path w="909954" h="2013584">
                <a:moveTo>
                  <a:pt x="130962" y="799833"/>
                </a:moveTo>
                <a:lnTo>
                  <a:pt x="130128" y="807024"/>
                </a:lnTo>
                <a:lnTo>
                  <a:pt x="131964" y="807024"/>
                </a:lnTo>
                <a:lnTo>
                  <a:pt x="130962" y="799833"/>
                </a:lnTo>
                <a:close/>
              </a:path>
              <a:path w="909954" h="2013584">
                <a:moveTo>
                  <a:pt x="131602" y="794324"/>
                </a:moveTo>
                <a:lnTo>
                  <a:pt x="130962" y="799833"/>
                </a:lnTo>
                <a:lnTo>
                  <a:pt x="131964" y="807024"/>
                </a:lnTo>
                <a:lnTo>
                  <a:pt x="133359" y="798314"/>
                </a:lnTo>
                <a:lnTo>
                  <a:pt x="131602" y="794324"/>
                </a:lnTo>
                <a:close/>
              </a:path>
              <a:path w="909954" h="2013584">
                <a:moveTo>
                  <a:pt x="133359" y="798314"/>
                </a:moveTo>
                <a:lnTo>
                  <a:pt x="131964" y="807024"/>
                </a:lnTo>
                <a:lnTo>
                  <a:pt x="137195" y="807024"/>
                </a:lnTo>
                <a:lnTo>
                  <a:pt x="133359" y="798314"/>
                </a:lnTo>
                <a:close/>
              </a:path>
              <a:path w="909954" h="2013584">
                <a:moveTo>
                  <a:pt x="194993" y="781624"/>
                </a:moveTo>
                <a:lnTo>
                  <a:pt x="143564" y="781624"/>
                </a:lnTo>
                <a:lnTo>
                  <a:pt x="138202" y="794324"/>
                </a:lnTo>
                <a:lnTo>
                  <a:pt x="135716" y="794324"/>
                </a:lnTo>
                <a:lnTo>
                  <a:pt x="137195" y="807024"/>
                </a:lnTo>
                <a:lnTo>
                  <a:pt x="191075" y="807024"/>
                </a:lnTo>
                <a:lnTo>
                  <a:pt x="199815" y="794324"/>
                </a:lnTo>
                <a:lnTo>
                  <a:pt x="194993" y="781624"/>
                </a:lnTo>
                <a:close/>
              </a:path>
              <a:path w="909954" h="2013584">
                <a:moveTo>
                  <a:pt x="131602" y="794324"/>
                </a:moveTo>
                <a:lnTo>
                  <a:pt x="130195" y="794324"/>
                </a:lnTo>
                <a:lnTo>
                  <a:pt x="130962" y="799833"/>
                </a:lnTo>
                <a:lnTo>
                  <a:pt x="131602" y="794324"/>
                </a:lnTo>
                <a:close/>
              </a:path>
              <a:path w="909954" h="2013584">
                <a:moveTo>
                  <a:pt x="133998" y="794324"/>
                </a:moveTo>
                <a:lnTo>
                  <a:pt x="131602" y="794324"/>
                </a:lnTo>
                <a:lnTo>
                  <a:pt x="133359" y="798314"/>
                </a:lnTo>
                <a:lnTo>
                  <a:pt x="133998" y="794324"/>
                </a:lnTo>
                <a:close/>
              </a:path>
              <a:path w="909954" h="2013584">
                <a:moveTo>
                  <a:pt x="108199" y="782614"/>
                </a:moveTo>
                <a:lnTo>
                  <a:pt x="102099" y="794324"/>
                </a:lnTo>
                <a:lnTo>
                  <a:pt x="109153" y="794324"/>
                </a:lnTo>
                <a:lnTo>
                  <a:pt x="108199" y="782614"/>
                </a:lnTo>
                <a:close/>
              </a:path>
              <a:path w="909954" h="2013584">
                <a:moveTo>
                  <a:pt x="136867" y="781624"/>
                </a:moveTo>
                <a:lnTo>
                  <a:pt x="110746" y="781624"/>
                </a:lnTo>
                <a:lnTo>
                  <a:pt x="111958" y="794324"/>
                </a:lnTo>
                <a:lnTo>
                  <a:pt x="134256" y="794324"/>
                </a:lnTo>
                <a:lnTo>
                  <a:pt x="136867" y="781624"/>
                </a:lnTo>
                <a:close/>
              </a:path>
              <a:path w="909954" h="2013584">
                <a:moveTo>
                  <a:pt x="108715" y="781624"/>
                </a:moveTo>
                <a:lnTo>
                  <a:pt x="108118" y="781624"/>
                </a:lnTo>
                <a:lnTo>
                  <a:pt x="108199" y="782614"/>
                </a:lnTo>
                <a:lnTo>
                  <a:pt x="108715" y="781624"/>
                </a:lnTo>
                <a:close/>
              </a:path>
              <a:path w="909954" h="2013584">
                <a:moveTo>
                  <a:pt x="118488" y="756224"/>
                </a:moveTo>
                <a:lnTo>
                  <a:pt x="115208" y="768924"/>
                </a:lnTo>
                <a:lnTo>
                  <a:pt x="111430" y="781624"/>
                </a:lnTo>
                <a:lnTo>
                  <a:pt x="141325" y="781624"/>
                </a:lnTo>
                <a:lnTo>
                  <a:pt x="144819" y="768924"/>
                </a:lnTo>
                <a:lnTo>
                  <a:pt x="118313" y="768924"/>
                </a:lnTo>
                <a:lnTo>
                  <a:pt x="118488" y="756224"/>
                </a:lnTo>
                <a:close/>
              </a:path>
              <a:path w="909954" h="2013584">
                <a:moveTo>
                  <a:pt x="210532" y="768924"/>
                </a:moveTo>
                <a:lnTo>
                  <a:pt x="144819" y="768924"/>
                </a:lnTo>
                <a:lnTo>
                  <a:pt x="146089" y="781624"/>
                </a:lnTo>
                <a:lnTo>
                  <a:pt x="205727" y="781624"/>
                </a:lnTo>
                <a:lnTo>
                  <a:pt x="210532" y="768924"/>
                </a:lnTo>
                <a:close/>
              </a:path>
              <a:path w="909954" h="2013584">
                <a:moveTo>
                  <a:pt x="206060" y="756224"/>
                </a:moveTo>
                <a:lnTo>
                  <a:pt x="129571" y="756224"/>
                </a:lnTo>
                <a:lnTo>
                  <a:pt x="124000" y="768924"/>
                </a:lnTo>
                <a:lnTo>
                  <a:pt x="204544" y="768924"/>
                </a:lnTo>
                <a:lnTo>
                  <a:pt x="206060" y="756224"/>
                </a:lnTo>
                <a:close/>
              </a:path>
              <a:path w="909954" h="2013584">
                <a:moveTo>
                  <a:pt x="210362" y="756224"/>
                </a:moveTo>
                <a:lnTo>
                  <a:pt x="206060" y="756224"/>
                </a:lnTo>
                <a:lnTo>
                  <a:pt x="206923" y="768924"/>
                </a:lnTo>
                <a:lnTo>
                  <a:pt x="210362" y="756224"/>
                </a:lnTo>
                <a:close/>
              </a:path>
              <a:path w="909954" h="2013584">
                <a:moveTo>
                  <a:pt x="215859" y="743524"/>
                </a:moveTo>
                <a:lnTo>
                  <a:pt x="127976" y="743524"/>
                </a:lnTo>
                <a:lnTo>
                  <a:pt x="121385" y="756224"/>
                </a:lnTo>
                <a:lnTo>
                  <a:pt x="219306" y="756224"/>
                </a:lnTo>
                <a:lnTo>
                  <a:pt x="215859" y="743524"/>
                </a:lnTo>
                <a:close/>
              </a:path>
              <a:path w="909954" h="2013584">
                <a:moveTo>
                  <a:pt x="132105" y="730824"/>
                </a:moveTo>
                <a:lnTo>
                  <a:pt x="129086" y="743524"/>
                </a:lnTo>
                <a:lnTo>
                  <a:pt x="132044" y="743524"/>
                </a:lnTo>
                <a:lnTo>
                  <a:pt x="132105" y="730824"/>
                </a:lnTo>
                <a:close/>
              </a:path>
              <a:path w="909954" h="2013584">
                <a:moveTo>
                  <a:pt x="225223" y="730824"/>
                </a:moveTo>
                <a:lnTo>
                  <a:pt x="133059" y="730824"/>
                </a:lnTo>
                <a:lnTo>
                  <a:pt x="135736" y="743524"/>
                </a:lnTo>
                <a:lnTo>
                  <a:pt x="219890" y="743524"/>
                </a:lnTo>
                <a:lnTo>
                  <a:pt x="225223" y="730824"/>
                </a:lnTo>
                <a:close/>
              </a:path>
              <a:path w="909954" h="2013584">
                <a:moveTo>
                  <a:pt x="157581" y="718124"/>
                </a:moveTo>
                <a:lnTo>
                  <a:pt x="143436" y="718124"/>
                </a:lnTo>
                <a:lnTo>
                  <a:pt x="141477" y="730824"/>
                </a:lnTo>
                <a:lnTo>
                  <a:pt x="154034" y="730824"/>
                </a:lnTo>
                <a:lnTo>
                  <a:pt x="156531" y="725237"/>
                </a:lnTo>
                <a:lnTo>
                  <a:pt x="157581" y="718124"/>
                </a:lnTo>
                <a:close/>
              </a:path>
              <a:path w="909954" h="2013584">
                <a:moveTo>
                  <a:pt x="156531" y="725237"/>
                </a:moveTo>
                <a:lnTo>
                  <a:pt x="154034" y="730824"/>
                </a:lnTo>
                <a:lnTo>
                  <a:pt x="155707" y="730824"/>
                </a:lnTo>
                <a:lnTo>
                  <a:pt x="156531" y="725237"/>
                </a:lnTo>
                <a:close/>
              </a:path>
              <a:path w="909954" h="2013584">
                <a:moveTo>
                  <a:pt x="230586" y="718124"/>
                </a:moveTo>
                <a:lnTo>
                  <a:pt x="159711" y="718124"/>
                </a:lnTo>
                <a:lnTo>
                  <a:pt x="156531" y="725237"/>
                </a:lnTo>
                <a:lnTo>
                  <a:pt x="155707" y="730824"/>
                </a:lnTo>
                <a:lnTo>
                  <a:pt x="225247" y="730824"/>
                </a:lnTo>
                <a:lnTo>
                  <a:pt x="230586" y="718124"/>
                </a:lnTo>
                <a:close/>
              </a:path>
              <a:path w="909954" h="2013584">
                <a:moveTo>
                  <a:pt x="160000" y="705424"/>
                </a:moveTo>
                <a:lnTo>
                  <a:pt x="152304" y="705424"/>
                </a:lnTo>
                <a:lnTo>
                  <a:pt x="149617" y="718124"/>
                </a:lnTo>
                <a:lnTo>
                  <a:pt x="157643" y="718124"/>
                </a:lnTo>
                <a:lnTo>
                  <a:pt x="160000" y="705424"/>
                </a:lnTo>
                <a:close/>
              </a:path>
              <a:path w="909954" h="2013584">
                <a:moveTo>
                  <a:pt x="163817" y="705424"/>
                </a:moveTo>
                <a:lnTo>
                  <a:pt x="160000" y="705424"/>
                </a:lnTo>
                <a:lnTo>
                  <a:pt x="161386" y="718124"/>
                </a:lnTo>
                <a:lnTo>
                  <a:pt x="163817" y="705424"/>
                </a:lnTo>
                <a:close/>
              </a:path>
              <a:path w="909954" h="2013584">
                <a:moveTo>
                  <a:pt x="169569" y="705424"/>
                </a:moveTo>
                <a:lnTo>
                  <a:pt x="164710" y="705424"/>
                </a:lnTo>
                <a:lnTo>
                  <a:pt x="164753" y="718124"/>
                </a:lnTo>
                <a:lnTo>
                  <a:pt x="166871" y="718124"/>
                </a:lnTo>
                <a:lnTo>
                  <a:pt x="169569" y="705424"/>
                </a:lnTo>
                <a:close/>
              </a:path>
              <a:path w="909954" h="2013584">
                <a:moveTo>
                  <a:pt x="237540" y="705424"/>
                </a:moveTo>
                <a:lnTo>
                  <a:pt x="175400" y="705424"/>
                </a:lnTo>
                <a:lnTo>
                  <a:pt x="171888" y="718124"/>
                </a:lnTo>
                <a:lnTo>
                  <a:pt x="233227" y="718124"/>
                </a:lnTo>
                <a:lnTo>
                  <a:pt x="237540" y="705424"/>
                </a:lnTo>
                <a:close/>
              </a:path>
              <a:path w="909954" h="2013584">
                <a:moveTo>
                  <a:pt x="177077" y="692724"/>
                </a:moveTo>
                <a:lnTo>
                  <a:pt x="169148" y="692724"/>
                </a:lnTo>
                <a:lnTo>
                  <a:pt x="165552" y="705424"/>
                </a:lnTo>
                <a:lnTo>
                  <a:pt x="169186" y="705424"/>
                </a:lnTo>
                <a:lnTo>
                  <a:pt x="176023" y="696688"/>
                </a:lnTo>
                <a:lnTo>
                  <a:pt x="177077" y="692724"/>
                </a:lnTo>
                <a:close/>
              </a:path>
              <a:path w="909954" h="2013584">
                <a:moveTo>
                  <a:pt x="189801" y="692724"/>
                </a:moveTo>
                <a:lnTo>
                  <a:pt x="179127" y="692724"/>
                </a:lnTo>
                <a:lnTo>
                  <a:pt x="176023" y="696688"/>
                </a:lnTo>
                <a:lnTo>
                  <a:pt x="173702" y="705424"/>
                </a:lnTo>
                <a:lnTo>
                  <a:pt x="184416" y="705424"/>
                </a:lnTo>
                <a:lnTo>
                  <a:pt x="189801" y="692724"/>
                </a:lnTo>
                <a:close/>
              </a:path>
              <a:path w="909954" h="2013584">
                <a:moveTo>
                  <a:pt x="219278" y="692724"/>
                </a:moveTo>
                <a:lnTo>
                  <a:pt x="191723" y="692724"/>
                </a:lnTo>
                <a:lnTo>
                  <a:pt x="186208" y="705424"/>
                </a:lnTo>
                <a:lnTo>
                  <a:pt x="217274" y="705424"/>
                </a:lnTo>
                <a:lnTo>
                  <a:pt x="218228" y="704193"/>
                </a:lnTo>
                <a:lnTo>
                  <a:pt x="219278" y="692724"/>
                </a:lnTo>
                <a:close/>
              </a:path>
              <a:path w="909954" h="2013584">
                <a:moveTo>
                  <a:pt x="218228" y="704193"/>
                </a:moveTo>
                <a:lnTo>
                  <a:pt x="217274" y="705424"/>
                </a:lnTo>
                <a:lnTo>
                  <a:pt x="218116" y="705424"/>
                </a:lnTo>
                <a:lnTo>
                  <a:pt x="218228" y="704193"/>
                </a:lnTo>
                <a:close/>
              </a:path>
              <a:path w="909954" h="2013584">
                <a:moveTo>
                  <a:pt x="240987" y="692724"/>
                </a:moveTo>
                <a:lnTo>
                  <a:pt x="227122" y="692724"/>
                </a:lnTo>
                <a:lnTo>
                  <a:pt x="218228" y="704193"/>
                </a:lnTo>
                <a:lnTo>
                  <a:pt x="218116" y="705424"/>
                </a:lnTo>
                <a:lnTo>
                  <a:pt x="236080" y="705424"/>
                </a:lnTo>
                <a:lnTo>
                  <a:pt x="240987" y="692724"/>
                </a:lnTo>
                <a:close/>
              </a:path>
              <a:path w="909954" h="2013584">
                <a:moveTo>
                  <a:pt x="249897" y="692724"/>
                </a:moveTo>
                <a:lnTo>
                  <a:pt x="245962" y="692724"/>
                </a:lnTo>
                <a:lnTo>
                  <a:pt x="238790" y="705424"/>
                </a:lnTo>
                <a:lnTo>
                  <a:pt x="244260" y="705424"/>
                </a:lnTo>
                <a:lnTo>
                  <a:pt x="249897" y="692724"/>
                </a:lnTo>
                <a:close/>
              </a:path>
              <a:path w="909954" h="2013584">
                <a:moveTo>
                  <a:pt x="179127" y="692724"/>
                </a:moveTo>
                <a:lnTo>
                  <a:pt x="177077" y="692724"/>
                </a:lnTo>
                <a:lnTo>
                  <a:pt x="176023" y="696688"/>
                </a:lnTo>
                <a:lnTo>
                  <a:pt x="179127" y="692724"/>
                </a:lnTo>
                <a:close/>
              </a:path>
              <a:path w="909954" h="2013584">
                <a:moveTo>
                  <a:pt x="186196" y="680024"/>
                </a:moveTo>
                <a:lnTo>
                  <a:pt x="181701" y="692724"/>
                </a:lnTo>
                <a:lnTo>
                  <a:pt x="187947" y="692724"/>
                </a:lnTo>
                <a:lnTo>
                  <a:pt x="188027" y="692540"/>
                </a:lnTo>
                <a:lnTo>
                  <a:pt x="186196" y="680024"/>
                </a:lnTo>
                <a:close/>
              </a:path>
              <a:path w="909954" h="2013584">
                <a:moveTo>
                  <a:pt x="249960" y="680024"/>
                </a:moveTo>
                <a:lnTo>
                  <a:pt x="197999" y="680024"/>
                </a:lnTo>
                <a:lnTo>
                  <a:pt x="195543" y="692724"/>
                </a:lnTo>
                <a:lnTo>
                  <a:pt x="246780" y="692724"/>
                </a:lnTo>
                <a:lnTo>
                  <a:pt x="249960" y="680024"/>
                </a:lnTo>
                <a:close/>
              </a:path>
              <a:path w="909954" h="2013584">
                <a:moveTo>
                  <a:pt x="253337" y="680024"/>
                </a:moveTo>
                <a:lnTo>
                  <a:pt x="249960" y="680024"/>
                </a:lnTo>
                <a:lnTo>
                  <a:pt x="252279" y="692724"/>
                </a:lnTo>
                <a:lnTo>
                  <a:pt x="253337" y="680024"/>
                </a:lnTo>
                <a:close/>
              </a:path>
              <a:path w="909954" h="2013584">
                <a:moveTo>
                  <a:pt x="198691" y="667324"/>
                </a:moveTo>
                <a:lnTo>
                  <a:pt x="195673" y="667324"/>
                </a:lnTo>
                <a:lnTo>
                  <a:pt x="191404" y="680024"/>
                </a:lnTo>
                <a:lnTo>
                  <a:pt x="188671" y="680024"/>
                </a:lnTo>
                <a:lnTo>
                  <a:pt x="188062" y="692540"/>
                </a:lnTo>
                <a:lnTo>
                  <a:pt x="195929" y="680024"/>
                </a:lnTo>
                <a:lnTo>
                  <a:pt x="198691" y="667324"/>
                </a:lnTo>
                <a:close/>
              </a:path>
              <a:path w="909954" h="2013584">
                <a:moveTo>
                  <a:pt x="183564" y="654624"/>
                </a:moveTo>
                <a:lnTo>
                  <a:pt x="175536" y="667324"/>
                </a:lnTo>
                <a:lnTo>
                  <a:pt x="181881" y="667324"/>
                </a:lnTo>
                <a:lnTo>
                  <a:pt x="177234" y="680024"/>
                </a:lnTo>
                <a:lnTo>
                  <a:pt x="187083" y="680024"/>
                </a:lnTo>
                <a:lnTo>
                  <a:pt x="187232" y="679242"/>
                </a:lnTo>
                <a:lnTo>
                  <a:pt x="184313" y="667324"/>
                </a:lnTo>
                <a:lnTo>
                  <a:pt x="183564" y="654624"/>
                </a:lnTo>
                <a:close/>
              </a:path>
              <a:path w="909954" h="2013584">
                <a:moveTo>
                  <a:pt x="187232" y="679242"/>
                </a:moveTo>
                <a:lnTo>
                  <a:pt x="187083" y="680024"/>
                </a:lnTo>
                <a:lnTo>
                  <a:pt x="187424" y="680024"/>
                </a:lnTo>
                <a:lnTo>
                  <a:pt x="187232" y="679242"/>
                </a:lnTo>
                <a:close/>
              </a:path>
              <a:path w="909954" h="2013584">
                <a:moveTo>
                  <a:pt x="194095" y="667324"/>
                </a:moveTo>
                <a:lnTo>
                  <a:pt x="189501" y="667324"/>
                </a:lnTo>
                <a:lnTo>
                  <a:pt x="187232" y="679242"/>
                </a:lnTo>
                <a:lnTo>
                  <a:pt x="187424" y="680024"/>
                </a:lnTo>
                <a:lnTo>
                  <a:pt x="188681" y="680024"/>
                </a:lnTo>
                <a:lnTo>
                  <a:pt x="194095" y="667324"/>
                </a:lnTo>
                <a:close/>
              </a:path>
              <a:path w="909954" h="2013584">
                <a:moveTo>
                  <a:pt x="204177" y="667324"/>
                </a:moveTo>
                <a:lnTo>
                  <a:pt x="198815" y="680024"/>
                </a:lnTo>
                <a:lnTo>
                  <a:pt x="204274" y="680024"/>
                </a:lnTo>
                <a:lnTo>
                  <a:pt x="204177" y="667324"/>
                </a:lnTo>
                <a:close/>
              </a:path>
              <a:path w="909954" h="2013584">
                <a:moveTo>
                  <a:pt x="238381" y="667324"/>
                </a:moveTo>
                <a:lnTo>
                  <a:pt x="205941" y="667324"/>
                </a:lnTo>
                <a:lnTo>
                  <a:pt x="204274" y="680024"/>
                </a:lnTo>
                <a:lnTo>
                  <a:pt x="238991" y="680024"/>
                </a:lnTo>
                <a:lnTo>
                  <a:pt x="238381" y="667324"/>
                </a:lnTo>
                <a:close/>
              </a:path>
              <a:path w="909954" h="2013584">
                <a:moveTo>
                  <a:pt x="257636" y="667324"/>
                </a:moveTo>
                <a:lnTo>
                  <a:pt x="241153" y="667324"/>
                </a:lnTo>
                <a:lnTo>
                  <a:pt x="238991" y="680024"/>
                </a:lnTo>
                <a:lnTo>
                  <a:pt x="257823" y="680024"/>
                </a:lnTo>
                <a:lnTo>
                  <a:pt x="258499" y="679385"/>
                </a:lnTo>
                <a:lnTo>
                  <a:pt x="257636" y="667324"/>
                </a:lnTo>
                <a:close/>
              </a:path>
              <a:path w="909954" h="2013584">
                <a:moveTo>
                  <a:pt x="262411" y="675687"/>
                </a:moveTo>
                <a:lnTo>
                  <a:pt x="262260" y="675829"/>
                </a:lnTo>
                <a:lnTo>
                  <a:pt x="260409" y="680024"/>
                </a:lnTo>
                <a:lnTo>
                  <a:pt x="262479" y="676770"/>
                </a:lnTo>
                <a:lnTo>
                  <a:pt x="262411" y="675687"/>
                </a:lnTo>
                <a:close/>
              </a:path>
              <a:path w="909954" h="2013584">
                <a:moveTo>
                  <a:pt x="262502" y="677119"/>
                </a:moveTo>
                <a:lnTo>
                  <a:pt x="261828" y="680024"/>
                </a:lnTo>
                <a:lnTo>
                  <a:pt x="262686" y="680024"/>
                </a:lnTo>
                <a:lnTo>
                  <a:pt x="262502" y="677119"/>
                </a:lnTo>
                <a:close/>
              </a:path>
              <a:path w="909954" h="2013584">
                <a:moveTo>
                  <a:pt x="261879" y="667324"/>
                </a:moveTo>
                <a:lnTo>
                  <a:pt x="260172" y="667324"/>
                </a:lnTo>
                <a:lnTo>
                  <a:pt x="258644" y="679248"/>
                </a:lnTo>
                <a:lnTo>
                  <a:pt x="262260" y="675829"/>
                </a:lnTo>
                <a:lnTo>
                  <a:pt x="262323" y="675687"/>
                </a:lnTo>
                <a:lnTo>
                  <a:pt x="262255" y="673246"/>
                </a:lnTo>
                <a:lnTo>
                  <a:pt x="261879" y="667324"/>
                </a:lnTo>
                <a:close/>
              </a:path>
              <a:path w="909954" h="2013584">
                <a:moveTo>
                  <a:pt x="262642" y="676514"/>
                </a:moveTo>
                <a:lnTo>
                  <a:pt x="262479" y="676770"/>
                </a:lnTo>
                <a:lnTo>
                  <a:pt x="262502" y="677119"/>
                </a:lnTo>
                <a:lnTo>
                  <a:pt x="262642" y="676514"/>
                </a:lnTo>
                <a:close/>
              </a:path>
              <a:path w="909954" h="2013584">
                <a:moveTo>
                  <a:pt x="264311" y="673890"/>
                </a:moveTo>
                <a:lnTo>
                  <a:pt x="262953" y="675175"/>
                </a:lnTo>
                <a:lnTo>
                  <a:pt x="262642" y="676514"/>
                </a:lnTo>
                <a:lnTo>
                  <a:pt x="264311" y="673890"/>
                </a:lnTo>
                <a:close/>
              </a:path>
              <a:path w="909954" h="2013584">
                <a:moveTo>
                  <a:pt x="262399" y="675514"/>
                </a:moveTo>
                <a:lnTo>
                  <a:pt x="262260" y="675829"/>
                </a:lnTo>
                <a:lnTo>
                  <a:pt x="262411" y="675687"/>
                </a:lnTo>
                <a:lnTo>
                  <a:pt x="262399" y="675514"/>
                </a:lnTo>
                <a:close/>
              </a:path>
              <a:path w="909954" h="2013584">
                <a:moveTo>
                  <a:pt x="263400" y="673246"/>
                </a:moveTo>
                <a:lnTo>
                  <a:pt x="262399" y="675514"/>
                </a:lnTo>
                <a:lnTo>
                  <a:pt x="262411" y="675687"/>
                </a:lnTo>
                <a:lnTo>
                  <a:pt x="262953" y="675175"/>
                </a:lnTo>
                <a:lnTo>
                  <a:pt x="263400" y="673246"/>
                </a:lnTo>
                <a:close/>
              </a:path>
              <a:path w="909954" h="2013584">
                <a:moveTo>
                  <a:pt x="268489" y="667324"/>
                </a:moveTo>
                <a:lnTo>
                  <a:pt x="266014" y="667324"/>
                </a:lnTo>
                <a:lnTo>
                  <a:pt x="263400" y="673246"/>
                </a:lnTo>
                <a:lnTo>
                  <a:pt x="262953" y="675175"/>
                </a:lnTo>
                <a:lnTo>
                  <a:pt x="264311" y="673890"/>
                </a:lnTo>
                <a:lnTo>
                  <a:pt x="268489" y="667324"/>
                </a:lnTo>
                <a:close/>
              </a:path>
              <a:path w="909954" h="2013584">
                <a:moveTo>
                  <a:pt x="271258" y="667324"/>
                </a:moveTo>
                <a:lnTo>
                  <a:pt x="268489" y="667324"/>
                </a:lnTo>
                <a:lnTo>
                  <a:pt x="264311" y="673890"/>
                </a:lnTo>
                <a:lnTo>
                  <a:pt x="271258" y="667324"/>
                </a:lnTo>
                <a:close/>
              </a:path>
              <a:path w="909954" h="2013584">
                <a:moveTo>
                  <a:pt x="266014" y="667324"/>
                </a:moveTo>
                <a:lnTo>
                  <a:pt x="264774" y="667324"/>
                </a:lnTo>
                <a:lnTo>
                  <a:pt x="263400" y="673246"/>
                </a:lnTo>
                <a:lnTo>
                  <a:pt x="266014" y="667324"/>
                </a:lnTo>
                <a:close/>
              </a:path>
              <a:path w="909954" h="2013584">
                <a:moveTo>
                  <a:pt x="202158" y="641924"/>
                </a:moveTo>
                <a:lnTo>
                  <a:pt x="195408" y="641924"/>
                </a:lnTo>
                <a:lnTo>
                  <a:pt x="194638" y="654624"/>
                </a:lnTo>
                <a:lnTo>
                  <a:pt x="195352" y="654624"/>
                </a:lnTo>
                <a:lnTo>
                  <a:pt x="191811" y="667324"/>
                </a:lnTo>
                <a:lnTo>
                  <a:pt x="197309" y="667324"/>
                </a:lnTo>
                <a:lnTo>
                  <a:pt x="196197" y="654624"/>
                </a:lnTo>
                <a:lnTo>
                  <a:pt x="202158" y="641924"/>
                </a:lnTo>
                <a:close/>
              </a:path>
              <a:path w="909954" h="2013584">
                <a:moveTo>
                  <a:pt x="199083" y="654624"/>
                </a:moveTo>
                <a:lnTo>
                  <a:pt x="197309" y="667324"/>
                </a:lnTo>
                <a:lnTo>
                  <a:pt x="198908" y="667324"/>
                </a:lnTo>
                <a:lnTo>
                  <a:pt x="199083" y="654624"/>
                </a:lnTo>
                <a:close/>
              </a:path>
              <a:path w="909954" h="2013584">
                <a:moveTo>
                  <a:pt x="212977" y="654624"/>
                </a:moveTo>
                <a:lnTo>
                  <a:pt x="202730" y="654624"/>
                </a:lnTo>
                <a:lnTo>
                  <a:pt x="200861" y="667324"/>
                </a:lnTo>
                <a:lnTo>
                  <a:pt x="207168" y="667324"/>
                </a:lnTo>
                <a:lnTo>
                  <a:pt x="212977" y="654624"/>
                </a:lnTo>
                <a:close/>
              </a:path>
              <a:path w="909954" h="2013584">
                <a:moveTo>
                  <a:pt x="259586" y="654624"/>
                </a:moveTo>
                <a:lnTo>
                  <a:pt x="218517" y="654624"/>
                </a:lnTo>
                <a:lnTo>
                  <a:pt x="215687" y="667324"/>
                </a:lnTo>
                <a:lnTo>
                  <a:pt x="257792" y="667324"/>
                </a:lnTo>
                <a:lnTo>
                  <a:pt x="259586" y="654624"/>
                </a:lnTo>
                <a:close/>
              </a:path>
              <a:path w="909954" h="2013584">
                <a:moveTo>
                  <a:pt x="273005" y="654624"/>
                </a:moveTo>
                <a:lnTo>
                  <a:pt x="266956" y="654624"/>
                </a:lnTo>
                <a:lnTo>
                  <a:pt x="261114" y="667324"/>
                </a:lnTo>
                <a:lnTo>
                  <a:pt x="271656" y="667324"/>
                </a:lnTo>
                <a:lnTo>
                  <a:pt x="273005" y="654624"/>
                </a:lnTo>
                <a:close/>
              </a:path>
              <a:path w="909954" h="2013584">
                <a:moveTo>
                  <a:pt x="217822" y="616524"/>
                </a:moveTo>
                <a:lnTo>
                  <a:pt x="213222" y="616524"/>
                </a:lnTo>
                <a:lnTo>
                  <a:pt x="210552" y="629224"/>
                </a:lnTo>
                <a:lnTo>
                  <a:pt x="207575" y="641924"/>
                </a:lnTo>
                <a:lnTo>
                  <a:pt x="205703" y="654624"/>
                </a:lnTo>
                <a:lnTo>
                  <a:pt x="263923" y="654624"/>
                </a:lnTo>
                <a:lnTo>
                  <a:pt x="270126" y="641924"/>
                </a:lnTo>
                <a:lnTo>
                  <a:pt x="217120" y="641924"/>
                </a:lnTo>
                <a:lnTo>
                  <a:pt x="217110" y="629224"/>
                </a:lnTo>
                <a:lnTo>
                  <a:pt x="214219" y="629224"/>
                </a:lnTo>
                <a:lnTo>
                  <a:pt x="217822" y="616524"/>
                </a:lnTo>
                <a:close/>
              </a:path>
              <a:path w="909954" h="2013584">
                <a:moveTo>
                  <a:pt x="270172" y="644451"/>
                </a:moveTo>
                <a:lnTo>
                  <a:pt x="266480" y="654624"/>
                </a:lnTo>
                <a:lnTo>
                  <a:pt x="269532" y="654624"/>
                </a:lnTo>
                <a:lnTo>
                  <a:pt x="270172" y="644451"/>
                </a:lnTo>
                <a:close/>
              </a:path>
              <a:path w="909954" h="2013584">
                <a:moveTo>
                  <a:pt x="271090" y="641924"/>
                </a:moveTo>
                <a:lnTo>
                  <a:pt x="270332" y="641924"/>
                </a:lnTo>
                <a:lnTo>
                  <a:pt x="270172" y="644451"/>
                </a:lnTo>
                <a:lnTo>
                  <a:pt x="271090" y="641924"/>
                </a:lnTo>
                <a:close/>
              </a:path>
              <a:path w="909954" h="2013584">
                <a:moveTo>
                  <a:pt x="205193" y="634700"/>
                </a:moveTo>
                <a:lnTo>
                  <a:pt x="202158" y="641924"/>
                </a:lnTo>
                <a:lnTo>
                  <a:pt x="202694" y="641924"/>
                </a:lnTo>
                <a:lnTo>
                  <a:pt x="205193" y="634700"/>
                </a:lnTo>
                <a:close/>
              </a:path>
              <a:path w="909954" h="2013584">
                <a:moveTo>
                  <a:pt x="238149" y="629224"/>
                </a:moveTo>
                <a:lnTo>
                  <a:pt x="220003" y="629224"/>
                </a:lnTo>
                <a:lnTo>
                  <a:pt x="217120" y="641924"/>
                </a:lnTo>
                <a:lnTo>
                  <a:pt x="231514" y="641924"/>
                </a:lnTo>
                <a:lnTo>
                  <a:pt x="237142" y="631719"/>
                </a:lnTo>
                <a:lnTo>
                  <a:pt x="238149" y="629224"/>
                </a:lnTo>
                <a:close/>
              </a:path>
              <a:path w="909954" h="2013584">
                <a:moveTo>
                  <a:pt x="265164" y="629224"/>
                </a:moveTo>
                <a:lnTo>
                  <a:pt x="238518" y="629224"/>
                </a:lnTo>
                <a:lnTo>
                  <a:pt x="237142" y="631719"/>
                </a:lnTo>
                <a:lnTo>
                  <a:pt x="233025" y="641924"/>
                </a:lnTo>
                <a:lnTo>
                  <a:pt x="260916" y="641924"/>
                </a:lnTo>
                <a:lnTo>
                  <a:pt x="265164" y="629224"/>
                </a:lnTo>
                <a:close/>
              </a:path>
              <a:path w="909954" h="2013584">
                <a:moveTo>
                  <a:pt x="266414" y="636996"/>
                </a:moveTo>
                <a:lnTo>
                  <a:pt x="266804" y="641924"/>
                </a:lnTo>
                <a:lnTo>
                  <a:pt x="267069" y="641069"/>
                </a:lnTo>
                <a:lnTo>
                  <a:pt x="266414" y="636996"/>
                </a:lnTo>
                <a:close/>
              </a:path>
              <a:path w="909954" h="2013584">
                <a:moveTo>
                  <a:pt x="271142" y="629224"/>
                </a:moveTo>
                <a:lnTo>
                  <a:pt x="270743" y="629224"/>
                </a:lnTo>
                <a:lnTo>
                  <a:pt x="267069" y="641069"/>
                </a:lnTo>
                <a:lnTo>
                  <a:pt x="267206" y="641924"/>
                </a:lnTo>
                <a:lnTo>
                  <a:pt x="269582" y="641924"/>
                </a:lnTo>
                <a:lnTo>
                  <a:pt x="271142" y="629224"/>
                </a:lnTo>
                <a:close/>
              </a:path>
              <a:path w="909954" h="2013584">
                <a:moveTo>
                  <a:pt x="280648" y="629224"/>
                </a:moveTo>
                <a:lnTo>
                  <a:pt x="272188" y="629224"/>
                </a:lnTo>
                <a:lnTo>
                  <a:pt x="271090" y="641924"/>
                </a:lnTo>
                <a:lnTo>
                  <a:pt x="273107" y="641924"/>
                </a:lnTo>
                <a:lnTo>
                  <a:pt x="280648" y="629224"/>
                </a:lnTo>
                <a:close/>
              </a:path>
              <a:path w="909954" h="2013584">
                <a:moveTo>
                  <a:pt x="265799" y="629224"/>
                </a:moveTo>
                <a:lnTo>
                  <a:pt x="265164" y="629224"/>
                </a:lnTo>
                <a:lnTo>
                  <a:pt x="266414" y="636996"/>
                </a:lnTo>
                <a:lnTo>
                  <a:pt x="265799" y="629224"/>
                </a:lnTo>
                <a:close/>
              </a:path>
              <a:path w="909954" h="2013584">
                <a:moveTo>
                  <a:pt x="207495" y="629224"/>
                </a:moveTo>
                <a:lnTo>
                  <a:pt x="207088" y="629224"/>
                </a:lnTo>
                <a:lnTo>
                  <a:pt x="205193" y="634700"/>
                </a:lnTo>
                <a:lnTo>
                  <a:pt x="207495" y="629224"/>
                </a:lnTo>
                <a:close/>
              </a:path>
              <a:path w="909954" h="2013584">
                <a:moveTo>
                  <a:pt x="238518" y="629224"/>
                </a:moveTo>
                <a:lnTo>
                  <a:pt x="238149" y="629224"/>
                </a:lnTo>
                <a:lnTo>
                  <a:pt x="237142" y="631719"/>
                </a:lnTo>
                <a:lnTo>
                  <a:pt x="238518" y="629224"/>
                </a:lnTo>
                <a:close/>
              </a:path>
              <a:path w="909954" h="2013584">
                <a:moveTo>
                  <a:pt x="210177" y="616524"/>
                </a:moveTo>
                <a:lnTo>
                  <a:pt x="206688" y="616524"/>
                </a:lnTo>
                <a:lnTo>
                  <a:pt x="208460" y="629224"/>
                </a:lnTo>
                <a:lnTo>
                  <a:pt x="210177" y="616524"/>
                </a:lnTo>
                <a:close/>
              </a:path>
              <a:path w="909954" h="2013584">
                <a:moveTo>
                  <a:pt x="241839" y="616524"/>
                </a:moveTo>
                <a:lnTo>
                  <a:pt x="217822" y="616524"/>
                </a:lnTo>
                <a:lnTo>
                  <a:pt x="218813" y="629224"/>
                </a:lnTo>
                <a:lnTo>
                  <a:pt x="234645" y="629224"/>
                </a:lnTo>
                <a:lnTo>
                  <a:pt x="241839" y="616524"/>
                </a:lnTo>
                <a:close/>
              </a:path>
              <a:path w="909954" h="2013584">
                <a:moveTo>
                  <a:pt x="243354" y="616524"/>
                </a:moveTo>
                <a:lnTo>
                  <a:pt x="242190" y="616524"/>
                </a:lnTo>
                <a:lnTo>
                  <a:pt x="240149" y="629224"/>
                </a:lnTo>
                <a:lnTo>
                  <a:pt x="242255" y="629224"/>
                </a:lnTo>
                <a:lnTo>
                  <a:pt x="243354" y="616524"/>
                </a:lnTo>
                <a:close/>
              </a:path>
              <a:path w="909954" h="2013584">
                <a:moveTo>
                  <a:pt x="272926" y="616524"/>
                </a:moveTo>
                <a:lnTo>
                  <a:pt x="246496" y="616524"/>
                </a:lnTo>
                <a:lnTo>
                  <a:pt x="242255" y="629224"/>
                </a:lnTo>
                <a:lnTo>
                  <a:pt x="271544" y="629224"/>
                </a:lnTo>
                <a:lnTo>
                  <a:pt x="272926" y="616524"/>
                </a:lnTo>
                <a:close/>
              </a:path>
              <a:path w="909954" h="2013584">
                <a:moveTo>
                  <a:pt x="277805" y="625218"/>
                </a:moveTo>
                <a:lnTo>
                  <a:pt x="276308" y="629224"/>
                </a:lnTo>
                <a:lnTo>
                  <a:pt x="276859" y="629224"/>
                </a:lnTo>
                <a:lnTo>
                  <a:pt x="277805" y="625218"/>
                </a:lnTo>
                <a:close/>
              </a:path>
              <a:path w="909954" h="2013584">
                <a:moveTo>
                  <a:pt x="292310" y="616580"/>
                </a:moveTo>
                <a:lnTo>
                  <a:pt x="288729" y="629224"/>
                </a:lnTo>
                <a:lnTo>
                  <a:pt x="290709" y="629224"/>
                </a:lnTo>
                <a:lnTo>
                  <a:pt x="293201" y="623720"/>
                </a:lnTo>
                <a:lnTo>
                  <a:pt x="292310" y="616580"/>
                </a:lnTo>
                <a:close/>
              </a:path>
              <a:path w="909954" h="2013584">
                <a:moveTo>
                  <a:pt x="296511" y="616524"/>
                </a:moveTo>
                <a:lnTo>
                  <a:pt x="293201" y="623720"/>
                </a:lnTo>
                <a:lnTo>
                  <a:pt x="293888" y="629224"/>
                </a:lnTo>
                <a:lnTo>
                  <a:pt x="296511" y="616524"/>
                </a:lnTo>
                <a:close/>
              </a:path>
              <a:path w="909954" h="2013584">
                <a:moveTo>
                  <a:pt x="281054" y="616524"/>
                </a:moveTo>
                <a:lnTo>
                  <a:pt x="279858" y="616524"/>
                </a:lnTo>
                <a:lnTo>
                  <a:pt x="277805" y="625218"/>
                </a:lnTo>
                <a:lnTo>
                  <a:pt x="281054" y="616524"/>
                </a:lnTo>
                <a:close/>
              </a:path>
              <a:path w="909954" h="2013584">
                <a:moveTo>
                  <a:pt x="292326" y="616524"/>
                </a:moveTo>
                <a:close/>
              </a:path>
              <a:path w="909954" h="2013584">
                <a:moveTo>
                  <a:pt x="227150" y="603824"/>
                </a:moveTo>
                <a:lnTo>
                  <a:pt x="222542" y="603824"/>
                </a:lnTo>
                <a:lnTo>
                  <a:pt x="220870" y="616524"/>
                </a:lnTo>
                <a:lnTo>
                  <a:pt x="227206" y="616524"/>
                </a:lnTo>
                <a:lnTo>
                  <a:pt x="227542" y="614909"/>
                </a:lnTo>
                <a:lnTo>
                  <a:pt x="227150" y="603824"/>
                </a:lnTo>
                <a:close/>
              </a:path>
              <a:path w="909954" h="2013584">
                <a:moveTo>
                  <a:pt x="227542" y="614909"/>
                </a:moveTo>
                <a:lnTo>
                  <a:pt x="227206" y="616524"/>
                </a:lnTo>
                <a:lnTo>
                  <a:pt x="227599" y="616524"/>
                </a:lnTo>
                <a:lnTo>
                  <a:pt x="227542" y="614909"/>
                </a:lnTo>
                <a:close/>
              </a:path>
              <a:path w="909954" h="2013584">
                <a:moveTo>
                  <a:pt x="245148" y="603824"/>
                </a:moveTo>
                <a:lnTo>
                  <a:pt x="229844" y="603824"/>
                </a:lnTo>
                <a:lnTo>
                  <a:pt x="227542" y="614909"/>
                </a:lnTo>
                <a:lnTo>
                  <a:pt x="227599" y="616524"/>
                </a:lnTo>
                <a:lnTo>
                  <a:pt x="244922" y="616524"/>
                </a:lnTo>
                <a:lnTo>
                  <a:pt x="245148" y="603824"/>
                </a:lnTo>
                <a:close/>
              </a:path>
              <a:path w="909954" h="2013584">
                <a:moveTo>
                  <a:pt x="263804" y="591124"/>
                </a:moveTo>
                <a:lnTo>
                  <a:pt x="253808" y="591124"/>
                </a:lnTo>
                <a:lnTo>
                  <a:pt x="254391" y="603824"/>
                </a:lnTo>
                <a:lnTo>
                  <a:pt x="245148" y="603824"/>
                </a:lnTo>
                <a:lnTo>
                  <a:pt x="248194" y="616524"/>
                </a:lnTo>
                <a:lnTo>
                  <a:pt x="253993" y="606876"/>
                </a:lnTo>
                <a:lnTo>
                  <a:pt x="255322" y="603788"/>
                </a:lnTo>
                <a:lnTo>
                  <a:pt x="263850" y="591739"/>
                </a:lnTo>
                <a:lnTo>
                  <a:pt x="263804" y="591124"/>
                </a:lnTo>
                <a:close/>
              </a:path>
              <a:path w="909954" h="2013584">
                <a:moveTo>
                  <a:pt x="263985" y="592028"/>
                </a:moveTo>
                <a:lnTo>
                  <a:pt x="255827" y="603824"/>
                </a:lnTo>
                <a:lnTo>
                  <a:pt x="253993" y="606876"/>
                </a:lnTo>
                <a:lnTo>
                  <a:pt x="249870" y="616524"/>
                </a:lnTo>
                <a:lnTo>
                  <a:pt x="284740" y="616524"/>
                </a:lnTo>
                <a:lnTo>
                  <a:pt x="282830" y="603824"/>
                </a:lnTo>
                <a:lnTo>
                  <a:pt x="262204" y="603824"/>
                </a:lnTo>
                <a:lnTo>
                  <a:pt x="264068" y="592447"/>
                </a:lnTo>
                <a:lnTo>
                  <a:pt x="263985" y="592028"/>
                </a:lnTo>
                <a:close/>
              </a:path>
              <a:path w="909954" h="2013584">
                <a:moveTo>
                  <a:pt x="288778" y="603824"/>
                </a:moveTo>
                <a:lnTo>
                  <a:pt x="288039" y="603824"/>
                </a:lnTo>
                <a:lnTo>
                  <a:pt x="289082" y="616524"/>
                </a:lnTo>
                <a:lnTo>
                  <a:pt x="292122" y="616524"/>
                </a:lnTo>
                <a:lnTo>
                  <a:pt x="288778" y="603824"/>
                </a:lnTo>
                <a:close/>
              </a:path>
              <a:path w="909954" h="2013584">
                <a:moveTo>
                  <a:pt x="263910" y="591654"/>
                </a:moveTo>
                <a:lnTo>
                  <a:pt x="255297" y="603824"/>
                </a:lnTo>
                <a:lnTo>
                  <a:pt x="253993" y="606876"/>
                </a:lnTo>
                <a:lnTo>
                  <a:pt x="255851" y="603788"/>
                </a:lnTo>
                <a:lnTo>
                  <a:pt x="263985" y="592028"/>
                </a:lnTo>
                <a:lnTo>
                  <a:pt x="263910" y="591654"/>
                </a:lnTo>
                <a:close/>
              </a:path>
              <a:path w="909954" h="2013584">
                <a:moveTo>
                  <a:pt x="233385" y="591124"/>
                </a:moveTo>
                <a:lnTo>
                  <a:pt x="230465" y="591124"/>
                </a:lnTo>
                <a:lnTo>
                  <a:pt x="227042" y="603824"/>
                </a:lnTo>
                <a:lnTo>
                  <a:pt x="235191" y="603824"/>
                </a:lnTo>
                <a:lnTo>
                  <a:pt x="233385" y="591124"/>
                </a:lnTo>
                <a:close/>
              </a:path>
              <a:path w="909954" h="2013584">
                <a:moveTo>
                  <a:pt x="250485" y="591124"/>
                </a:moveTo>
                <a:lnTo>
                  <a:pt x="243965" y="591124"/>
                </a:lnTo>
                <a:lnTo>
                  <a:pt x="242590" y="603824"/>
                </a:lnTo>
                <a:lnTo>
                  <a:pt x="248939" y="603824"/>
                </a:lnTo>
                <a:lnTo>
                  <a:pt x="250485" y="591124"/>
                </a:lnTo>
                <a:close/>
              </a:path>
              <a:path w="909954" h="2013584">
                <a:moveTo>
                  <a:pt x="294666" y="591124"/>
                </a:moveTo>
                <a:lnTo>
                  <a:pt x="264610" y="591124"/>
                </a:lnTo>
                <a:lnTo>
                  <a:pt x="264184" y="591739"/>
                </a:lnTo>
                <a:lnTo>
                  <a:pt x="264068" y="592447"/>
                </a:lnTo>
                <a:lnTo>
                  <a:pt x="266341" y="603824"/>
                </a:lnTo>
                <a:lnTo>
                  <a:pt x="291589" y="603824"/>
                </a:lnTo>
                <a:lnTo>
                  <a:pt x="294666" y="591124"/>
                </a:lnTo>
                <a:close/>
              </a:path>
              <a:path w="909954" h="2013584">
                <a:moveTo>
                  <a:pt x="321628" y="591124"/>
                </a:moveTo>
                <a:lnTo>
                  <a:pt x="317746" y="591124"/>
                </a:lnTo>
                <a:lnTo>
                  <a:pt x="314194" y="603824"/>
                </a:lnTo>
                <a:lnTo>
                  <a:pt x="321628" y="591124"/>
                </a:lnTo>
                <a:close/>
              </a:path>
              <a:path w="909954" h="2013584">
                <a:moveTo>
                  <a:pt x="240832" y="591124"/>
                </a:moveTo>
                <a:lnTo>
                  <a:pt x="237663" y="591124"/>
                </a:lnTo>
                <a:lnTo>
                  <a:pt x="237119" y="603788"/>
                </a:lnTo>
                <a:lnTo>
                  <a:pt x="240832" y="591124"/>
                </a:lnTo>
                <a:close/>
              </a:path>
              <a:path w="909954" h="2013584">
                <a:moveTo>
                  <a:pt x="264285" y="591124"/>
                </a:moveTo>
                <a:lnTo>
                  <a:pt x="263910" y="591654"/>
                </a:lnTo>
                <a:lnTo>
                  <a:pt x="263985" y="592028"/>
                </a:lnTo>
                <a:lnTo>
                  <a:pt x="264184" y="591739"/>
                </a:lnTo>
                <a:lnTo>
                  <a:pt x="264285" y="591124"/>
                </a:lnTo>
                <a:close/>
              </a:path>
              <a:path w="909954" h="2013584">
                <a:moveTo>
                  <a:pt x="264610" y="591124"/>
                </a:moveTo>
                <a:lnTo>
                  <a:pt x="264285" y="591124"/>
                </a:lnTo>
                <a:lnTo>
                  <a:pt x="264184" y="591739"/>
                </a:lnTo>
                <a:lnTo>
                  <a:pt x="264610" y="591124"/>
                </a:lnTo>
                <a:close/>
              </a:path>
              <a:path w="909954" h="2013584">
                <a:moveTo>
                  <a:pt x="264285" y="591124"/>
                </a:moveTo>
                <a:lnTo>
                  <a:pt x="263804" y="591124"/>
                </a:lnTo>
                <a:lnTo>
                  <a:pt x="263910" y="591654"/>
                </a:lnTo>
                <a:lnTo>
                  <a:pt x="264285" y="591124"/>
                </a:lnTo>
                <a:close/>
              </a:path>
              <a:path w="909954" h="2013584">
                <a:moveTo>
                  <a:pt x="246364" y="578424"/>
                </a:moveTo>
                <a:lnTo>
                  <a:pt x="242068" y="578424"/>
                </a:lnTo>
                <a:lnTo>
                  <a:pt x="241057" y="591124"/>
                </a:lnTo>
                <a:lnTo>
                  <a:pt x="245484" y="580894"/>
                </a:lnTo>
                <a:lnTo>
                  <a:pt x="246364" y="578424"/>
                </a:lnTo>
                <a:close/>
              </a:path>
              <a:path w="909954" h="2013584">
                <a:moveTo>
                  <a:pt x="246553" y="578424"/>
                </a:moveTo>
                <a:lnTo>
                  <a:pt x="245484" y="580894"/>
                </a:lnTo>
                <a:lnTo>
                  <a:pt x="241841" y="591124"/>
                </a:lnTo>
                <a:lnTo>
                  <a:pt x="246553" y="578424"/>
                </a:lnTo>
                <a:close/>
              </a:path>
              <a:path w="909954" h="2013584">
                <a:moveTo>
                  <a:pt x="250203" y="578424"/>
                </a:moveTo>
                <a:lnTo>
                  <a:pt x="249974" y="578424"/>
                </a:lnTo>
                <a:lnTo>
                  <a:pt x="249383" y="591124"/>
                </a:lnTo>
                <a:lnTo>
                  <a:pt x="253889" y="591124"/>
                </a:lnTo>
                <a:lnTo>
                  <a:pt x="250203" y="578424"/>
                </a:lnTo>
                <a:close/>
              </a:path>
              <a:path w="909954" h="2013584">
                <a:moveTo>
                  <a:pt x="264915" y="578424"/>
                </a:moveTo>
                <a:lnTo>
                  <a:pt x="257201" y="578424"/>
                </a:lnTo>
                <a:lnTo>
                  <a:pt x="253889" y="591124"/>
                </a:lnTo>
                <a:lnTo>
                  <a:pt x="258612" y="591124"/>
                </a:lnTo>
                <a:lnTo>
                  <a:pt x="264915" y="578424"/>
                </a:lnTo>
                <a:close/>
              </a:path>
              <a:path w="909954" h="2013584">
                <a:moveTo>
                  <a:pt x="270987" y="578424"/>
                </a:moveTo>
                <a:lnTo>
                  <a:pt x="269528" y="578424"/>
                </a:lnTo>
                <a:lnTo>
                  <a:pt x="264781" y="591124"/>
                </a:lnTo>
                <a:lnTo>
                  <a:pt x="267802" y="591124"/>
                </a:lnTo>
                <a:lnTo>
                  <a:pt x="270987" y="578424"/>
                </a:lnTo>
                <a:close/>
              </a:path>
              <a:path w="909954" h="2013584">
                <a:moveTo>
                  <a:pt x="280278" y="578424"/>
                </a:moveTo>
                <a:lnTo>
                  <a:pt x="276563" y="578424"/>
                </a:lnTo>
                <a:lnTo>
                  <a:pt x="273774" y="591124"/>
                </a:lnTo>
                <a:lnTo>
                  <a:pt x="275988" y="591124"/>
                </a:lnTo>
                <a:lnTo>
                  <a:pt x="280278" y="578424"/>
                </a:lnTo>
                <a:close/>
              </a:path>
              <a:path w="909954" h="2013584">
                <a:moveTo>
                  <a:pt x="313853" y="578424"/>
                </a:moveTo>
                <a:lnTo>
                  <a:pt x="281461" y="578424"/>
                </a:lnTo>
                <a:lnTo>
                  <a:pt x="275988" y="591124"/>
                </a:lnTo>
                <a:lnTo>
                  <a:pt x="309638" y="591124"/>
                </a:lnTo>
                <a:lnTo>
                  <a:pt x="313853" y="578424"/>
                </a:lnTo>
                <a:close/>
              </a:path>
              <a:path w="909954" h="2013584">
                <a:moveTo>
                  <a:pt x="320417" y="578424"/>
                </a:moveTo>
                <a:lnTo>
                  <a:pt x="314726" y="578424"/>
                </a:lnTo>
                <a:lnTo>
                  <a:pt x="313213" y="591124"/>
                </a:lnTo>
                <a:lnTo>
                  <a:pt x="319305" y="591124"/>
                </a:lnTo>
                <a:lnTo>
                  <a:pt x="320417" y="578424"/>
                </a:lnTo>
                <a:close/>
              </a:path>
              <a:path w="909954" h="2013584">
                <a:moveTo>
                  <a:pt x="260832" y="565724"/>
                </a:moveTo>
                <a:lnTo>
                  <a:pt x="258704" y="565724"/>
                </a:lnTo>
                <a:lnTo>
                  <a:pt x="254304" y="578424"/>
                </a:lnTo>
                <a:lnTo>
                  <a:pt x="256110" y="578424"/>
                </a:lnTo>
                <a:lnTo>
                  <a:pt x="260832" y="565724"/>
                </a:lnTo>
                <a:close/>
              </a:path>
              <a:path w="909954" h="2013584">
                <a:moveTo>
                  <a:pt x="262778" y="565724"/>
                </a:moveTo>
                <a:lnTo>
                  <a:pt x="259190" y="578424"/>
                </a:lnTo>
                <a:lnTo>
                  <a:pt x="262606" y="578424"/>
                </a:lnTo>
                <a:lnTo>
                  <a:pt x="262778" y="565724"/>
                </a:lnTo>
                <a:close/>
              </a:path>
              <a:path w="909954" h="2013584">
                <a:moveTo>
                  <a:pt x="281137" y="565724"/>
                </a:moveTo>
                <a:lnTo>
                  <a:pt x="267141" y="565724"/>
                </a:lnTo>
                <a:lnTo>
                  <a:pt x="262606" y="578424"/>
                </a:lnTo>
                <a:lnTo>
                  <a:pt x="278121" y="578424"/>
                </a:lnTo>
                <a:lnTo>
                  <a:pt x="281137" y="565724"/>
                </a:lnTo>
                <a:close/>
              </a:path>
              <a:path w="909954" h="2013584">
                <a:moveTo>
                  <a:pt x="318956" y="565724"/>
                </a:moveTo>
                <a:lnTo>
                  <a:pt x="281137" y="565724"/>
                </a:lnTo>
                <a:lnTo>
                  <a:pt x="279552" y="578424"/>
                </a:lnTo>
                <a:lnTo>
                  <a:pt x="317368" y="578424"/>
                </a:lnTo>
                <a:lnTo>
                  <a:pt x="318956" y="565724"/>
                </a:lnTo>
                <a:close/>
              </a:path>
              <a:path w="909954" h="2013584">
                <a:moveTo>
                  <a:pt x="326668" y="565724"/>
                </a:moveTo>
                <a:lnTo>
                  <a:pt x="320108" y="565724"/>
                </a:lnTo>
                <a:lnTo>
                  <a:pt x="322475" y="578424"/>
                </a:lnTo>
                <a:lnTo>
                  <a:pt x="322873" y="578424"/>
                </a:lnTo>
                <a:lnTo>
                  <a:pt x="326668" y="565724"/>
                </a:lnTo>
                <a:close/>
              </a:path>
              <a:path w="909954" h="2013584">
                <a:moveTo>
                  <a:pt x="331097" y="565724"/>
                </a:moveTo>
                <a:lnTo>
                  <a:pt x="328317" y="565724"/>
                </a:lnTo>
                <a:lnTo>
                  <a:pt x="324791" y="578424"/>
                </a:lnTo>
                <a:lnTo>
                  <a:pt x="331332" y="578424"/>
                </a:lnTo>
                <a:lnTo>
                  <a:pt x="331097" y="565724"/>
                </a:lnTo>
                <a:close/>
              </a:path>
              <a:path w="909954" h="2013584">
                <a:moveTo>
                  <a:pt x="289767" y="553024"/>
                </a:moveTo>
                <a:lnTo>
                  <a:pt x="263889" y="553024"/>
                </a:lnTo>
                <a:lnTo>
                  <a:pt x="264114" y="565724"/>
                </a:lnTo>
                <a:lnTo>
                  <a:pt x="284713" y="565724"/>
                </a:lnTo>
                <a:lnTo>
                  <a:pt x="289767" y="553024"/>
                </a:lnTo>
                <a:close/>
              </a:path>
              <a:path w="909954" h="2013584">
                <a:moveTo>
                  <a:pt x="325318" y="553024"/>
                </a:moveTo>
                <a:lnTo>
                  <a:pt x="291351" y="553024"/>
                </a:lnTo>
                <a:lnTo>
                  <a:pt x="287430" y="565724"/>
                </a:lnTo>
                <a:lnTo>
                  <a:pt x="327827" y="565724"/>
                </a:lnTo>
                <a:lnTo>
                  <a:pt x="325318" y="553024"/>
                </a:lnTo>
                <a:close/>
              </a:path>
              <a:path w="909954" h="2013584">
                <a:moveTo>
                  <a:pt x="332230" y="553024"/>
                </a:moveTo>
                <a:lnTo>
                  <a:pt x="328334" y="553024"/>
                </a:lnTo>
                <a:lnTo>
                  <a:pt x="328963" y="565724"/>
                </a:lnTo>
                <a:lnTo>
                  <a:pt x="332230" y="553024"/>
                </a:lnTo>
                <a:close/>
              </a:path>
              <a:path w="909954" h="2013584">
                <a:moveTo>
                  <a:pt x="281886" y="540324"/>
                </a:moveTo>
                <a:lnTo>
                  <a:pt x="277063" y="540324"/>
                </a:lnTo>
                <a:lnTo>
                  <a:pt x="272432" y="553024"/>
                </a:lnTo>
                <a:lnTo>
                  <a:pt x="276482" y="553024"/>
                </a:lnTo>
                <a:lnTo>
                  <a:pt x="281886" y="540324"/>
                </a:lnTo>
                <a:close/>
              </a:path>
              <a:path w="909954" h="2013584">
                <a:moveTo>
                  <a:pt x="282717" y="540324"/>
                </a:moveTo>
                <a:lnTo>
                  <a:pt x="281886" y="540324"/>
                </a:lnTo>
                <a:lnTo>
                  <a:pt x="276482" y="553024"/>
                </a:lnTo>
                <a:lnTo>
                  <a:pt x="282717" y="540324"/>
                </a:lnTo>
                <a:close/>
              </a:path>
              <a:path w="909954" h="2013584">
                <a:moveTo>
                  <a:pt x="293356" y="540324"/>
                </a:moveTo>
                <a:lnTo>
                  <a:pt x="282717" y="540324"/>
                </a:lnTo>
                <a:lnTo>
                  <a:pt x="276482" y="553024"/>
                </a:lnTo>
                <a:lnTo>
                  <a:pt x="293302" y="553024"/>
                </a:lnTo>
                <a:lnTo>
                  <a:pt x="293356" y="540324"/>
                </a:lnTo>
                <a:close/>
              </a:path>
              <a:path w="909954" h="2013584">
                <a:moveTo>
                  <a:pt x="305747" y="540324"/>
                </a:moveTo>
                <a:lnTo>
                  <a:pt x="302757" y="540324"/>
                </a:lnTo>
                <a:lnTo>
                  <a:pt x="293302" y="553024"/>
                </a:lnTo>
                <a:lnTo>
                  <a:pt x="303872" y="553024"/>
                </a:lnTo>
                <a:lnTo>
                  <a:pt x="306203" y="543904"/>
                </a:lnTo>
                <a:lnTo>
                  <a:pt x="305747" y="540324"/>
                </a:lnTo>
                <a:close/>
              </a:path>
              <a:path w="909954" h="2013584">
                <a:moveTo>
                  <a:pt x="341509" y="540324"/>
                </a:moveTo>
                <a:lnTo>
                  <a:pt x="307119" y="540324"/>
                </a:lnTo>
                <a:lnTo>
                  <a:pt x="306203" y="543904"/>
                </a:lnTo>
                <a:lnTo>
                  <a:pt x="307366" y="553024"/>
                </a:lnTo>
                <a:lnTo>
                  <a:pt x="336964" y="553024"/>
                </a:lnTo>
                <a:lnTo>
                  <a:pt x="341665" y="543561"/>
                </a:lnTo>
                <a:lnTo>
                  <a:pt x="341509" y="540324"/>
                </a:lnTo>
                <a:close/>
              </a:path>
              <a:path w="909954" h="2013584">
                <a:moveTo>
                  <a:pt x="341941" y="549278"/>
                </a:moveTo>
                <a:lnTo>
                  <a:pt x="339731" y="553024"/>
                </a:lnTo>
                <a:lnTo>
                  <a:pt x="342122" y="553024"/>
                </a:lnTo>
                <a:lnTo>
                  <a:pt x="341941" y="549278"/>
                </a:lnTo>
                <a:close/>
              </a:path>
              <a:path w="909954" h="2013584">
                <a:moveTo>
                  <a:pt x="347226" y="540324"/>
                </a:moveTo>
                <a:lnTo>
                  <a:pt x="341941" y="549278"/>
                </a:lnTo>
                <a:lnTo>
                  <a:pt x="342122" y="553024"/>
                </a:lnTo>
                <a:lnTo>
                  <a:pt x="347226" y="540324"/>
                </a:lnTo>
                <a:close/>
              </a:path>
              <a:path w="909954" h="2013584">
                <a:moveTo>
                  <a:pt x="347497" y="540324"/>
                </a:moveTo>
                <a:lnTo>
                  <a:pt x="347226" y="540324"/>
                </a:lnTo>
                <a:lnTo>
                  <a:pt x="342122" y="553024"/>
                </a:lnTo>
                <a:lnTo>
                  <a:pt x="343681" y="553024"/>
                </a:lnTo>
                <a:lnTo>
                  <a:pt x="347497" y="540324"/>
                </a:lnTo>
                <a:close/>
              </a:path>
              <a:path w="909954" h="2013584">
                <a:moveTo>
                  <a:pt x="350796" y="540324"/>
                </a:moveTo>
                <a:lnTo>
                  <a:pt x="349846" y="540324"/>
                </a:lnTo>
                <a:lnTo>
                  <a:pt x="347211" y="553024"/>
                </a:lnTo>
                <a:lnTo>
                  <a:pt x="349912" y="553024"/>
                </a:lnTo>
                <a:lnTo>
                  <a:pt x="350086" y="551679"/>
                </a:lnTo>
                <a:lnTo>
                  <a:pt x="350796" y="540324"/>
                </a:lnTo>
                <a:close/>
              </a:path>
              <a:path w="909954" h="2013584">
                <a:moveTo>
                  <a:pt x="350086" y="551679"/>
                </a:moveTo>
                <a:lnTo>
                  <a:pt x="349912" y="553024"/>
                </a:lnTo>
                <a:lnTo>
                  <a:pt x="350086" y="551679"/>
                </a:lnTo>
                <a:close/>
              </a:path>
              <a:path w="909954" h="2013584">
                <a:moveTo>
                  <a:pt x="353644" y="540324"/>
                </a:moveTo>
                <a:lnTo>
                  <a:pt x="351547" y="540324"/>
                </a:lnTo>
                <a:lnTo>
                  <a:pt x="350086" y="551679"/>
                </a:lnTo>
                <a:lnTo>
                  <a:pt x="350001" y="553024"/>
                </a:lnTo>
                <a:lnTo>
                  <a:pt x="350710" y="553024"/>
                </a:lnTo>
                <a:lnTo>
                  <a:pt x="353644" y="540324"/>
                </a:lnTo>
                <a:close/>
              </a:path>
              <a:path w="909954" h="2013584">
                <a:moveTo>
                  <a:pt x="347226" y="540324"/>
                </a:moveTo>
                <a:lnTo>
                  <a:pt x="343274" y="540324"/>
                </a:lnTo>
                <a:lnTo>
                  <a:pt x="341665" y="543561"/>
                </a:lnTo>
                <a:lnTo>
                  <a:pt x="341941" y="549278"/>
                </a:lnTo>
                <a:lnTo>
                  <a:pt x="347226" y="540324"/>
                </a:lnTo>
                <a:close/>
              </a:path>
              <a:path w="909954" h="2013584">
                <a:moveTo>
                  <a:pt x="307119" y="540324"/>
                </a:moveTo>
                <a:lnTo>
                  <a:pt x="305747" y="540324"/>
                </a:lnTo>
                <a:lnTo>
                  <a:pt x="306203" y="543904"/>
                </a:lnTo>
                <a:lnTo>
                  <a:pt x="307119" y="540324"/>
                </a:lnTo>
                <a:close/>
              </a:path>
              <a:path w="909954" h="2013584">
                <a:moveTo>
                  <a:pt x="343274" y="540324"/>
                </a:moveTo>
                <a:lnTo>
                  <a:pt x="341509" y="540324"/>
                </a:lnTo>
                <a:lnTo>
                  <a:pt x="341665" y="543561"/>
                </a:lnTo>
                <a:lnTo>
                  <a:pt x="343274" y="540324"/>
                </a:lnTo>
                <a:close/>
              </a:path>
              <a:path w="909954" h="2013584">
                <a:moveTo>
                  <a:pt x="296994" y="527624"/>
                </a:moveTo>
                <a:lnTo>
                  <a:pt x="289755" y="527624"/>
                </a:lnTo>
                <a:lnTo>
                  <a:pt x="287802" y="540324"/>
                </a:lnTo>
                <a:lnTo>
                  <a:pt x="298427" y="540324"/>
                </a:lnTo>
                <a:lnTo>
                  <a:pt x="296994" y="527624"/>
                </a:lnTo>
                <a:close/>
              </a:path>
              <a:path w="909954" h="2013584">
                <a:moveTo>
                  <a:pt x="306189" y="527624"/>
                </a:moveTo>
                <a:lnTo>
                  <a:pt x="296994" y="527624"/>
                </a:lnTo>
                <a:lnTo>
                  <a:pt x="300143" y="540324"/>
                </a:lnTo>
                <a:lnTo>
                  <a:pt x="303275" y="540324"/>
                </a:lnTo>
                <a:lnTo>
                  <a:pt x="306189" y="527624"/>
                </a:lnTo>
                <a:close/>
              </a:path>
              <a:path w="909954" h="2013584">
                <a:moveTo>
                  <a:pt x="364619" y="514924"/>
                </a:moveTo>
                <a:lnTo>
                  <a:pt x="322945" y="514924"/>
                </a:lnTo>
                <a:lnTo>
                  <a:pt x="320860" y="527624"/>
                </a:lnTo>
                <a:lnTo>
                  <a:pt x="310667" y="527624"/>
                </a:lnTo>
                <a:lnTo>
                  <a:pt x="307289" y="540324"/>
                </a:lnTo>
                <a:lnTo>
                  <a:pt x="350492" y="540324"/>
                </a:lnTo>
                <a:lnTo>
                  <a:pt x="355663" y="527624"/>
                </a:lnTo>
                <a:lnTo>
                  <a:pt x="364619" y="514924"/>
                </a:lnTo>
                <a:close/>
              </a:path>
              <a:path w="909954" h="2013584">
                <a:moveTo>
                  <a:pt x="308923" y="514924"/>
                </a:moveTo>
                <a:lnTo>
                  <a:pt x="307066" y="514924"/>
                </a:lnTo>
                <a:lnTo>
                  <a:pt x="296352" y="527624"/>
                </a:lnTo>
                <a:lnTo>
                  <a:pt x="302436" y="527624"/>
                </a:lnTo>
                <a:lnTo>
                  <a:pt x="308923" y="514924"/>
                </a:lnTo>
                <a:close/>
              </a:path>
              <a:path w="909954" h="2013584">
                <a:moveTo>
                  <a:pt x="315099" y="514924"/>
                </a:moveTo>
                <a:lnTo>
                  <a:pt x="309252" y="514924"/>
                </a:lnTo>
                <a:lnTo>
                  <a:pt x="304302" y="527624"/>
                </a:lnTo>
                <a:lnTo>
                  <a:pt x="306411" y="527624"/>
                </a:lnTo>
                <a:lnTo>
                  <a:pt x="315099" y="514924"/>
                </a:lnTo>
                <a:close/>
              </a:path>
              <a:path w="909954" h="2013584">
                <a:moveTo>
                  <a:pt x="318757" y="514924"/>
                </a:moveTo>
                <a:lnTo>
                  <a:pt x="317207" y="514924"/>
                </a:lnTo>
                <a:lnTo>
                  <a:pt x="309787" y="527624"/>
                </a:lnTo>
                <a:lnTo>
                  <a:pt x="313352" y="527624"/>
                </a:lnTo>
                <a:lnTo>
                  <a:pt x="318757" y="516162"/>
                </a:lnTo>
                <a:lnTo>
                  <a:pt x="318757" y="514924"/>
                </a:lnTo>
                <a:close/>
              </a:path>
              <a:path w="909954" h="2013584">
                <a:moveTo>
                  <a:pt x="320429" y="514924"/>
                </a:moveTo>
                <a:lnTo>
                  <a:pt x="319341" y="514924"/>
                </a:lnTo>
                <a:lnTo>
                  <a:pt x="318757" y="516162"/>
                </a:lnTo>
                <a:lnTo>
                  <a:pt x="318756" y="527624"/>
                </a:lnTo>
                <a:lnTo>
                  <a:pt x="320429" y="514924"/>
                </a:lnTo>
                <a:close/>
              </a:path>
              <a:path w="909954" h="2013584">
                <a:moveTo>
                  <a:pt x="319341" y="514924"/>
                </a:moveTo>
                <a:lnTo>
                  <a:pt x="318757" y="514924"/>
                </a:lnTo>
                <a:lnTo>
                  <a:pt x="318757" y="516162"/>
                </a:lnTo>
                <a:lnTo>
                  <a:pt x="319341" y="514924"/>
                </a:lnTo>
                <a:close/>
              </a:path>
              <a:path w="909954" h="2013584">
                <a:moveTo>
                  <a:pt x="313588" y="502224"/>
                </a:moveTo>
                <a:lnTo>
                  <a:pt x="310019" y="502224"/>
                </a:lnTo>
                <a:lnTo>
                  <a:pt x="310885" y="514924"/>
                </a:lnTo>
                <a:lnTo>
                  <a:pt x="313588" y="502224"/>
                </a:lnTo>
                <a:close/>
              </a:path>
              <a:path w="909954" h="2013584">
                <a:moveTo>
                  <a:pt x="311812" y="514864"/>
                </a:moveTo>
                <a:close/>
              </a:path>
              <a:path w="909954" h="2013584">
                <a:moveTo>
                  <a:pt x="377094" y="502224"/>
                </a:moveTo>
                <a:lnTo>
                  <a:pt x="321886" y="502224"/>
                </a:lnTo>
                <a:lnTo>
                  <a:pt x="324996" y="514924"/>
                </a:lnTo>
                <a:lnTo>
                  <a:pt x="375071" y="514924"/>
                </a:lnTo>
                <a:lnTo>
                  <a:pt x="377094" y="502224"/>
                </a:lnTo>
                <a:close/>
              </a:path>
              <a:path w="909954" h="2013584">
                <a:moveTo>
                  <a:pt x="318198" y="502224"/>
                </a:moveTo>
                <a:lnTo>
                  <a:pt x="313588" y="502224"/>
                </a:lnTo>
                <a:lnTo>
                  <a:pt x="311812" y="514864"/>
                </a:lnTo>
                <a:lnTo>
                  <a:pt x="318198" y="502224"/>
                </a:lnTo>
                <a:close/>
              </a:path>
              <a:path w="909954" h="2013584">
                <a:moveTo>
                  <a:pt x="334495" y="489524"/>
                </a:moveTo>
                <a:lnTo>
                  <a:pt x="327597" y="489524"/>
                </a:lnTo>
                <a:lnTo>
                  <a:pt x="314906" y="502224"/>
                </a:lnTo>
                <a:lnTo>
                  <a:pt x="330415" y="502224"/>
                </a:lnTo>
                <a:lnTo>
                  <a:pt x="334495" y="489524"/>
                </a:lnTo>
                <a:close/>
              </a:path>
              <a:path w="909954" h="2013584">
                <a:moveTo>
                  <a:pt x="384958" y="489524"/>
                </a:moveTo>
                <a:lnTo>
                  <a:pt x="335459" y="489524"/>
                </a:lnTo>
                <a:lnTo>
                  <a:pt x="335960" y="502224"/>
                </a:lnTo>
                <a:lnTo>
                  <a:pt x="386238" y="502224"/>
                </a:lnTo>
                <a:lnTo>
                  <a:pt x="384958" y="489524"/>
                </a:lnTo>
                <a:close/>
              </a:path>
              <a:path w="909954" h="2013584">
                <a:moveTo>
                  <a:pt x="394202" y="476824"/>
                </a:moveTo>
                <a:lnTo>
                  <a:pt x="337021" y="476824"/>
                </a:lnTo>
                <a:lnTo>
                  <a:pt x="339572" y="489524"/>
                </a:lnTo>
                <a:lnTo>
                  <a:pt x="397013" y="489524"/>
                </a:lnTo>
                <a:lnTo>
                  <a:pt x="394202" y="476824"/>
                </a:lnTo>
                <a:close/>
              </a:path>
              <a:path w="909954" h="2013584">
                <a:moveTo>
                  <a:pt x="345928" y="464124"/>
                </a:moveTo>
                <a:lnTo>
                  <a:pt x="339140" y="476824"/>
                </a:lnTo>
                <a:lnTo>
                  <a:pt x="340321" y="476824"/>
                </a:lnTo>
                <a:lnTo>
                  <a:pt x="345928" y="464124"/>
                </a:lnTo>
                <a:close/>
              </a:path>
              <a:path w="909954" h="2013584">
                <a:moveTo>
                  <a:pt x="349895" y="464124"/>
                </a:moveTo>
                <a:lnTo>
                  <a:pt x="347955" y="464124"/>
                </a:lnTo>
                <a:lnTo>
                  <a:pt x="344907" y="476824"/>
                </a:lnTo>
                <a:lnTo>
                  <a:pt x="351171" y="476824"/>
                </a:lnTo>
                <a:lnTo>
                  <a:pt x="349895" y="464124"/>
                </a:lnTo>
                <a:close/>
              </a:path>
              <a:path w="909954" h="2013584">
                <a:moveTo>
                  <a:pt x="408537" y="464124"/>
                </a:moveTo>
                <a:lnTo>
                  <a:pt x="354746" y="464124"/>
                </a:lnTo>
                <a:lnTo>
                  <a:pt x="351171" y="476824"/>
                </a:lnTo>
                <a:lnTo>
                  <a:pt x="405627" y="476824"/>
                </a:lnTo>
                <a:lnTo>
                  <a:pt x="408537" y="464124"/>
                </a:lnTo>
                <a:close/>
              </a:path>
              <a:path w="909954" h="2013584">
                <a:moveTo>
                  <a:pt x="364956" y="451424"/>
                </a:moveTo>
                <a:lnTo>
                  <a:pt x="364168" y="464124"/>
                </a:lnTo>
                <a:lnTo>
                  <a:pt x="364361" y="464124"/>
                </a:lnTo>
                <a:lnTo>
                  <a:pt x="364956" y="451424"/>
                </a:lnTo>
                <a:close/>
              </a:path>
              <a:path w="909954" h="2013584">
                <a:moveTo>
                  <a:pt x="425633" y="451424"/>
                </a:moveTo>
                <a:lnTo>
                  <a:pt x="370033" y="451424"/>
                </a:lnTo>
                <a:lnTo>
                  <a:pt x="364361" y="464124"/>
                </a:lnTo>
                <a:lnTo>
                  <a:pt x="418772" y="464124"/>
                </a:lnTo>
                <a:lnTo>
                  <a:pt x="425633" y="451424"/>
                </a:lnTo>
                <a:close/>
              </a:path>
              <a:path w="909954" h="2013584">
                <a:moveTo>
                  <a:pt x="374869" y="438724"/>
                </a:moveTo>
                <a:lnTo>
                  <a:pt x="370335" y="438724"/>
                </a:lnTo>
                <a:lnTo>
                  <a:pt x="370681" y="451424"/>
                </a:lnTo>
                <a:lnTo>
                  <a:pt x="374869" y="438724"/>
                </a:lnTo>
                <a:close/>
              </a:path>
              <a:path w="909954" h="2013584">
                <a:moveTo>
                  <a:pt x="431831" y="438724"/>
                </a:moveTo>
                <a:lnTo>
                  <a:pt x="378129" y="438724"/>
                </a:lnTo>
                <a:lnTo>
                  <a:pt x="372577" y="451424"/>
                </a:lnTo>
                <a:lnTo>
                  <a:pt x="429437" y="451424"/>
                </a:lnTo>
                <a:lnTo>
                  <a:pt x="431831" y="438724"/>
                </a:lnTo>
                <a:close/>
              </a:path>
              <a:path w="909954" h="2013584">
                <a:moveTo>
                  <a:pt x="445889" y="426024"/>
                </a:moveTo>
                <a:lnTo>
                  <a:pt x="387361" y="426024"/>
                </a:lnTo>
                <a:lnTo>
                  <a:pt x="388058" y="438724"/>
                </a:lnTo>
                <a:lnTo>
                  <a:pt x="437122" y="438724"/>
                </a:lnTo>
                <a:lnTo>
                  <a:pt x="445889" y="426024"/>
                </a:lnTo>
                <a:close/>
              </a:path>
              <a:path w="909954" h="2013584">
                <a:moveTo>
                  <a:pt x="461344" y="413324"/>
                </a:moveTo>
                <a:lnTo>
                  <a:pt x="399020" y="413324"/>
                </a:lnTo>
                <a:lnTo>
                  <a:pt x="395191" y="426024"/>
                </a:lnTo>
                <a:lnTo>
                  <a:pt x="453658" y="426024"/>
                </a:lnTo>
                <a:lnTo>
                  <a:pt x="461344" y="413324"/>
                </a:lnTo>
                <a:close/>
              </a:path>
              <a:path w="909954" h="2013584">
                <a:moveTo>
                  <a:pt x="478585" y="400624"/>
                </a:moveTo>
                <a:lnTo>
                  <a:pt x="414741" y="400624"/>
                </a:lnTo>
                <a:lnTo>
                  <a:pt x="408806" y="413324"/>
                </a:lnTo>
                <a:lnTo>
                  <a:pt x="467734" y="413324"/>
                </a:lnTo>
                <a:lnTo>
                  <a:pt x="478585" y="400624"/>
                </a:lnTo>
                <a:close/>
              </a:path>
              <a:path w="909954" h="2013584">
                <a:moveTo>
                  <a:pt x="480073" y="387924"/>
                </a:moveTo>
                <a:lnTo>
                  <a:pt x="421892" y="387924"/>
                </a:lnTo>
                <a:lnTo>
                  <a:pt x="419107" y="400624"/>
                </a:lnTo>
                <a:lnTo>
                  <a:pt x="474738" y="400624"/>
                </a:lnTo>
                <a:lnTo>
                  <a:pt x="480073" y="387924"/>
                </a:lnTo>
                <a:close/>
              </a:path>
              <a:path w="909954" h="2013584">
                <a:moveTo>
                  <a:pt x="502772" y="375224"/>
                </a:moveTo>
                <a:lnTo>
                  <a:pt x="436203" y="375224"/>
                </a:lnTo>
                <a:lnTo>
                  <a:pt x="426570" y="387924"/>
                </a:lnTo>
                <a:lnTo>
                  <a:pt x="496948" y="387924"/>
                </a:lnTo>
                <a:lnTo>
                  <a:pt x="502772" y="375224"/>
                </a:lnTo>
                <a:close/>
              </a:path>
              <a:path w="909954" h="2013584">
                <a:moveTo>
                  <a:pt x="510701" y="362524"/>
                </a:moveTo>
                <a:lnTo>
                  <a:pt x="451615" y="362524"/>
                </a:lnTo>
                <a:lnTo>
                  <a:pt x="444285" y="375224"/>
                </a:lnTo>
                <a:lnTo>
                  <a:pt x="509799" y="375224"/>
                </a:lnTo>
                <a:lnTo>
                  <a:pt x="510701" y="362524"/>
                </a:lnTo>
                <a:close/>
              </a:path>
              <a:path w="909954" h="2013584">
                <a:moveTo>
                  <a:pt x="531851" y="362524"/>
                </a:moveTo>
                <a:lnTo>
                  <a:pt x="530075" y="362524"/>
                </a:lnTo>
                <a:lnTo>
                  <a:pt x="527405" y="375224"/>
                </a:lnTo>
                <a:lnTo>
                  <a:pt x="527545" y="375224"/>
                </a:lnTo>
                <a:lnTo>
                  <a:pt x="531851" y="362524"/>
                </a:lnTo>
                <a:close/>
              </a:path>
              <a:path w="909954" h="2013584">
                <a:moveTo>
                  <a:pt x="518191" y="349824"/>
                </a:moveTo>
                <a:lnTo>
                  <a:pt x="464656" y="349824"/>
                </a:lnTo>
                <a:lnTo>
                  <a:pt x="456860" y="362524"/>
                </a:lnTo>
                <a:lnTo>
                  <a:pt x="514705" y="362524"/>
                </a:lnTo>
                <a:lnTo>
                  <a:pt x="518191" y="349824"/>
                </a:lnTo>
                <a:close/>
              </a:path>
              <a:path w="909954" h="2013584">
                <a:moveTo>
                  <a:pt x="544357" y="349824"/>
                </a:moveTo>
                <a:lnTo>
                  <a:pt x="538603" y="349824"/>
                </a:lnTo>
                <a:lnTo>
                  <a:pt x="541089" y="362524"/>
                </a:lnTo>
                <a:lnTo>
                  <a:pt x="544357" y="349824"/>
                </a:lnTo>
                <a:close/>
              </a:path>
              <a:path w="909954" h="2013584">
                <a:moveTo>
                  <a:pt x="538196" y="337124"/>
                </a:moveTo>
                <a:lnTo>
                  <a:pt x="469583" y="337124"/>
                </a:lnTo>
                <a:lnTo>
                  <a:pt x="464863" y="349824"/>
                </a:lnTo>
                <a:lnTo>
                  <a:pt x="532227" y="349824"/>
                </a:lnTo>
                <a:lnTo>
                  <a:pt x="538276" y="339587"/>
                </a:lnTo>
                <a:lnTo>
                  <a:pt x="538196" y="337124"/>
                </a:lnTo>
                <a:close/>
              </a:path>
              <a:path w="909954" h="2013584">
                <a:moveTo>
                  <a:pt x="578291" y="324424"/>
                </a:moveTo>
                <a:lnTo>
                  <a:pt x="483755" y="324424"/>
                </a:lnTo>
                <a:lnTo>
                  <a:pt x="479760" y="337124"/>
                </a:lnTo>
                <a:lnTo>
                  <a:pt x="539732" y="337124"/>
                </a:lnTo>
                <a:lnTo>
                  <a:pt x="538276" y="339587"/>
                </a:lnTo>
                <a:lnTo>
                  <a:pt x="538605" y="349824"/>
                </a:lnTo>
                <a:lnTo>
                  <a:pt x="560797" y="349824"/>
                </a:lnTo>
                <a:lnTo>
                  <a:pt x="569375" y="337124"/>
                </a:lnTo>
                <a:lnTo>
                  <a:pt x="578291" y="324424"/>
                </a:lnTo>
                <a:close/>
              </a:path>
              <a:path w="909954" h="2013584">
                <a:moveTo>
                  <a:pt x="539732" y="337124"/>
                </a:moveTo>
                <a:lnTo>
                  <a:pt x="538196" y="337124"/>
                </a:lnTo>
                <a:lnTo>
                  <a:pt x="538276" y="339587"/>
                </a:lnTo>
                <a:lnTo>
                  <a:pt x="539732" y="337124"/>
                </a:lnTo>
                <a:close/>
              </a:path>
              <a:path w="909954" h="2013584">
                <a:moveTo>
                  <a:pt x="490176" y="311724"/>
                </a:moveTo>
                <a:lnTo>
                  <a:pt x="485171" y="311724"/>
                </a:lnTo>
                <a:lnTo>
                  <a:pt x="485378" y="324424"/>
                </a:lnTo>
                <a:lnTo>
                  <a:pt x="490176" y="311724"/>
                </a:lnTo>
                <a:close/>
              </a:path>
              <a:path w="909954" h="2013584">
                <a:moveTo>
                  <a:pt x="494264" y="311724"/>
                </a:moveTo>
                <a:lnTo>
                  <a:pt x="490176" y="311724"/>
                </a:lnTo>
                <a:lnTo>
                  <a:pt x="490618" y="324424"/>
                </a:lnTo>
                <a:lnTo>
                  <a:pt x="491817" y="324424"/>
                </a:lnTo>
                <a:lnTo>
                  <a:pt x="492110" y="324019"/>
                </a:lnTo>
                <a:lnTo>
                  <a:pt x="494264" y="311724"/>
                </a:lnTo>
                <a:close/>
              </a:path>
              <a:path w="909954" h="2013584">
                <a:moveTo>
                  <a:pt x="492110" y="324019"/>
                </a:moveTo>
                <a:lnTo>
                  <a:pt x="491817" y="324424"/>
                </a:lnTo>
                <a:lnTo>
                  <a:pt x="492039" y="324424"/>
                </a:lnTo>
                <a:lnTo>
                  <a:pt x="492110" y="324019"/>
                </a:lnTo>
                <a:close/>
              </a:path>
              <a:path w="909954" h="2013584">
                <a:moveTo>
                  <a:pt x="606632" y="299024"/>
                </a:moveTo>
                <a:lnTo>
                  <a:pt x="511295" y="299024"/>
                </a:lnTo>
                <a:lnTo>
                  <a:pt x="505076" y="311724"/>
                </a:lnTo>
                <a:lnTo>
                  <a:pt x="501005" y="311724"/>
                </a:lnTo>
                <a:lnTo>
                  <a:pt x="492110" y="324019"/>
                </a:lnTo>
                <a:lnTo>
                  <a:pt x="492039" y="324424"/>
                </a:lnTo>
                <a:lnTo>
                  <a:pt x="587500" y="324424"/>
                </a:lnTo>
                <a:lnTo>
                  <a:pt x="596962" y="311724"/>
                </a:lnTo>
                <a:lnTo>
                  <a:pt x="606632" y="299024"/>
                </a:lnTo>
                <a:close/>
              </a:path>
              <a:path w="909954" h="2013584">
                <a:moveTo>
                  <a:pt x="508689" y="299024"/>
                </a:moveTo>
                <a:lnTo>
                  <a:pt x="499971" y="311724"/>
                </a:lnTo>
                <a:lnTo>
                  <a:pt x="500854" y="311724"/>
                </a:lnTo>
                <a:lnTo>
                  <a:pt x="508689" y="299024"/>
                </a:lnTo>
                <a:close/>
              </a:path>
              <a:path w="909954" h="2013584">
                <a:moveTo>
                  <a:pt x="524972" y="286324"/>
                </a:moveTo>
                <a:lnTo>
                  <a:pt x="522157" y="286324"/>
                </a:lnTo>
                <a:lnTo>
                  <a:pt x="519451" y="299024"/>
                </a:lnTo>
                <a:lnTo>
                  <a:pt x="520114" y="299024"/>
                </a:lnTo>
                <a:lnTo>
                  <a:pt x="524972" y="286324"/>
                </a:lnTo>
                <a:close/>
              </a:path>
              <a:path w="909954" h="2013584">
                <a:moveTo>
                  <a:pt x="637933" y="273624"/>
                </a:moveTo>
                <a:lnTo>
                  <a:pt x="542046" y="273624"/>
                </a:lnTo>
                <a:lnTo>
                  <a:pt x="534136" y="282649"/>
                </a:lnTo>
                <a:lnTo>
                  <a:pt x="533154" y="286324"/>
                </a:lnTo>
                <a:lnTo>
                  <a:pt x="530915" y="286324"/>
                </a:lnTo>
                <a:lnTo>
                  <a:pt x="526873" y="299024"/>
                </a:lnTo>
                <a:lnTo>
                  <a:pt x="616469" y="299024"/>
                </a:lnTo>
                <a:lnTo>
                  <a:pt x="626430" y="286324"/>
                </a:lnTo>
                <a:lnTo>
                  <a:pt x="533154" y="286324"/>
                </a:lnTo>
                <a:lnTo>
                  <a:pt x="534136" y="282649"/>
                </a:lnTo>
                <a:lnTo>
                  <a:pt x="629759" y="282649"/>
                </a:lnTo>
                <a:lnTo>
                  <a:pt x="637933" y="273624"/>
                </a:lnTo>
                <a:close/>
              </a:path>
              <a:path w="909954" h="2013584">
                <a:moveTo>
                  <a:pt x="531668" y="277912"/>
                </a:moveTo>
                <a:lnTo>
                  <a:pt x="525936" y="286324"/>
                </a:lnTo>
                <a:lnTo>
                  <a:pt x="528873" y="286324"/>
                </a:lnTo>
                <a:lnTo>
                  <a:pt x="531668" y="277912"/>
                </a:lnTo>
                <a:close/>
              </a:path>
              <a:path w="909954" h="2013584">
                <a:moveTo>
                  <a:pt x="536545" y="273624"/>
                </a:moveTo>
                <a:lnTo>
                  <a:pt x="528873" y="286324"/>
                </a:lnTo>
                <a:lnTo>
                  <a:pt x="530915" y="286324"/>
                </a:lnTo>
                <a:lnTo>
                  <a:pt x="534136" y="282649"/>
                </a:lnTo>
                <a:lnTo>
                  <a:pt x="536545" y="273624"/>
                </a:lnTo>
                <a:close/>
              </a:path>
              <a:path w="909954" h="2013584">
                <a:moveTo>
                  <a:pt x="534591" y="273624"/>
                </a:moveTo>
                <a:lnTo>
                  <a:pt x="533093" y="273624"/>
                </a:lnTo>
                <a:lnTo>
                  <a:pt x="531668" y="277912"/>
                </a:lnTo>
                <a:lnTo>
                  <a:pt x="534591" y="273624"/>
                </a:lnTo>
                <a:close/>
              </a:path>
              <a:path w="909954" h="2013584">
                <a:moveTo>
                  <a:pt x="548256" y="269466"/>
                </a:moveTo>
                <a:lnTo>
                  <a:pt x="544466" y="273624"/>
                </a:lnTo>
                <a:lnTo>
                  <a:pt x="547452" y="273624"/>
                </a:lnTo>
                <a:lnTo>
                  <a:pt x="548256" y="269466"/>
                </a:lnTo>
                <a:close/>
              </a:path>
              <a:path w="909954" h="2013584">
                <a:moveTo>
                  <a:pt x="668246" y="248224"/>
                </a:moveTo>
                <a:lnTo>
                  <a:pt x="576025" y="248224"/>
                </a:lnTo>
                <a:lnTo>
                  <a:pt x="570765" y="260924"/>
                </a:lnTo>
                <a:lnTo>
                  <a:pt x="556045" y="260924"/>
                </a:lnTo>
                <a:lnTo>
                  <a:pt x="554984" y="262087"/>
                </a:lnTo>
                <a:lnTo>
                  <a:pt x="551555" y="273624"/>
                </a:lnTo>
                <a:lnTo>
                  <a:pt x="647919" y="273624"/>
                </a:lnTo>
                <a:lnTo>
                  <a:pt x="654574" y="260924"/>
                </a:lnTo>
                <a:lnTo>
                  <a:pt x="668246" y="248224"/>
                </a:lnTo>
                <a:close/>
              </a:path>
              <a:path w="909954" h="2013584">
                <a:moveTo>
                  <a:pt x="555330" y="260924"/>
                </a:moveTo>
                <a:lnTo>
                  <a:pt x="549909" y="260924"/>
                </a:lnTo>
                <a:lnTo>
                  <a:pt x="548256" y="269466"/>
                </a:lnTo>
                <a:lnTo>
                  <a:pt x="554984" y="262087"/>
                </a:lnTo>
                <a:lnTo>
                  <a:pt x="555330" y="260924"/>
                </a:lnTo>
                <a:close/>
              </a:path>
              <a:path w="909954" h="2013584">
                <a:moveTo>
                  <a:pt x="573119" y="248224"/>
                </a:moveTo>
                <a:lnTo>
                  <a:pt x="556356" y="248224"/>
                </a:lnTo>
                <a:lnTo>
                  <a:pt x="559338" y="260924"/>
                </a:lnTo>
                <a:lnTo>
                  <a:pt x="570765" y="260924"/>
                </a:lnTo>
                <a:lnTo>
                  <a:pt x="573119" y="248224"/>
                </a:lnTo>
                <a:close/>
              </a:path>
              <a:path w="909954" h="2013584">
                <a:moveTo>
                  <a:pt x="574057" y="236836"/>
                </a:moveTo>
                <a:lnTo>
                  <a:pt x="564918" y="248224"/>
                </a:lnTo>
                <a:lnTo>
                  <a:pt x="572387" y="248224"/>
                </a:lnTo>
                <a:lnTo>
                  <a:pt x="574057" y="236836"/>
                </a:lnTo>
                <a:close/>
              </a:path>
              <a:path w="909954" h="2013584">
                <a:moveTo>
                  <a:pt x="576903" y="235524"/>
                </a:moveTo>
                <a:lnTo>
                  <a:pt x="572900" y="248224"/>
                </a:lnTo>
                <a:lnTo>
                  <a:pt x="574299" y="248224"/>
                </a:lnTo>
                <a:lnTo>
                  <a:pt x="576903" y="235524"/>
                </a:lnTo>
                <a:close/>
              </a:path>
              <a:path w="909954" h="2013584">
                <a:moveTo>
                  <a:pt x="584818" y="235524"/>
                </a:moveTo>
                <a:lnTo>
                  <a:pt x="580200" y="235524"/>
                </a:lnTo>
                <a:lnTo>
                  <a:pt x="574299" y="248224"/>
                </a:lnTo>
                <a:lnTo>
                  <a:pt x="579314" y="248224"/>
                </a:lnTo>
                <a:lnTo>
                  <a:pt x="584818" y="235524"/>
                </a:lnTo>
                <a:close/>
              </a:path>
              <a:path w="909954" h="2013584">
                <a:moveTo>
                  <a:pt x="683766" y="235524"/>
                </a:moveTo>
                <a:lnTo>
                  <a:pt x="584818" y="235524"/>
                </a:lnTo>
                <a:lnTo>
                  <a:pt x="585294" y="248224"/>
                </a:lnTo>
                <a:lnTo>
                  <a:pt x="678774" y="248224"/>
                </a:lnTo>
                <a:lnTo>
                  <a:pt x="683766" y="235524"/>
                </a:lnTo>
                <a:close/>
              </a:path>
              <a:path w="909954" h="2013584">
                <a:moveTo>
                  <a:pt x="575110" y="235524"/>
                </a:moveTo>
                <a:lnTo>
                  <a:pt x="574249" y="235524"/>
                </a:lnTo>
                <a:lnTo>
                  <a:pt x="574057" y="236836"/>
                </a:lnTo>
                <a:lnTo>
                  <a:pt x="575110" y="235524"/>
                </a:lnTo>
                <a:close/>
              </a:path>
              <a:path w="909954" h="2013584">
                <a:moveTo>
                  <a:pt x="588331" y="222824"/>
                </a:moveTo>
                <a:lnTo>
                  <a:pt x="585166" y="222824"/>
                </a:lnTo>
                <a:lnTo>
                  <a:pt x="577783" y="235524"/>
                </a:lnTo>
                <a:lnTo>
                  <a:pt x="583318" y="235524"/>
                </a:lnTo>
                <a:lnTo>
                  <a:pt x="589163" y="225086"/>
                </a:lnTo>
                <a:lnTo>
                  <a:pt x="588331" y="222824"/>
                </a:lnTo>
                <a:close/>
              </a:path>
              <a:path w="909954" h="2013584">
                <a:moveTo>
                  <a:pt x="600680" y="222824"/>
                </a:moveTo>
                <a:lnTo>
                  <a:pt x="590430" y="222824"/>
                </a:lnTo>
                <a:lnTo>
                  <a:pt x="589163" y="225086"/>
                </a:lnTo>
                <a:lnTo>
                  <a:pt x="593002" y="235524"/>
                </a:lnTo>
                <a:lnTo>
                  <a:pt x="597097" y="229484"/>
                </a:lnTo>
                <a:lnTo>
                  <a:pt x="600680" y="222824"/>
                </a:lnTo>
                <a:close/>
              </a:path>
              <a:path w="909954" h="2013584">
                <a:moveTo>
                  <a:pt x="695403" y="222824"/>
                </a:moveTo>
                <a:lnTo>
                  <a:pt x="601489" y="222824"/>
                </a:lnTo>
                <a:lnTo>
                  <a:pt x="597097" y="229484"/>
                </a:lnTo>
                <a:lnTo>
                  <a:pt x="593849" y="235524"/>
                </a:lnTo>
                <a:lnTo>
                  <a:pt x="685666" y="235524"/>
                </a:lnTo>
                <a:lnTo>
                  <a:pt x="695403" y="222824"/>
                </a:lnTo>
                <a:close/>
              </a:path>
              <a:path w="909954" h="2013584">
                <a:moveTo>
                  <a:pt x="601489" y="222824"/>
                </a:moveTo>
                <a:lnTo>
                  <a:pt x="600680" y="222824"/>
                </a:lnTo>
                <a:lnTo>
                  <a:pt x="597097" y="229484"/>
                </a:lnTo>
                <a:lnTo>
                  <a:pt x="601489" y="222824"/>
                </a:lnTo>
                <a:close/>
              </a:path>
              <a:path w="909954" h="2013584">
                <a:moveTo>
                  <a:pt x="590430" y="222824"/>
                </a:moveTo>
                <a:lnTo>
                  <a:pt x="588331" y="222824"/>
                </a:lnTo>
                <a:lnTo>
                  <a:pt x="589163" y="225086"/>
                </a:lnTo>
                <a:lnTo>
                  <a:pt x="590430" y="222824"/>
                </a:lnTo>
                <a:close/>
              </a:path>
              <a:path w="909954" h="2013584">
                <a:moveTo>
                  <a:pt x="609525" y="210124"/>
                </a:moveTo>
                <a:lnTo>
                  <a:pt x="596811" y="210124"/>
                </a:lnTo>
                <a:lnTo>
                  <a:pt x="604132" y="222824"/>
                </a:lnTo>
                <a:lnTo>
                  <a:pt x="608962" y="222824"/>
                </a:lnTo>
                <a:lnTo>
                  <a:pt x="609525" y="210124"/>
                </a:lnTo>
                <a:close/>
              </a:path>
              <a:path w="909954" h="2013584">
                <a:moveTo>
                  <a:pt x="727449" y="197424"/>
                </a:moveTo>
                <a:lnTo>
                  <a:pt x="629814" y="197424"/>
                </a:lnTo>
                <a:lnTo>
                  <a:pt x="623966" y="210124"/>
                </a:lnTo>
                <a:lnTo>
                  <a:pt x="618290" y="210124"/>
                </a:lnTo>
                <a:lnTo>
                  <a:pt x="611358" y="222824"/>
                </a:lnTo>
                <a:lnTo>
                  <a:pt x="706260" y="222824"/>
                </a:lnTo>
                <a:lnTo>
                  <a:pt x="716599" y="210124"/>
                </a:lnTo>
                <a:lnTo>
                  <a:pt x="727449" y="197424"/>
                </a:lnTo>
                <a:close/>
              </a:path>
              <a:path w="909954" h="2013584">
                <a:moveTo>
                  <a:pt x="612657" y="200462"/>
                </a:moveTo>
                <a:lnTo>
                  <a:pt x="606637" y="210124"/>
                </a:lnTo>
                <a:lnTo>
                  <a:pt x="609217" y="210124"/>
                </a:lnTo>
                <a:lnTo>
                  <a:pt x="612657" y="200462"/>
                </a:lnTo>
                <a:close/>
              </a:path>
              <a:path w="909954" h="2013584">
                <a:moveTo>
                  <a:pt x="631965" y="186778"/>
                </a:moveTo>
                <a:lnTo>
                  <a:pt x="626226" y="197424"/>
                </a:lnTo>
                <a:lnTo>
                  <a:pt x="614550" y="197424"/>
                </a:lnTo>
                <a:lnTo>
                  <a:pt x="613753" y="198703"/>
                </a:lnTo>
                <a:lnTo>
                  <a:pt x="613882" y="210124"/>
                </a:lnTo>
                <a:lnTo>
                  <a:pt x="619813" y="210124"/>
                </a:lnTo>
                <a:lnTo>
                  <a:pt x="627853" y="197424"/>
                </a:lnTo>
                <a:lnTo>
                  <a:pt x="631896" y="188007"/>
                </a:lnTo>
                <a:lnTo>
                  <a:pt x="631965" y="186778"/>
                </a:lnTo>
                <a:close/>
              </a:path>
              <a:path w="909954" h="2013584">
                <a:moveTo>
                  <a:pt x="613738" y="197424"/>
                </a:moveTo>
                <a:lnTo>
                  <a:pt x="612657" y="200462"/>
                </a:lnTo>
                <a:lnTo>
                  <a:pt x="613753" y="198703"/>
                </a:lnTo>
                <a:lnTo>
                  <a:pt x="613738" y="197424"/>
                </a:lnTo>
                <a:close/>
              </a:path>
              <a:path w="909954" h="2013584">
                <a:moveTo>
                  <a:pt x="633306" y="184724"/>
                </a:moveTo>
                <a:lnTo>
                  <a:pt x="631896" y="188007"/>
                </a:lnTo>
                <a:lnTo>
                  <a:pt x="631365" y="197424"/>
                </a:lnTo>
                <a:lnTo>
                  <a:pt x="633306" y="184724"/>
                </a:lnTo>
                <a:close/>
              </a:path>
              <a:path w="909954" h="2013584">
                <a:moveTo>
                  <a:pt x="741527" y="184724"/>
                </a:moveTo>
                <a:lnTo>
                  <a:pt x="648656" y="184724"/>
                </a:lnTo>
                <a:lnTo>
                  <a:pt x="640833" y="197424"/>
                </a:lnTo>
                <a:lnTo>
                  <a:pt x="737315" y="197424"/>
                </a:lnTo>
                <a:lnTo>
                  <a:pt x="741527" y="184724"/>
                </a:lnTo>
                <a:close/>
              </a:path>
              <a:path w="909954" h="2013584">
                <a:moveTo>
                  <a:pt x="633073" y="184724"/>
                </a:moveTo>
                <a:lnTo>
                  <a:pt x="632081" y="184724"/>
                </a:lnTo>
                <a:lnTo>
                  <a:pt x="631965" y="186778"/>
                </a:lnTo>
                <a:lnTo>
                  <a:pt x="633073" y="184724"/>
                </a:lnTo>
                <a:close/>
              </a:path>
              <a:path w="909954" h="2013584">
                <a:moveTo>
                  <a:pt x="648218" y="179061"/>
                </a:moveTo>
                <a:lnTo>
                  <a:pt x="643582" y="184724"/>
                </a:lnTo>
                <a:lnTo>
                  <a:pt x="648051" y="184724"/>
                </a:lnTo>
                <a:lnTo>
                  <a:pt x="648218" y="179061"/>
                </a:lnTo>
                <a:close/>
              </a:path>
              <a:path w="909954" h="2013584">
                <a:moveTo>
                  <a:pt x="655683" y="172024"/>
                </a:moveTo>
                <a:lnTo>
                  <a:pt x="653980" y="172024"/>
                </a:lnTo>
                <a:lnTo>
                  <a:pt x="648218" y="179061"/>
                </a:lnTo>
                <a:lnTo>
                  <a:pt x="648051" y="184724"/>
                </a:lnTo>
                <a:lnTo>
                  <a:pt x="655683" y="172024"/>
                </a:lnTo>
                <a:close/>
              </a:path>
              <a:path w="909954" h="2013584">
                <a:moveTo>
                  <a:pt x="657969" y="172024"/>
                </a:moveTo>
                <a:lnTo>
                  <a:pt x="655683" y="172024"/>
                </a:lnTo>
                <a:lnTo>
                  <a:pt x="648051" y="184724"/>
                </a:lnTo>
                <a:lnTo>
                  <a:pt x="651877" y="184724"/>
                </a:lnTo>
                <a:lnTo>
                  <a:pt x="657969" y="172024"/>
                </a:lnTo>
                <a:close/>
              </a:path>
              <a:path w="909954" h="2013584">
                <a:moveTo>
                  <a:pt x="752394" y="172024"/>
                </a:moveTo>
                <a:lnTo>
                  <a:pt x="661700" y="172024"/>
                </a:lnTo>
                <a:lnTo>
                  <a:pt x="652528" y="184724"/>
                </a:lnTo>
                <a:lnTo>
                  <a:pt x="747085" y="184724"/>
                </a:lnTo>
                <a:lnTo>
                  <a:pt x="752394" y="172024"/>
                </a:lnTo>
                <a:close/>
              </a:path>
              <a:path w="909954" h="2013584">
                <a:moveTo>
                  <a:pt x="757172" y="172024"/>
                </a:moveTo>
                <a:lnTo>
                  <a:pt x="753804" y="184724"/>
                </a:lnTo>
                <a:lnTo>
                  <a:pt x="755576" y="184724"/>
                </a:lnTo>
                <a:lnTo>
                  <a:pt x="757172" y="172024"/>
                </a:lnTo>
                <a:close/>
              </a:path>
              <a:path w="909954" h="2013584">
                <a:moveTo>
                  <a:pt x="653980" y="172024"/>
                </a:moveTo>
                <a:lnTo>
                  <a:pt x="648426" y="172024"/>
                </a:lnTo>
                <a:lnTo>
                  <a:pt x="648218" y="179061"/>
                </a:lnTo>
                <a:lnTo>
                  <a:pt x="653980" y="172024"/>
                </a:lnTo>
                <a:close/>
              </a:path>
              <a:path w="909954" h="2013584">
                <a:moveTo>
                  <a:pt x="663502" y="159324"/>
                </a:moveTo>
                <a:lnTo>
                  <a:pt x="657970" y="159324"/>
                </a:lnTo>
                <a:lnTo>
                  <a:pt x="651450" y="172024"/>
                </a:lnTo>
                <a:lnTo>
                  <a:pt x="655121" y="172024"/>
                </a:lnTo>
                <a:lnTo>
                  <a:pt x="663502" y="159324"/>
                </a:lnTo>
                <a:close/>
              </a:path>
              <a:path w="909954" h="2013584">
                <a:moveTo>
                  <a:pt x="669461" y="159324"/>
                </a:moveTo>
                <a:lnTo>
                  <a:pt x="663502" y="159324"/>
                </a:lnTo>
                <a:lnTo>
                  <a:pt x="663521" y="172024"/>
                </a:lnTo>
                <a:lnTo>
                  <a:pt x="669461" y="159324"/>
                </a:lnTo>
                <a:close/>
              </a:path>
              <a:path w="909954" h="2013584">
                <a:moveTo>
                  <a:pt x="688917" y="159324"/>
                </a:moveTo>
                <a:lnTo>
                  <a:pt x="672253" y="159324"/>
                </a:lnTo>
                <a:lnTo>
                  <a:pt x="663933" y="172024"/>
                </a:lnTo>
                <a:lnTo>
                  <a:pt x="690351" y="172024"/>
                </a:lnTo>
                <a:lnTo>
                  <a:pt x="688917" y="159324"/>
                </a:lnTo>
                <a:close/>
              </a:path>
              <a:path w="909954" h="2013584">
                <a:moveTo>
                  <a:pt x="699956" y="159324"/>
                </a:moveTo>
                <a:lnTo>
                  <a:pt x="692244" y="159324"/>
                </a:lnTo>
                <a:lnTo>
                  <a:pt x="692813" y="172024"/>
                </a:lnTo>
                <a:lnTo>
                  <a:pt x="696245" y="172024"/>
                </a:lnTo>
                <a:lnTo>
                  <a:pt x="699956" y="159324"/>
                </a:lnTo>
                <a:close/>
              </a:path>
              <a:path w="909954" h="2013584">
                <a:moveTo>
                  <a:pt x="702216" y="159324"/>
                </a:moveTo>
                <a:lnTo>
                  <a:pt x="699956" y="159324"/>
                </a:lnTo>
                <a:lnTo>
                  <a:pt x="696245" y="172024"/>
                </a:lnTo>
                <a:lnTo>
                  <a:pt x="702216" y="159324"/>
                </a:lnTo>
                <a:close/>
              </a:path>
              <a:path w="909954" h="2013584">
                <a:moveTo>
                  <a:pt x="734604" y="159324"/>
                </a:moveTo>
                <a:lnTo>
                  <a:pt x="702216" y="159324"/>
                </a:lnTo>
                <a:lnTo>
                  <a:pt x="696245" y="172024"/>
                </a:lnTo>
                <a:lnTo>
                  <a:pt x="728134" y="172024"/>
                </a:lnTo>
                <a:lnTo>
                  <a:pt x="733525" y="162726"/>
                </a:lnTo>
                <a:lnTo>
                  <a:pt x="734604" y="159324"/>
                </a:lnTo>
                <a:close/>
              </a:path>
              <a:path w="909954" h="2013584">
                <a:moveTo>
                  <a:pt x="733525" y="162726"/>
                </a:moveTo>
                <a:lnTo>
                  <a:pt x="728134" y="172024"/>
                </a:lnTo>
                <a:lnTo>
                  <a:pt x="730576" y="172024"/>
                </a:lnTo>
                <a:lnTo>
                  <a:pt x="733525" y="162726"/>
                </a:lnTo>
                <a:close/>
              </a:path>
              <a:path w="909954" h="2013584">
                <a:moveTo>
                  <a:pt x="772421" y="159324"/>
                </a:moveTo>
                <a:lnTo>
                  <a:pt x="735497" y="159324"/>
                </a:lnTo>
                <a:lnTo>
                  <a:pt x="733525" y="162726"/>
                </a:lnTo>
                <a:lnTo>
                  <a:pt x="730576" y="172024"/>
                </a:lnTo>
                <a:lnTo>
                  <a:pt x="766448" y="172024"/>
                </a:lnTo>
                <a:lnTo>
                  <a:pt x="772421" y="159324"/>
                </a:lnTo>
                <a:close/>
              </a:path>
              <a:path w="909954" h="2013584">
                <a:moveTo>
                  <a:pt x="684539" y="149846"/>
                </a:moveTo>
                <a:lnTo>
                  <a:pt x="677283" y="159324"/>
                </a:lnTo>
                <a:lnTo>
                  <a:pt x="680569" y="159324"/>
                </a:lnTo>
                <a:lnTo>
                  <a:pt x="684111" y="154961"/>
                </a:lnTo>
                <a:lnTo>
                  <a:pt x="684539" y="149846"/>
                </a:lnTo>
                <a:close/>
              </a:path>
              <a:path w="909954" h="2013584">
                <a:moveTo>
                  <a:pt x="684111" y="154961"/>
                </a:moveTo>
                <a:lnTo>
                  <a:pt x="680569" y="159324"/>
                </a:lnTo>
                <a:lnTo>
                  <a:pt x="683747" y="159324"/>
                </a:lnTo>
                <a:lnTo>
                  <a:pt x="684111" y="154961"/>
                </a:lnTo>
                <a:close/>
              </a:path>
              <a:path w="909954" h="2013584">
                <a:moveTo>
                  <a:pt x="691644" y="146624"/>
                </a:moveTo>
                <a:lnTo>
                  <a:pt x="690882" y="146624"/>
                </a:lnTo>
                <a:lnTo>
                  <a:pt x="684111" y="154961"/>
                </a:lnTo>
                <a:lnTo>
                  <a:pt x="683747" y="159324"/>
                </a:lnTo>
                <a:lnTo>
                  <a:pt x="685999" y="159324"/>
                </a:lnTo>
                <a:lnTo>
                  <a:pt x="691644" y="146624"/>
                </a:lnTo>
                <a:close/>
              </a:path>
              <a:path w="909954" h="2013584">
                <a:moveTo>
                  <a:pt x="693894" y="154228"/>
                </a:moveTo>
                <a:lnTo>
                  <a:pt x="690275" y="159324"/>
                </a:lnTo>
                <a:lnTo>
                  <a:pt x="692826" y="159324"/>
                </a:lnTo>
                <a:lnTo>
                  <a:pt x="693954" y="157161"/>
                </a:lnTo>
                <a:lnTo>
                  <a:pt x="693894" y="154228"/>
                </a:lnTo>
                <a:close/>
              </a:path>
              <a:path w="909954" h="2013584">
                <a:moveTo>
                  <a:pt x="707177" y="146624"/>
                </a:moveTo>
                <a:lnTo>
                  <a:pt x="699448" y="146624"/>
                </a:lnTo>
                <a:lnTo>
                  <a:pt x="693954" y="157161"/>
                </a:lnTo>
                <a:lnTo>
                  <a:pt x="693999" y="159324"/>
                </a:lnTo>
                <a:lnTo>
                  <a:pt x="698733" y="159324"/>
                </a:lnTo>
                <a:lnTo>
                  <a:pt x="707177" y="146624"/>
                </a:lnTo>
                <a:close/>
              </a:path>
              <a:path w="909954" h="2013584">
                <a:moveTo>
                  <a:pt x="713803" y="146624"/>
                </a:moveTo>
                <a:lnTo>
                  <a:pt x="707177" y="146624"/>
                </a:lnTo>
                <a:lnTo>
                  <a:pt x="705373" y="159324"/>
                </a:lnTo>
                <a:lnTo>
                  <a:pt x="709653" y="159324"/>
                </a:lnTo>
                <a:lnTo>
                  <a:pt x="712602" y="153132"/>
                </a:lnTo>
                <a:lnTo>
                  <a:pt x="713803" y="146624"/>
                </a:lnTo>
                <a:close/>
              </a:path>
              <a:path w="909954" h="2013584">
                <a:moveTo>
                  <a:pt x="747638" y="146624"/>
                </a:moveTo>
                <a:lnTo>
                  <a:pt x="715701" y="146624"/>
                </a:lnTo>
                <a:lnTo>
                  <a:pt x="712602" y="153132"/>
                </a:lnTo>
                <a:lnTo>
                  <a:pt x="711459" y="159324"/>
                </a:lnTo>
                <a:lnTo>
                  <a:pt x="742264" y="159324"/>
                </a:lnTo>
                <a:lnTo>
                  <a:pt x="747638" y="146624"/>
                </a:lnTo>
                <a:close/>
              </a:path>
              <a:path w="909954" h="2013584">
                <a:moveTo>
                  <a:pt x="785374" y="146624"/>
                </a:moveTo>
                <a:lnTo>
                  <a:pt x="748775" y="146624"/>
                </a:lnTo>
                <a:lnTo>
                  <a:pt x="745437" y="159324"/>
                </a:lnTo>
                <a:lnTo>
                  <a:pt x="779698" y="159324"/>
                </a:lnTo>
                <a:lnTo>
                  <a:pt x="785374" y="146624"/>
                </a:lnTo>
                <a:close/>
              </a:path>
              <a:path w="909954" h="2013584">
                <a:moveTo>
                  <a:pt x="699448" y="146624"/>
                </a:moveTo>
                <a:lnTo>
                  <a:pt x="699295" y="146624"/>
                </a:lnTo>
                <a:lnTo>
                  <a:pt x="693894" y="154228"/>
                </a:lnTo>
                <a:lnTo>
                  <a:pt x="693954" y="157161"/>
                </a:lnTo>
                <a:lnTo>
                  <a:pt x="699448" y="146624"/>
                </a:lnTo>
                <a:close/>
              </a:path>
              <a:path w="909954" h="2013584">
                <a:moveTo>
                  <a:pt x="699295" y="146624"/>
                </a:moveTo>
                <a:lnTo>
                  <a:pt x="693737" y="146624"/>
                </a:lnTo>
                <a:lnTo>
                  <a:pt x="693894" y="154228"/>
                </a:lnTo>
                <a:lnTo>
                  <a:pt x="699295" y="146624"/>
                </a:lnTo>
                <a:close/>
              </a:path>
              <a:path w="909954" h="2013584">
                <a:moveTo>
                  <a:pt x="719339" y="133924"/>
                </a:moveTo>
                <a:lnTo>
                  <a:pt x="709653" y="133924"/>
                </a:lnTo>
                <a:lnTo>
                  <a:pt x="701062" y="146624"/>
                </a:lnTo>
                <a:lnTo>
                  <a:pt x="713803" y="146624"/>
                </a:lnTo>
                <a:lnTo>
                  <a:pt x="712602" y="153132"/>
                </a:lnTo>
                <a:lnTo>
                  <a:pt x="715701" y="146624"/>
                </a:lnTo>
                <a:lnTo>
                  <a:pt x="719339" y="133924"/>
                </a:lnTo>
                <a:close/>
              </a:path>
              <a:path w="909954" h="2013584">
                <a:moveTo>
                  <a:pt x="687006" y="146624"/>
                </a:moveTo>
                <a:lnTo>
                  <a:pt x="684808" y="146624"/>
                </a:lnTo>
                <a:lnTo>
                  <a:pt x="684539" y="149846"/>
                </a:lnTo>
                <a:lnTo>
                  <a:pt x="687006" y="146624"/>
                </a:lnTo>
                <a:close/>
              </a:path>
              <a:path w="909954" h="2013584">
                <a:moveTo>
                  <a:pt x="697591" y="135144"/>
                </a:moveTo>
                <a:lnTo>
                  <a:pt x="687006" y="146624"/>
                </a:lnTo>
                <a:lnTo>
                  <a:pt x="693865" y="146624"/>
                </a:lnTo>
                <a:lnTo>
                  <a:pt x="697591" y="135144"/>
                </a:lnTo>
                <a:close/>
              </a:path>
              <a:path w="909954" h="2013584">
                <a:moveTo>
                  <a:pt x="801881" y="133924"/>
                </a:moveTo>
                <a:lnTo>
                  <a:pt x="728125" y="133924"/>
                </a:lnTo>
                <a:lnTo>
                  <a:pt x="729114" y="146624"/>
                </a:lnTo>
                <a:lnTo>
                  <a:pt x="796297" y="146624"/>
                </a:lnTo>
                <a:lnTo>
                  <a:pt x="801695" y="135596"/>
                </a:lnTo>
                <a:lnTo>
                  <a:pt x="801881" y="133924"/>
                </a:lnTo>
                <a:close/>
              </a:path>
              <a:path w="909954" h="2013584">
                <a:moveTo>
                  <a:pt x="806964" y="133924"/>
                </a:moveTo>
                <a:lnTo>
                  <a:pt x="802514" y="133924"/>
                </a:lnTo>
                <a:lnTo>
                  <a:pt x="801695" y="135596"/>
                </a:lnTo>
                <a:lnTo>
                  <a:pt x="800469" y="146624"/>
                </a:lnTo>
                <a:lnTo>
                  <a:pt x="801419" y="146624"/>
                </a:lnTo>
                <a:lnTo>
                  <a:pt x="806964" y="133924"/>
                </a:lnTo>
                <a:close/>
              </a:path>
              <a:path w="909954" h="2013584">
                <a:moveTo>
                  <a:pt x="802514" y="133924"/>
                </a:moveTo>
                <a:lnTo>
                  <a:pt x="801881" y="133924"/>
                </a:lnTo>
                <a:lnTo>
                  <a:pt x="801695" y="135596"/>
                </a:lnTo>
                <a:lnTo>
                  <a:pt x="802514" y="133924"/>
                </a:lnTo>
                <a:close/>
              </a:path>
              <a:path w="909954" h="2013584">
                <a:moveTo>
                  <a:pt x="698715" y="133924"/>
                </a:moveTo>
                <a:lnTo>
                  <a:pt x="697986" y="133924"/>
                </a:lnTo>
                <a:lnTo>
                  <a:pt x="697591" y="135144"/>
                </a:lnTo>
                <a:lnTo>
                  <a:pt x="698715" y="133924"/>
                </a:lnTo>
                <a:close/>
              </a:path>
              <a:path w="909954" h="2013584">
                <a:moveTo>
                  <a:pt x="737166" y="121224"/>
                </a:moveTo>
                <a:lnTo>
                  <a:pt x="722659" y="121224"/>
                </a:lnTo>
                <a:lnTo>
                  <a:pt x="723544" y="133924"/>
                </a:lnTo>
                <a:lnTo>
                  <a:pt x="727877" y="133924"/>
                </a:lnTo>
                <a:lnTo>
                  <a:pt x="737166" y="121224"/>
                </a:lnTo>
                <a:close/>
              </a:path>
              <a:path w="909954" h="2013584">
                <a:moveTo>
                  <a:pt x="781471" y="121224"/>
                </a:moveTo>
                <a:lnTo>
                  <a:pt x="742082" y="121224"/>
                </a:lnTo>
                <a:lnTo>
                  <a:pt x="738292" y="133924"/>
                </a:lnTo>
                <a:lnTo>
                  <a:pt x="776414" y="133924"/>
                </a:lnTo>
                <a:lnTo>
                  <a:pt x="781471" y="121224"/>
                </a:lnTo>
                <a:close/>
              </a:path>
              <a:path w="909954" h="2013584">
                <a:moveTo>
                  <a:pt x="813777" y="121224"/>
                </a:moveTo>
                <a:lnTo>
                  <a:pt x="788068" y="121224"/>
                </a:lnTo>
                <a:lnTo>
                  <a:pt x="776414" y="133924"/>
                </a:lnTo>
                <a:lnTo>
                  <a:pt x="811096" y="133924"/>
                </a:lnTo>
                <a:lnTo>
                  <a:pt x="813777" y="121224"/>
                </a:lnTo>
                <a:close/>
              </a:path>
              <a:path w="909954" h="2013584">
                <a:moveTo>
                  <a:pt x="816159" y="121224"/>
                </a:moveTo>
                <a:lnTo>
                  <a:pt x="813777" y="121224"/>
                </a:lnTo>
                <a:lnTo>
                  <a:pt x="811096" y="133924"/>
                </a:lnTo>
                <a:lnTo>
                  <a:pt x="811352" y="133924"/>
                </a:lnTo>
                <a:lnTo>
                  <a:pt x="816159" y="121224"/>
                </a:lnTo>
                <a:close/>
              </a:path>
              <a:path w="909954" h="2013584">
                <a:moveTo>
                  <a:pt x="821416" y="121224"/>
                </a:moveTo>
                <a:lnTo>
                  <a:pt x="816159" y="121224"/>
                </a:lnTo>
                <a:lnTo>
                  <a:pt x="811352" y="133924"/>
                </a:lnTo>
                <a:lnTo>
                  <a:pt x="817650" y="133924"/>
                </a:lnTo>
                <a:lnTo>
                  <a:pt x="821416" y="121224"/>
                </a:lnTo>
                <a:close/>
              </a:path>
              <a:path w="909954" h="2013584">
                <a:moveTo>
                  <a:pt x="825605" y="121224"/>
                </a:moveTo>
                <a:lnTo>
                  <a:pt x="817650" y="133924"/>
                </a:lnTo>
                <a:lnTo>
                  <a:pt x="820620" y="133924"/>
                </a:lnTo>
                <a:lnTo>
                  <a:pt x="825605" y="121224"/>
                </a:lnTo>
                <a:close/>
              </a:path>
              <a:path w="909954" h="2013584">
                <a:moveTo>
                  <a:pt x="744757" y="108524"/>
                </a:moveTo>
                <a:lnTo>
                  <a:pt x="740765" y="108524"/>
                </a:lnTo>
                <a:lnTo>
                  <a:pt x="736064" y="121224"/>
                </a:lnTo>
                <a:lnTo>
                  <a:pt x="745830" y="121224"/>
                </a:lnTo>
                <a:lnTo>
                  <a:pt x="744757" y="108524"/>
                </a:lnTo>
                <a:close/>
              </a:path>
              <a:path w="909954" h="2013584">
                <a:moveTo>
                  <a:pt x="755469" y="108524"/>
                </a:moveTo>
                <a:lnTo>
                  <a:pt x="748682" y="108524"/>
                </a:lnTo>
                <a:lnTo>
                  <a:pt x="748709" y="121224"/>
                </a:lnTo>
                <a:lnTo>
                  <a:pt x="751771" y="116827"/>
                </a:lnTo>
                <a:lnTo>
                  <a:pt x="755469" y="108524"/>
                </a:lnTo>
                <a:close/>
              </a:path>
              <a:path w="909954" h="2013584">
                <a:moveTo>
                  <a:pt x="754879" y="112363"/>
                </a:moveTo>
                <a:lnTo>
                  <a:pt x="751771" y="116827"/>
                </a:lnTo>
                <a:lnTo>
                  <a:pt x="749813" y="121224"/>
                </a:lnTo>
                <a:lnTo>
                  <a:pt x="753518" y="121224"/>
                </a:lnTo>
                <a:lnTo>
                  <a:pt x="754879" y="112363"/>
                </a:lnTo>
                <a:close/>
              </a:path>
              <a:path w="909954" h="2013584">
                <a:moveTo>
                  <a:pt x="785444" y="108524"/>
                </a:moveTo>
                <a:lnTo>
                  <a:pt x="761105" y="108524"/>
                </a:lnTo>
                <a:lnTo>
                  <a:pt x="753518" y="121224"/>
                </a:lnTo>
                <a:lnTo>
                  <a:pt x="780596" y="121224"/>
                </a:lnTo>
                <a:lnTo>
                  <a:pt x="785444" y="108524"/>
                </a:lnTo>
                <a:close/>
              </a:path>
              <a:path w="909954" h="2013584">
                <a:moveTo>
                  <a:pt x="799337" y="108524"/>
                </a:moveTo>
                <a:lnTo>
                  <a:pt x="785558" y="108524"/>
                </a:lnTo>
                <a:lnTo>
                  <a:pt x="782157" y="121224"/>
                </a:lnTo>
                <a:lnTo>
                  <a:pt x="787052" y="121224"/>
                </a:lnTo>
                <a:lnTo>
                  <a:pt x="799337" y="108524"/>
                </a:lnTo>
                <a:close/>
              </a:path>
              <a:path w="909954" h="2013584">
                <a:moveTo>
                  <a:pt x="834246" y="108524"/>
                </a:moveTo>
                <a:lnTo>
                  <a:pt x="809035" y="108524"/>
                </a:lnTo>
                <a:lnTo>
                  <a:pt x="797579" y="121224"/>
                </a:lnTo>
                <a:lnTo>
                  <a:pt x="831268" y="121224"/>
                </a:lnTo>
                <a:lnTo>
                  <a:pt x="834246" y="108524"/>
                </a:lnTo>
                <a:close/>
              </a:path>
              <a:path w="909954" h="2013584">
                <a:moveTo>
                  <a:pt x="835452" y="108524"/>
                </a:moveTo>
                <a:lnTo>
                  <a:pt x="832802" y="121224"/>
                </a:lnTo>
                <a:lnTo>
                  <a:pt x="835074" y="121224"/>
                </a:lnTo>
                <a:lnTo>
                  <a:pt x="835452" y="108524"/>
                </a:lnTo>
                <a:close/>
              </a:path>
              <a:path w="909954" h="2013584">
                <a:moveTo>
                  <a:pt x="755469" y="108524"/>
                </a:moveTo>
                <a:lnTo>
                  <a:pt x="751771" y="116827"/>
                </a:lnTo>
                <a:lnTo>
                  <a:pt x="754879" y="112363"/>
                </a:lnTo>
                <a:lnTo>
                  <a:pt x="755469" y="108524"/>
                </a:lnTo>
                <a:close/>
              </a:path>
              <a:path w="909954" h="2013584">
                <a:moveTo>
                  <a:pt x="757553" y="108524"/>
                </a:moveTo>
                <a:lnTo>
                  <a:pt x="755469" y="108524"/>
                </a:lnTo>
                <a:lnTo>
                  <a:pt x="754879" y="112363"/>
                </a:lnTo>
                <a:lnTo>
                  <a:pt x="757553" y="108524"/>
                </a:lnTo>
                <a:close/>
              </a:path>
              <a:path w="909954" h="2013584">
                <a:moveTo>
                  <a:pt x="771813" y="95824"/>
                </a:moveTo>
                <a:lnTo>
                  <a:pt x="761749" y="95824"/>
                </a:lnTo>
                <a:lnTo>
                  <a:pt x="757153" y="108524"/>
                </a:lnTo>
                <a:lnTo>
                  <a:pt x="761763" y="108524"/>
                </a:lnTo>
                <a:lnTo>
                  <a:pt x="763334" y="106650"/>
                </a:lnTo>
                <a:lnTo>
                  <a:pt x="771813" y="95824"/>
                </a:lnTo>
                <a:close/>
              </a:path>
              <a:path w="909954" h="2013584">
                <a:moveTo>
                  <a:pt x="763334" y="106650"/>
                </a:moveTo>
                <a:lnTo>
                  <a:pt x="761763" y="108524"/>
                </a:lnTo>
                <a:lnTo>
                  <a:pt x="763334" y="106650"/>
                </a:lnTo>
                <a:close/>
              </a:path>
              <a:path w="909954" h="2013584">
                <a:moveTo>
                  <a:pt x="772407" y="95824"/>
                </a:moveTo>
                <a:lnTo>
                  <a:pt x="763334" y="106650"/>
                </a:lnTo>
                <a:lnTo>
                  <a:pt x="761866" y="108524"/>
                </a:lnTo>
                <a:lnTo>
                  <a:pt x="775529" y="108524"/>
                </a:lnTo>
                <a:lnTo>
                  <a:pt x="772407" y="95824"/>
                </a:lnTo>
                <a:close/>
              </a:path>
              <a:path w="909954" h="2013584">
                <a:moveTo>
                  <a:pt x="802967" y="95824"/>
                </a:moveTo>
                <a:lnTo>
                  <a:pt x="777787" y="95824"/>
                </a:lnTo>
                <a:lnTo>
                  <a:pt x="775529" y="108524"/>
                </a:lnTo>
                <a:lnTo>
                  <a:pt x="795183" y="108524"/>
                </a:lnTo>
                <a:lnTo>
                  <a:pt x="802263" y="98841"/>
                </a:lnTo>
                <a:lnTo>
                  <a:pt x="802967" y="95824"/>
                </a:lnTo>
                <a:close/>
              </a:path>
              <a:path w="909954" h="2013584">
                <a:moveTo>
                  <a:pt x="803216" y="97538"/>
                </a:moveTo>
                <a:lnTo>
                  <a:pt x="802263" y="98841"/>
                </a:lnTo>
                <a:lnTo>
                  <a:pt x="800004" y="108524"/>
                </a:lnTo>
                <a:lnTo>
                  <a:pt x="804807" y="108524"/>
                </a:lnTo>
                <a:lnTo>
                  <a:pt x="803216" y="97538"/>
                </a:lnTo>
                <a:close/>
              </a:path>
              <a:path w="909954" h="2013584">
                <a:moveTo>
                  <a:pt x="817524" y="95824"/>
                </a:moveTo>
                <a:lnTo>
                  <a:pt x="810823" y="95824"/>
                </a:lnTo>
                <a:lnTo>
                  <a:pt x="804807" y="108524"/>
                </a:lnTo>
                <a:lnTo>
                  <a:pt x="809529" y="108524"/>
                </a:lnTo>
                <a:lnTo>
                  <a:pt x="817524" y="95824"/>
                </a:lnTo>
                <a:close/>
              </a:path>
              <a:path w="909954" h="2013584">
                <a:moveTo>
                  <a:pt x="839938" y="95824"/>
                </a:moveTo>
                <a:lnTo>
                  <a:pt x="822522" y="95824"/>
                </a:lnTo>
                <a:lnTo>
                  <a:pt x="813116" y="108524"/>
                </a:lnTo>
                <a:lnTo>
                  <a:pt x="839457" y="108524"/>
                </a:lnTo>
                <a:lnTo>
                  <a:pt x="840579" y="107262"/>
                </a:lnTo>
                <a:lnTo>
                  <a:pt x="839938" y="95824"/>
                </a:lnTo>
                <a:close/>
              </a:path>
              <a:path w="909954" h="2013584">
                <a:moveTo>
                  <a:pt x="840635" y="108259"/>
                </a:moveTo>
                <a:lnTo>
                  <a:pt x="840507" y="108524"/>
                </a:lnTo>
                <a:lnTo>
                  <a:pt x="840649" y="108524"/>
                </a:lnTo>
                <a:lnTo>
                  <a:pt x="840635" y="108259"/>
                </a:lnTo>
                <a:close/>
              </a:path>
              <a:path w="909954" h="2013584">
                <a:moveTo>
                  <a:pt x="841749" y="105946"/>
                </a:moveTo>
                <a:lnTo>
                  <a:pt x="840579" y="107262"/>
                </a:lnTo>
                <a:lnTo>
                  <a:pt x="840635" y="108259"/>
                </a:lnTo>
                <a:lnTo>
                  <a:pt x="841749" y="105946"/>
                </a:lnTo>
                <a:close/>
              </a:path>
              <a:path w="909954" h="2013584">
                <a:moveTo>
                  <a:pt x="850750" y="95824"/>
                </a:moveTo>
                <a:lnTo>
                  <a:pt x="846625" y="95824"/>
                </a:lnTo>
                <a:lnTo>
                  <a:pt x="841749" y="105946"/>
                </a:lnTo>
                <a:lnTo>
                  <a:pt x="850750" y="95824"/>
                </a:lnTo>
                <a:close/>
              </a:path>
              <a:path w="909954" h="2013584">
                <a:moveTo>
                  <a:pt x="802967" y="95824"/>
                </a:moveTo>
                <a:lnTo>
                  <a:pt x="802263" y="98841"/>
                </a:lnTo>
                <a:lnTo>
                  <a:pt x="803216" y="97538"/>
                </a:lnTo>
                <a:lnTo>
                  <a:pt x="802967" y="95824"/>
                </a:lnTo>
                <a:close/>
              </a:path>
              <a:path w="909954" h="2013584">
                <a:moveTo>
                  <a:pt x="804470" y="95824"/>
                </a:moveTo>
                <a:lnTo>
                  <a:pt x="802967" y="95824"/>
                </a:lnTo>
                <a:lnTo>
                  <a:pt x="803216" y="97538"/>
                </a:lnTo>
                <a:lnTo>
                  <a:pt x="804470" y="95824"/>
                </a:lnTo>
                <a:close/>
              </a:path>
              <a:path w="909954" h="2013584">
                <a:moveTo>
                  <a:pt x="803483" y="70424"/>
                </a:moveTo>
                <a:lnTo>
                  <a:pt x="786038" y="70424"/>
                </a:lnTo>
                <a:lnTo>
                  <a:pt x="776230" y="83124"/>
                </a:lnTo>
                <a:lnTo>
                  <a:pt x="765418" y="95824"/>
                </a:lnTo>
                <a:lnTo>
                  <a:pt x="780366" y="95824"/>
                </a:lnTo>
                <a:lnTo>
                  <a:pt x="789180" y="83124"/>
                </a:lnTo>
                <a:lnTo>
                  <a:pt x="800689" y="83124"/>
                </a:lnTo>
                <a:lnTo>
                  <a:pt x="803483" y="70424"/>
                </a:lnTo>
                <a:close/>
              </a:path>
              <a:path w="909954" h="2013584">
                <a:moveTo>
                  <a:pt x="796941" y="83124"/>
                </a:moveTo>
                <a:lnTo>
                  <a:pt x="793677" y="83124"/>
                </a:lnTo>
                <a:lnTo>
                  <a:pt x="788790" y="95824"/>
                </a:lnTo>
                <a:lnTo>
                  <a:pt x="795098" y="95824"/>
                </a:lnTo>
                <a:lnTo>
                  <a:pt x="796941" y="83124"/>
                </a:lnTo>
                <a:close/>
              </a:path>
              <a:path w="909954" h="2013584">
                <a:moveTo>
                  <a:pt x="813532" y="83124"/>
                </a:moveTo>
                <a:lnTo>
                  <a:pt x="805893" y="83124"/>
                </a:lnTo>
                <a:lnTo>
                  <a:pt x="799095" y="95824"/>
                </a:lnTo>
                <a:lnTo>
                  <a:pt x="807431" y="95824"/>
                </a:lnTo>
                <a:lnTo>
                  <a:pt x="813532" y="83124"/>
                </a:lnTo>
                <a:close/>
              </a:path>
              <a:path w="909954" h="2013584">
                <a:moveTo>
                  <a:pt x="816561" y="83124"/>
                </a:moveTo>
                <a:lnTo>
                  <a:pt x="815569" y="83124"/>
                </a:lnTo>
                <a:lnTo>
                  <a:pt x="812538" y="95824"/>
                </a:lnTo>
                <a:lnTo>
                  <a:pt x="813727" y="95824"/>
                </a:lnTo>
                <a:lnTo>
                  <a:pt x="816561" y="83124"/>
                </a:lnTo>
                <a:close/>
              </a:path>
              <a:path w="909954" h="2013584">
                <a:moveTo>
                  <a:pt x="821220" y="83124"/>
                </a:moveTo>
                <a:lnTo>
                  <a:pt x="818456" y="95824"/>
                </a:lnTo>
                <a:lnTo>
                  <a:pt x="821650" y="95824"/>
                </a:lnTo>
                <a:lnTo>
                  <a:pt x="821220" y="83124"/>
                </a:lnTo>
                <a:close/>
              </a:path>
              <a:path w="909954" h="2013584">
                <a:moveTo>
                  <a:pt x="856327" y="83124"/>
                </a:moveTo>
                <a:lnTo>
                  <a:pt x="833855" y="83124"/>
                </a:lnTo>
                <a:lnTo>
                  <a:pt x="825662" y="95824"/>
                </a:lnTo>
                <a:lnTo>
                  <a:pt x="851748" y="95824"/>
                </a:lnTo>
                <a:lnTo>
                  <a:pt x="856327" y="83124"/>
                </a:lnTo>
                <a:close/>
              </a:path>
              <a:path w="909954" h="2013584">
                <a:moveTo>
                  <a:pt x="869708" y="83124"/>
                </a:moveTo>
                <a:lnTo>
                  <a:pt x="864335" y="83124"/>
                </a:lnTo>
                <a:lnTo>
                  <a:pt x="861728" y="95824"/>
                </a:lnTo>
                <a:lnTo>
                  <a:pt x="869708" y="83124"/>
                </a:lnTo>
                <a:close/>
              </a:path>
              <a:path w="909954" h="2013584">
                <a:moveTo>
                  <a:pt x="815387" y="70424"/>
                </a:moveTo>
                <a:lnTo>
                  <a:pt x="812278" y="70424"/>
                </a:lnTo>
                <a:lnTo>
                  <a:pt x="807057" y="83124"/>
                </a:lnTo>
                <a:lnTo>
                  <a:pt x="812420" y="83124"/>
                </a:lnTo>
                <a:lnTo>
                  <a:pt x="815387" y="70424"/>
                </a:lnTo>
                <a:close/>
              </a:path>
              <a:path w="909954" h="2013584">
                <a:moveTo>
                  <a:pt x="818900" y="70424"/>
                </a:moveTo>
                <a:lnTo>
                  <a:pt x="816941" y="70424"/>
                </a:lnTo>
                <a:lnTo>
                  <a:pt x="815008" y="83124"/>
                </a:lnTo>
                <a:lnTo>
                  <a:pt x="820093" y="83124"/>
                </a:lnTo>
                <a:lnTo>
                  <a:pt x="818900" y="70424"/>
                </a:lnTo>
                <a:close/>
              </a:path>
              <a:path w="909954" h="2013584">
                <a:moveTo>
                  <a:pt x="849762" y="70424"/>
                </a:moveTo>
                <a:lnTo>
                  <a:pt x="843191" y="83124"/>
                </a:lnTo>
                <a:lnTo>
                  <a:pt x="852633" y="83124"/>
                </a:lnTo>
                <a:lnTo>
                  <a:pt x="849762" y="70424"/>
                </a:lnTo>
                <a:close/>
              </a:path>
              <a:path w="909954" h="2013584">
                <a:moveTo>
                  <a:pt x="859229" y="70424"/>
                </a:moveTo>
                <a:lnTo>
                  <a:pt x="853384" y="70424"/>
                </a:lnTo>
                <a:lnTo>
                  <a:pt x="852741" y="83124"/>
                </a:lnTo>
                <a:lnTo>
                  <a:pt x="855228" y="83124"/>
                </a:lnTo>
                <a:lnTo>
                  <a:pt x="859229" y="70424"/>
                </a:lnTo>
                <a:close/>
              </a:path>
              <a:path w="909954" h="2013584">
                <a:moveTo>
                  <a:pt x="881469" y="70424"/>
                </a:moveTo>
                <a:lnTo>
                  <a:pt x="866312" y="70424"/>
                </a:lnTo>
                <a:lnTo>
                  <a:pt x="858885" y="83124"/>
                </a:lnTo>
                <a:lnTo>
                  <a:pt x="870221" y="83124"/>
                </a:lnTo>
                <a:lnTo>
                  <a:pt x="881469" y="70424"/>
                </a:lnTo>
                <a:close/>
              </a:path>
              <a:path w="909954" h="2013584">
                <a:moveTo>
                  <a:pt x="809945" y="57724"/>
                </a:moveTo>
                <a:lnTo>
                  <a:pt x="809181" y="57724"/>
                </a:lnTo>
                <a:lnTo>
                  <a:pt x="796056" y="70424"/>
                </a:lnTo>
                <a:lnTo>
                  <a:pt x="806994" y="70424"/>
                </a:lnTo>
                <a:lnTo>
                  <a:pt x="809945" y="57724"/>
                </a:lnTo>
                <a:close/>
              </a:path>
              <a:path w="909954" h="2013584">
                <a:moveTo>
                  <a:pt x="876589" y="57724"/>
                </a:moveTo>
                <a:lnTo>
                  <a:pt x="873819" y="57724"/>
                </a:lnTo>
                <a:lnTo>
                  <a:pt x="873540" y="70424"/>
                </a:lnTo>
                <a:lnTo>
                  <a:pt x="876183" y="70424"/>
                </a:lnTo>
                <a:lnTo>
                  <a:pt x="876589" y="57724"/>
                </a:lnTo>
                <a:close/>
              </a:path>
              <a:path w="909954" h="2013584">
                <a:moveTo>
                  <a:pt x="890587" y="57724"/>
                </a:moveTo>
                <a:lnTo>
                  <a:pt x="885699" y="57724"/>
                </a:lnTo>
                <a:lnTo>
                  <a:pt x="879495" y="70424"/>
                </a:lnTo>
                <a:lnTo>
                  <a:pt x="879905" y="70424"/>
                </a:lnTo>
                <a:lnTo>
                  <a:pt x="890587" y="57724"/>
                </a:lnTo>
                <a:close/>
              </a:path>
              <a:path w="909954" h="2013584">
                <a:moveTo>
                  <a:pt x="895141" y="57724"/>
                </a:moveTo>
                <a:lnTo>
                  <a:pt x="890587" y="57724"/>
                </a:lnTo>
                <a:lnTo>
                  <a:pt x="891414" y="70424"/>
                </a:lnTo>
                <a:lnTo>
                  <a:pt x="895141" y="57724"/>
                </a:lnTo>
                <a:close/>
              </a:path>
              <a:path w="909954" h="2013584">
                <a:moveTo>
                  <a:pt x="907018" y="57724"/>
                </a:moveTo>
                <a:lnTo>
                  <a:pt x="897246" y="57724"/>
                </a:lnTo>
                <a:lnTo>
                  <a:pt x="893409" y="70424"/>
                </a:lnTo>
                <a:lnTo>
                  <a:pt x="901517" y="70424"/>
                </a:lnTo>
                <a:lnTo>
                  <a:pt x="907018" y="57724"/>
                </a:lnTo>
                <a:close/>
              </a:path>
              <a:path w="909954" h="2013584">
                <a:moveTo>
                  <a:pt x="909403" y="45024"/>
                </a:moveTo>
                <a:lnTo>
                  <a:pt x="893019" y="45024"/>
                </a:lnTo>
                <a:lnTo>
                  <a:pt x="895863" y="57724"/>
                </a:lnTo>
                <a:lnTo>
                  <a:pt x="908066" y="57724"/>
                </a:lnTo>
                <a:lnTo>
                  <a:pt x="909403" y="45024"/>
                </a:lnTo>
                <a:close/>
              </a:path>
              <a:path w="909954" h="2013584">
                <a:moveTo>
                  <a:pt x="870932" y="8883"/>
                </a:moveTo>
                <a:lnTo>
                  <a:pt x="869756" y="8883"/>
                </a:lnTo>
                <a:lnTo>
                  <a:pt x="868494" y="12396"/>
                </a:lnTo>
                <a:lnTo>
                  <a:pt x="870932" y="8883"/>
                </a:lnTo>
                <a:close/>
              </a:path>
              <a:path w="909954" h="2013584">
                <a:moveTo>
                  <a:pt x="867130" y="3688"/>
                </a:moveTo>
                <a:lnTo>
                  <a:pt x="864461" y="9606"/>
                </a:lnTo>
                <a:lnTo>
                  <a:pt x="869756" y="8883"/>
                </a:lnTo>
                <a:lnTo>
                  <a:pt x="870932" y="8883"/>
                </a:lnTo>
                <a:lnTo>
                  <a:pt x="871056" y="8705"/>
                </a:lnTo>
                <a:lnTo>
                  <a:pt x="879267" y="7367"/>
                </a:lnTo>
                <a:lnTo>
                  <a:pt x="874668" y="7367"/>
                </a:lnTo>
                <a:lnTo>
                  <a:pt x="873033" y="6678"/>
                </a:lnTo>
                <a:lnTo>
                  <a:pt x="867130" y="3688"/>
                </a:lnTo>
                <a:close/>
              </a:path>
              <a:path w="909954" h="2013584">
                <a:moveTo>
                  <a:pt x="884181" y="1195"/>
                </a:moveTo>
                <a:lnTo>
                  <a:pt x="880205" y="1195"/>
                </a:lnTo>
                <a:lnTo>
                  <a:pt x="877483" y="4884"/>
                </a:lnTo>
                <a:lnTo>
                  <a:pt x="874668" y="7367"/>
                </a:lnTo>
                <a:lnTo>
                  <a:pt x="879267" y="7367"/>
                </a:lnTo>
                <a:lnTo>
                  <a:pt x="883734" y="3470"/>
                </a:lnTo>
                <a:lnTo>
                  <a:pt x="884181" y="1195"/>
                </a:lnTo>
                <a:close/>
              </a:path>
              <a:path w="909954" h="2013584">
                <a:moveTo>
                  <a:pt x="876682" y="0"/>
                </a:moveTo>
                <a:lnTo>
                  <a:pt x="875993" y="3865"/>
                </a:lnTo>
                <a:lnTo>
                  <a:pt x="880205" y="1195"/>
                </a:lnTo>
                <a:lnTo>
                  <a:pt x="884181" y="1195"/>
                </a:lnTo>
                <a:lnTo>
                  <a:pt x="884394" y="106"/>
                </a:lnTo>
                <a:lnTo>
                  <a:pt x="876682" y="0"/>
                </a:lnTo>
                <a:close/>
              </a:path>
              <a:path w="909954" h="2013584">
                <a:moveTo>
                  <a:pt x="858970" y="17826"/>
                </a:moveTo>
                <a:lnTo>
                  <a:pt x="856537" y="17826"/>
                </a:lnTo>
                <a:lnTo>
                  <a:pt x="851621" y="23660"/>
                </a:lnTo>
                <a:lnTo>
                  <a:pt x="854562" y="21389"/>
                </a:lnTo>
                <a:lnTo>
                  <a:pt x="862978" y="19822"/>
                </a:lnTo>
                <a:lnTo>
                  <a:pt x="862906" y="19540"/>
                </a:lnTo>
                <a:lnTo>
                  <a:pt x="858965" y="19540"/>
                </a:lnTo>
                <a:lnTo>
                  <a:pt x="858970" y="17826"/>
                </a:lnTo>
                <a:close/>
              </a:path>
              <a:path w="909954" h="2013584">
                <a:moveTo>
                  <a:pt x="863141" y="10377"/>
                </a:moveTo>
                <a:lnTo>
                  <a:pt x="858549" y="12515"/>
                </a:lnTo>
                <a:lnTo>
                  <a:pt x="854777" y="17064"/>
                </a:lnTo>
                <a:lnTo>
                  <a:pt x="853251" y="19639"/>
                </a:lnTo>
                <a:lnTo>
                  <a:pt x="856537" y="17826"/>
                </a:lnTo>
                <a:lnTo>
                  <a:pt x="858970" y="17826"/>
                </a:lnTo>
                <a:lnTo>
                  <a:pt x="858989" y="17430"/>
                </a:lnTo>
                <a:lnTo>
                  <a:pt x="860524" y="15858"/>
                </a:lnTo>
                <a:lnTo>
                  <a:pt x="863272" y="14114"/>
                </a:lnTo>
                <a:lnTo>
                  <a:pt x="858903" y="14114"/>
                </a:lnTo>
                <a:lnTo>
                  <a:pt x="863141" y="10377"/>
                </a:lnTo>
                <a:close/>
              </a:path>
              <a:path w="909954" h="2013584">
                <a:moveTo>
                  <a:pt x="862335" y="17305"/>
                </a:moveTo>
                <a:lnTo>
                  <a:pt x="858965" y="19540"/>
                </a:lnTo>
                <a:lnTo>
                  <a:pt x="862906" y="19540"/>
                </a:lnTo>
                <a:lnTo>
                  <a:pt x="862335" y="17305"/>
                </a:lnTo>
                <a:close/>
              </a:path>
              <a:path w="909954" h="2013584">
                <a:moveTo>
                  <a:pt x="863681" y="13855"/>
                </a:moveTo>
                <a:lnTo>
                  <a:pt x="858903" y="14114"/>
                </a:lnTo>
                <a:lnTo>
                  <a:pt x="863272" y="14114"/>
                </a:lnTo>
                <a:lnTo>
                  <a:pt x="863681" y="13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68082" y="4484564"/>
            <a:ext cx="386697" cy="386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788400" y="6413500"/>
            <a:ext cx="28194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 sz="2500">
                <a:latin typeface="Frontage Outline"/>
                <a:cs typeface="Frontage Outline"/>
              </a:rPr>
              <a:t>CONTENIDO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5600" y="4359895"/>
            <a:ext cx="7213600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6100" y="4423395"/>
            <a:ext cx="6832600" cy="425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6377" y="2267560"/>
            <a:ext cx="10512425" cy="151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comunes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arios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desp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egab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es.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2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función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atributos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dos,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podemos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dife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tes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comportam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tos.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86" rIns="0" bIns="0" rtlCol="0" vert="horz">
            <a:spAutoFit/>
          </a:bodyPr>
          <a:lstStyle/>
          <a:p>
            <a:pPr marL="381571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&lt;select&gt;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66496" y="3352134"/>
            <a:ext cx="7213600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6996" y="3415634"/>
            <a:ext cx="6832600" cy="425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286" rIns="0" bIns="0" rtlCol="0" vert="horz">
            <a:spAutoFit/>
          </a:bodyPr>
          <a:lstStyle/>
          <a:p>
            <a:pPr marL="381571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&lt;select&gt;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045" y="2816439"/>
            <a:ext cx="1860499" cy="1826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3700" y="2273300"/>
            <a:ext cx="6705600" cy="533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7620">
              <a:lnSpc>
                <a:spcPct val="100000"/>
              </a:lnSpc>
            </a:pPr>
            <a:r>
              <a:rPr dirty="0" sz="1500" spc="-45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 lis</a:t>
            </a:r>
            <a:r>
              <a:rPr dirty="0" sz="1500" spc="-165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 permanece ocu</a:t>
            </a:r>
            <a:r>
              <a:rPr dirty="0" sz="1500" spc="-18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1500" spc="-165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endParaRPr sz="1500">
              <a:latin typeface="Frontage Outline"/>
              <a:cs typeface="Frontage Outline"/>
            </a:endParaRPr>
          </a:p>
          <a:p>
            <a:pPr algn="ctr" marL="762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Solo es posible seleccionar un elemen</a:t>
            </a:r>
            <a:r>
              <a:rPr dirty="0" sz="1500" spc="-75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0775" y="5624605"/>
            <a:ext cx="2406496" cy="416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79500" y="5092700"/>
            <a:ext cx="2844800" cy="533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0005" marR="31115" indent="20955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1500" spc="-165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 Despl</a:t>
            </a:r>
            <a:r>
              <a:rPr dirty="0" sz="1500" spc="-45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1500" spc="-135">
                <a:solidFill>
                  <a:srgbClr val="FFFFFF"/>
                </a:solidFill>
                <a:latin typeface="Frontage Outline"/>
                <a:cs typeface="Frontage Outline"/>
              </a:rPr>
              <a:t>g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1500" spc="-105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 Una úni</a:t>
            </a:r>
            <a:r>
              <a:rPr dirty="0" sz="1500" spc="-6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 o</a:t>
            </a:r>
            <a:r>
              <a:rPr dirty="0" sz="1500" spc="-3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ción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49195" y="6664076"/>
            <a:ext cx="2368550" cy="1705610"/>
          </a:xfrm>
          <a:custGeom>
            <a:avLst/>
            <a:gdLst/>
            <a:ahLst/>
            <a:cxnLst/>
            <a:rect l="l" t="t" r="r" b="b"/>
            <a:pathLst>
              <a:path w="2368550" h="1705609">
                <a:moveTo>
                  <a:pt x="14734" y="1692814"/>
                </a:moveTo>
                <a:lnTo>
                  <a:pt x="14507" y="1692814"/>
                </a:lnTo>
                <a:lnTo>
                  <a:pt x="6624" y="1705514"/>
                </a:lnTo>
                <a:lnTo>
                  <a:pt x="17579" y="1705514"/>
                </a:lnTo>
                <a:lnTo>
                  <a:pt x="14734" y="1692814"/>
                </a:lnTo>
                <a:close/>
              </a:path>
              <a:path w="2368550" h="1705609">
                <a:moveTo>
                  <a:pt x="5546" y="1680114"/>
                </a:moveTo>
                <a:lnTo>
                  <a:pt x="4907" y="1680114"/>
                </a:lnTo>
                <a:lnTo>
                  <a:pt x="0" y="1692814"/>
                </a:lnTo>
                <a:lnTo>
                  <a:pt x="4105" y="1692814"/>
                </a:lnTo>
                <a:lnTo>
                  <a:pt x="5546" y="1680114"/>
                </a:lnTo>
                <a:close/>
              </a:path>
              <a:path w="2368550" h="1705609">
                <a:moveTo>
                  <a:pt x="17746" y="1680114"/>
                </a:moveTo>
                <a:lnTo>
                  <a:pt x="14734" y="1692814"/>
                </a:lnTo>
                <a:lnTo>
                  <a:pt x="17746" y="1680114"/>
                </a:lnTo>
                <a:close/>
              </a:path>
              <a:path w="2368550" h="1705609">
                <a:moveTo>
                  <a:pt x="21853" y="1680114"/>
                </a:moveTo>
                <a:lnTo>
                  <a:pt x="19060" y="1680114"/>
                </a:lnTo>
                <a:lnTo>
                  <a:pt x="17868" y="1692814"/>
                </a:lnTo>
                <a:lnTo>
                  <a:pt x="18315" y="1692814"/>
                </a:lnTo>
                <a:lnTo>
                  <a:pt x="21853" y="1680114"/>
                </a:lnTo>
                <a:close/>
              </a:path>
              <a:path w="2368550" h="1705609">
                <a:moveTo>
                  <a:pt x="17722" y="1667414"/>
                </a:moveTo>
                <a:lnTo>
                  <a:pt x="16090" y="1667414"/>
                </a:lnTo>
                <a:lnTo>
                  <a:pt x="13475" y="1680114"/>
                </a:lnTo>
                <a:lnTo>
                  <a:pt x="16485" y="1680114"/>
                </a:lnTo>
                <a:lnTo>
                  <a:pt x="17722" y="1667414"/>
                </a:lnTo>
                <a:close/>
              </a:path>
              <a:path w="2368550" h="1705609">
                <a:moveTo>
                  <a:pt x="20732" y="1669546"/>
                </a:moveTo>
                <a:lnTo>
                  <a:pt x="18309" y="1680114"/>
                </a:lnTo>
                <a:lnTo>
                  <a:pt x="19561" y="1680114"/>
                </a:lnTo>
                <a:lnTo>
                  <a:pt x="20831" y="1670399"/>
                </a:lnTo>
                <a:lnTo>
                  <a:pt x="20732" y="1669546"/>
                </a:lnTo>
                <a:close/>
              </a:path>
              <a:path w="2368550" h="1705609">
                <a:moveTo>
                  <a:pt x="27984" y="1667414"/>
                </a:moveTo>
                <a:lnTo>
                  <a:pt x="21221" y="1667414"/>
                </a:lnTo>
                <a:lnTo>
                  <a:pt x="20831" y="1670399"/>
                </a:lnTo>
                <a:lnTo>
                  <a:pt x="21955" y="1680114"/>
                </a:lnTo>
                <a:lnTo>
                  <a:pt x="25817" y="1680114"/>
                </a:lnTo>
                <a:lnTo>
                  <a:pt x="27984" y="1667414"/>
                </a:lnTo>
                <a:close/>
              </a:path>
              <a:path w="2368550" h="1705609">
                <a:moveTo>
                  <a:pt x="31554" y="1667414"/>
                </a:moveTo>
                <a:lnTo>
                  <a:pt x="27984" y="1667414"/>
                </a:lnTo>
                <a:lnTo>
                  <a:pt x="30499" y="1680114"/>
                </a:lnTo>
                <a:lnTo>
                  <a:pt x="31554" y="1667414"/>
                </a:lnTo>
                <a:close/>
              </a:path>
              <a:path w="2368550" h="1705609">
                <a:moveTo>
                  <a:pt x="21221" y="1667414"/>
                </a:moveTo>
                <a:lnTo>
                  <a:pt x="20732" y="1669546"/>
                </a:lnTo>
                <a:lnTo>
                  <a:pt x="20831" y="1670399"/>
                </a:lnTo>
                <a:lnTo>
                  <a:pt x="21221" y="1667414"/>
                </a:lnTo>
                <a:close/>
              </a:path>
              <a:path w="2368550" h="1705609">
                <a:moveTo>
                  <a:pt x="21221" y="1667414"/>
                </a:moveTo>
                <a:lnTo>
                  <a:pt x="20486" y="1667414"/>
                </a:lnTo>
                <a:lnTo>
                  <a:pt x="20732" y="1669546"/>
                </a:lnTo>
                <a:lnTo>
                  <a:pt x="21221" y="1667414"/>
                </a:lnTo>
                <a:close/>
              </a:path>
              <a:path w="2368550" h="1705609">
                <a:moveTo>
                  <a:pt x="20363" y="1654714"/>
                </a:moveTo>
                <a:lnTo>
                  <a:pt x="16327" y="1654714"/>
                </a:lnTo>
                <a:lnTo>
                  <a:pt x="13693" y="1667414"/>
                </a:lnTo>
                <a:lnTo>
                  <a:pt x="15748" y="1667414"/>
                </a:lnTo>
                <a:lnTo>
                  <a:pt x="20532" y="1656429"/>
                </a:lnTo>
                <a:lnTo>
                  <a:pt x="20363" y="1654714"/>
                </a:lnTo>
                <a:close/>
              </a:path>
              <a:path w="2368550" h="1705609">
                <a:moveTo>
                  <a:pt x="23183" y="1654714"/>
                </a:moveTo>
                <a:lnTo>
                  <a:pt x="21278" y="1654714"/>
                </a:lnTo>
                <a:lnTo>
                  <a:pt x="20532" y="1656429"/>
                </a:lnTo>
                <a:lnTo>
                  <a:pt x="21614" y="1667414"/>
                </a:lnTo>
                <a:lnTo>
                  <a:pt x="23183" y="1654714"/>
                </a:lnTo>
                <a:close/>
              </a:path>
              <a:path w="2368550" h="1705609">
                <a:moveTo>
                  <a:pt x="31249" y="1654714"/>
                </a:moveTo>
                <a:lnTo>
                  <a:pt x="27381" y="1654714"/>
                </a:lnTo>
                <a:lnTo>
                  <a:pt x="30097" y="1667414"/>
                </a:lnTo>
                <a:lnTo>
                  <a:pt x="30755" y="1667414"/>
                </a:lnTo>
                <a:lnTo>
                  <a:pt x="31249" y="1654714"/>
                </a:lnTo>
                <a:close/>
              </a:path>
              <a:path w="2368550" h="1705609">
                <a:moveTo>
                  <a:pt x="32820" y="1654714"/>
                </a:moveTo>
                <a:lnTo>
                  <a:pt x="30755" y="1667414"/>
                </a:lnTo>
                <a:lnTo>
                  <a:pt x="34085" y="1667414"/>
                </a:lnTo>
                <a:lnTo>
                  <a:pt x="32820" y="1654714"/>
                </a:lnTo>
                <a:close/>
              </a:path>
              <a:path w="2368550" h="1705609">
                <a:moveTo>
                  <a:pt x="37360" y="1654714"/>
                </a:moveTo>
                <a:lnTo>
                  <a:pt x="35069" y="1654714"/>
                </a:lnTo>
                <a:lnTo>
                  <a:pt x="34569" y="1667414"/>
                </a:lnTo>
                <a:lnTo>
                  <a:pt x="37337" y="1655214"/>
                </a:lnTo>
                <a:lnTo>
                  <a:pt x="37360" y="1654714"/>
                </a:lnTo>
                <a:close/>
              </a:path>
              <a:path w="2368550" h="1705609">
                <a:moveTo>
                  <a:pt x="37451" y="1654714"/>
                </a:moveTo>
                <a:lnTo>
                  <a:pt x="37337" y="1655214"/>
                </a:lnTo>
                <a:lnTo>
                  <a:pt x="36769" y="1667414"/>
                </a:lnTo>
                <a:lnTo>
                  <a:pt x="37001" y="1667414"/>
                </a:lnTo>
                <a:lnTo>
                  <a:pt x="37451" y="1654714"/>
                </a:lnTo>
                <a:close/>
              </a:path>
              <a:path w="2368550" h="1705609">
                <a:moveTo>
                  <a:pt x="60330" y="1654714"/>
                </a:moveTo>
                <a:lnTo>
                  <a:pt x="55915" y="1654714"/>
                </a:lnTo>
                <a:lnTo>
                  <a:pt x="56901" y="1667414"/>
                </a:lnTo>
                <a:lnTo>
                  <a:pt x="60330" y="1654714"/>
                </a:lnTo>
                <a:close/>
              </a:path>
              <a:path w="2368550" h="1705609">
                <a:moveTo>
                  <a:pt x="62019" y="1654714"/>
                </a:moveTo>
                <a:lnTo>
                  <a:pt x="60330" y="1654714"/>
                </a:lnTo>
                <a:lnTo>
                  <a:pt x="60097" y="1667414"/>
                </a:lnTo>
                <a:lnTo>
                  <a:pt x="61234" y="1667414"/>
                </a:lnTo>
                <a:lnTo>
                  <a:pt x="62019" y="1654714"/>
                </a:lnTo>
                <a:close/>
              </a:path>
              <a:path w="2368550" h="1705609">
                <a:moveTo>
                  <a:pt x="61732" y="1665513"/>
                </a:moveTo>
                <a:lnTo>
                  <a:pt x="61234" y="1667414"/>
                </a:lnTo>
                <a:lnTo>
                  <a:pt x="61432" y="1667414"/>
                </a:lnTo>
                <a:lnTo>
                  <a:pt x="61732" y="1665513"/>
                </a:lnTo>
                <a:close/>
              </a:path>
              <a:path w="2368550" h="1705609">
                <a:moveTo>
                  <a:pt x="64560" y="1654714"/>
                </a:moveTo>
                <a:lnTo>
                  <a:pt x="63435" y="1654714"/>
                </a:lnTo>
                <a:lnTo>
                  <a:pt x="61732" y="1665513"/>
                </a:lnTo>
                <a:lnTo>
                  <a:pt x="64560" y="1654714"/>
                </a:lnTo>
                <a:close/>
              </a:path>
              <a:path w="2368550" h="1705609">
                <a:moveTo>
                  <a:pt x="21278" y="1654714"/>
                </a:moveTo>
                <a:lnTo>
                  <a:pt x="20363" y="1654714"/>
                </a:lnTo>
                <a:lnTo>
                  <a:pt x="20532" y="1656429"/>
                </a:lnTo>
                <a:lnTo>
                  <a:pt x="21278" y="1654714"/>
                </a:lnTo>
                <a:close/>
              </a:path>
              <a:path w="2368550" h="1705609">
                <a:moveTo>
                  <a:pt x="28510" y="1642014"/>
                </a:moveTo>
                <a:lnTo>
                  <a:pt x="23916" y="1642014"/>
                </a:lnTo>
                <a:lnTo>
                  <a:pt x="19394" y="1654714"/>
                </a:lnTo>
                <a:lnTo>
                  <a:pt x="30610" y="1654714"/>
                </a:lnTo>
                <a:lnTo>
                  <a:pt x="30623" y="1654053"/>
                </a:lnTo>
                <a:lnTo>
                  <a:pt x="28510" y="1642014"/>
                </a:lnTo>
                <a:close/>
              </a:path>
              <a:path w="2368550" h="1705609">
                <a:moveTo>
                  <a:pt x="31551" y="1642014"/>
                </a:moveTo>
                <a:lnTo>
                  <a:pt x="30859" y="1642014"/>
                </a:lnTo>
                <a:lnTo>
                  <a:pt x="30739" y="1654714"/>
                </a:lnTo>
                <a:lnTo>
                  <a:pt x="31551" y="1642014"/>
                </a:lnTo>
                <a:close/>
              </a:path>
              <a:path w="2368550" h="1705609">
                <a:moveTo>
                  <a:pt x="49673" y="1629314"/>
                </a:moveTo>
                <a:lnTo>
                  <a:pt x="41165" y="1629314"/>
                </a:lnTo>
                <a:lnTo>
                  <a:pt x="37477" y="1642014"/>
                </a:lnTo>
                <a:lnTo>
                  <a:pt x="35397" y="1654714"/>
                </a:lnTo>
                <a:lnTo>
                  <a:pt x="39745" y="1654714"/>
                </a:lnTo>
                <a:lnTo>
                  <a:pt x="40203" y="1642014"/>
                </a:lnTo>
                <a:lnTo>
                  <a:pt x="44564" y="1642014"/>
                </a:lnTo>
                <a:lnTo>
                  <a:pt x="49673" y="1629314"/>
                </a:lnTo>
                <a:close/>
              </a:path>
              <a:path w="2368550" h="1705609">
                <a:moveTo>
                  <a:pt x="42877" y="1642014"/>
                </a:moveTo>
                <a:lnTo>
                  <a:pt x="39745" y="1654714"/>
                </a:lnTo>
                <a:lnTo>
                  <a:pt x="40335" y="1654714"/>
                </a:lnTo>
                <a:lnTo>
                  <a:pt x="42877" y="1642014"/>
                </a:lnTo>
                <a:close/>
              </a:path>
              <a:path w="2368550" h="1705609">
                <a:moveTo>
                  <a:pt x="45628" y="1642014"/>
                </a:moveTo>
                <a:lnTo>
                  <a:pt x="44574" y="1642014"/>
                </a:lnTo>
                <a:lnTo>
                  <a:pt x="45784" y="1654714"/>
                </a:lnTo>
                <a:lnTo>
                  <a:pt x="45628" y="1642014"/>
                </a:lnTo>
                <a:close/>
              </a:path>
              <a:path w="2368550" h="1705609">
                <a:moveTo>
                  <a:pt x="60326" y="1642014"/>
                </a:moveTo>
                <a:lnTo>
                  <a:pt x="57124" y="1642014"/>
                </a:lnTo>
                <a:lnTo>
                  <a:pt x="54462" y="1654714"/>
                </a:lnTo>
                <a:lnTo>
                  <a:pt x="58285" y="1654714"/>
                </a:lnTo>
                <a:lnTo>
                  <a:pt x="60326" y="1642014"/>
                </a:lnTo>
                <a:close/>
              </a:path>
              <a:path w="2368550" h="1705609">
                <a:moveTo>
                  <a:pt x="74592" y="1629314"/>
                </a:moveTo>
                <a:lnTo>
                  <a:pt x="62545" y="1629314"/>
                </a:lnTo>
                <a:lnTo>
                  <a:pt x="62047" y="1642014"/>
                </a:lnTo>
                <a:lnTo>
                  <a:pt x="58285" y="1654714"/>
                </a:lnTo>
                <a:lnTo>
                  <a:pt x="63362" y="1654714"/>
                </a:lnTo>
                <a:lnTo>
                  <a:pt x="63555" y="1642014"/>
                </a:lnTo>
                <a:lnTo>
                  <a:pt x="74846" y="1642014"/>
                </a:lnTo>
                <a:lnTo>
                  <a:pt x="75302" y="1639112"/>
                </a:lnTo>
                <a:lnTo>
                  <a:pt x="74592" y="1629314"/>
                </a:lnTo>
                <a:close/>
              </a:path>
              <a:path w="2368550" h="1705609">
                <a:moveTo>
                  <a:pt x="27914" y="1629314"/>
                </a:moveTo>
                <a:lnTo>
                  <a:pt x="25957" y="1642014"/>
                </a:lnTo>
                <a:lnTo>
                  <a:pt x="26935" y="1642014"/>
                </a:lnTo>
                <a:lnTo>
                  <a:pt x="27914" y="1629314"/>
                </a:lnTo>
                <a:close/>
              </a:path>
              <a:path w="2368550" h="1705609">
                <a:moveTo>
                  <a:pt x="31094" y="1629314"/>
                </a:moveTo>
                <a:lnTo>
                  <a:pt x="30208" y="1629314"/>
                </a:lnTo>
                <a:lnTo>
                  <a:pt x="26935" y="1642014"/>
                </a:lnTo>
                <a:lnTo>
                  <a:pt x="27193" y="1642014"/>
                </a:lnTo>
                <a:lnTo>
                  <a:pt x="31094" y="1629314"/>
                </a:lnTo>
                <a:close/>
              </a:path>
              <a:path w="2368550" h="1705609">
                <a:moveTo>
                  <a:pt x="37890" y="1629314"/>
                </a:moveTo>
                <a:lnTo>
                  <a:pt x="34814" y="1629314"/>
                </a:lnTo>
                <a:lnTo>
                  <a:pt x="33952" y="1642014"/>
                </a:lnTo>
                <a:lnTo>
                  <a:pt x="34843" y="1642014"/>
                </a:lnTo>
                <a:lnTo>
                  <a:pt x="37890" y="1629314"/>
                </a:lnTo>
                <a:close/>
              </a:path>
              <a:path w="2368550" h="1705609">
                <a:moveTo>
                  <a:pt x="75302" y="1639112"/>
                </a:moveTo>
                <a:lnTo>
                  <a:pt x="74846" y="1642014"/>
                </a:lnTo>
                <a:lnTo>
                  <a:pt x="75512" y="1642014"/>
                </a:lnTo>
                <a:lnTo>
                  <a:pt x="75302" y="1639112"/>
                </a:lnTo>
                <a:close/>
              </a:path>
              <a:path w="2368550" h="1705609">
                <a:moveTo>
                  <a:pt x="76398" y="1632141"/>
                </a:moveTo>
                <a:lnTo>
                  <a:pt x="75302" y="1639112"/>
                </a:lnTo>
                <a:lnTo>
                  <a:pt x="75512" y="1642014"/>
                </a:lnTo>
                <a:lnTo>
                  <a:pt x="77960" y="1642014"/>
                </a:lnTo>
                <a:lnTo>
                  <a:pt x="76398" y="1632141"/>
                </a:lnTo>
                <a:close/>
              </a:path>
              <a:path w="2368550" h="1705609">
                <a:moveTo>
                  <a:pt x="76842" y="1629314"/>
                </a:moveTo>
                <a:lnTo>
                  <a:pt x="75951" y="1629314"/>
                </a:lnTo>
                <a:lnTo>
                  <a:pt x="76398" y="1632141"/>
                </a:lnTo>
                <a:lnTo>
                  <a:pt x="76842" y="1629314"/>
                </a:lnTo>
                <a:close/>
              </a:path>
              <a:path w="2368550" h="1705609">
                <a:moveTo>
                  <a:pt x="43235" y="1616614"/>
                </a:moveTo>
                <a:lnTo>
                  <a:pt x="32740" y="1616614"/>
                </a:lnTo>
                <a:lnTo>
                  <a:pt x="33524" y="1629314"/>
                </a:lnTo>
                <a:lnTo>
                  <a:pt x="41692" y="1629314"/>
                </a:lnTo>
                <a:lnTo>
                  <a:pt x="43235" y="1616614"/>
                </a:lnTo>
                <a:close/>
              </a:path>
              <a:path w="2368550" h="1705609">
                <a:moveTo>
                  <a:pt x="46718" y="1616614"/>
                </a:moveTo>
                <a:lnTo>
                  <a:pt x="46438" y="1616614"/>
                </a:lnTo>
                <a:lnTo>
                  <a:pt x="44316" y="1629314"/>
                </a:lnTo>
                <a:lnTo>
                  <a:pt x="46718" y="1616614"/>
                </a:lnTo>
                <a:close/>
              </a:path>
              <a:path w="2368550" h="1705609">
                <a:moveTo>
                  <a:pt x="68635" y="1616614"/>
                </a:moveTo>
                <a:lnTo>
                  <a:pt x="66661" y="1616614"/>
                </a:lnTo>
                <a:lnTo>
                  <a:pt x="67068" y="1629314"/>
                </a:lnTo>
                <a:lnTo>
                  <a:pt x="67367" y="1629314"/>
                </a:lnTo>
                <a:lnTo>
                  <a:pt x="68635" y="1616614"/>
                </a:lnTo>
                <a:close/>
              </a:path>
              <a:path w="2368550" h="1705609">
                <a:moveTo>
                  <a:pt x="76184" y="1616614"/>
                </a:moveTo>
                <a:lnTo>
                  <a:pt x="72440" y="1616614"/>
                </a:lnTo>
                <a:lnTo>
                  <a:pt x="70126" y="1629314"/>
                </a:lnTo>
                <a:lnTo>
                  <a:pt x="75605" y="1629314"/>
                </a:lnTo>
                <a:lnTo>
                  <a:pt x="76184" y="1616614"/>
                </a:lnTo>
                <a:close/>
              </a:path>
              <a:path w="2368550" h="1705609">
                <a:moveTo>
                  <a:pt x="98495" y="1591214"/>
                </a:moveTo>
                <a:lnTo>
                  <a:pt x="81404" y="1591214"/>
                </a:lnTo>
                <a:lnTo>
                  <a:pt x="79074" y="1603914"/>
                </a:lnTo>
                <a:lnTo>
                  <a:pt x="74156" y="1614746"/>
                </a:lnTo>
                <a:lnTo>
                  <a:pt x="74044" y="1616614"/>
                </a:lnTo>
                <a:lnTo>
                  <a:pt x="79950" y="1616614"/>
                </a:lnTo>
                <a:lnTo>
                  <a:pt x="78618" y="1629314"/>
                </a:lnTo>
                <a:lnTo>
                  <a:pt x="80378" y="1629314"/>
                </a:lnTo>
                <a:lnTo>
                  <a:pt x="86573" y="1616571"/>
                </a:lnTo>
                <a:lnTo>
                  <a:pt x="90950" y="1603914"/>
                </a:lnTo>
                <a:lnTo>
                  <a:pt x="98495" y="1591214"/>
                </a:lnTo>
                <a:close/>
              </a:path>
              <a:path w="2368550" h="1705609">
                <a:moveTo>
                  <a:pt x="39568" y="1603914"/>
                </a:moveTo>
                <a:lnTo>
                  <a:pt x="36495" y="1616614"/>
                </a:lnTo>
                <a:lnTo>
                  <a:pt x="38868" y="1616614"/>
                </a:lnTo>
                <a:lnTo>
                  <a:pt x="39568" y="1603914"/>
                </a:lnTo>
                <a:close/>
              </a:path>
              <a:path w="2368550" h="1705609">
                <a:moveTo>
                  <a:pt x="46432" y="1603914"/>
                </a:moveTo>
                <a:lnTo>
                  <a:pt x="45933" y="1603914"/>
                </a:lnTo>
                <a:lnTo>
                  <a:pt x="40650" y="1616614"/>
                </a:lnTo>
                <a:lnTo>
                  <a:pt x="47500" y="1616614"/>
                </a:lnTo>
                <a:lnTo>
                  <a:pt x="46432" y="1603914"/>
                </a:lnTo>
                <a:close/>
              </a:path>
              <a:path w="2368550" h="1705609">
                <a:moveTo>
                  <a:pt x="48509" y="1616571"/>
                </a:moveTo>
                <a:close/>
              </a:path>
              <a:path w="2368550" h="1705609">
                <a:moveTo>
                  <a:pt x="65634" y="1603914"/>
                </a:moveTo>
                <a:lnTo>
                  <a:pt x="56786" y="1603914"/>
                </a:lnTo>
                <a:lnTo>
                  <a:pt x="60086" y="1616614"/>
                </a:lnTo>
                <a:lnTo>
                  <a:pt x="65667" y="1616614"/>
                </a:lnTo>
                <a:lnTo>
                  <a:pt x="65634" y="1603914"/>
                </a:lnTo>
                <a:close/>
              </a:path>
              <a:path w="2368550" h="1705609">
                <a:moveTo>
                  <a:pt x="74801" y="1603914"/>
                </a:moveTo>
                <a:lnTo>
                  <a:pt x="73212" y="1616614"/>
                </a:lnTo>
                <a:lnTo>
                  <a:pt x="74156" y="1614746"/>
                </a:lnTo>
                <a:lnTo>
                  <a:pt x="74801" y="1603914"/>
                </a:lnTo>
                <a:close/>
              </a:path>
              <a:path w="2368550" h="1705609">
                <a:moveTo>
                  <a:pt x="74156" y="1614746"/>
                </a:moveTo>
                <a:lnTo>
                  <a:pt x="73308" y="1616614"/>
                </a:lnTo>
                <a:lnTo>
                  <a:pt x="74044" y="1616614"/>
                </a:lnTo>
                <a:lnTo>
                  <a:pt x="74156" y="1614746"/>
                </a:lnTo>
                <a:close/>
              </a:path>
              <a:path w="2368550" h="1705609">
                <a:moveTo>
                  <a:pt x="60323" y="1591214"/>
                </a:moveTo>
                <a:lnTo>
                  <a:pt x="51222" y="1591214"/>
                </a:lnTo>
                <a:lnTo>
                  <a:pt x="48779" y="1603914"/>
                </a:lnTo>
                <a:lnTo>
                  <a:pt x="46432" y="1603914"/>
                </a:lnTo>
                <a:lnTo>
                  <a:pt x="48509" y="1616571"/>
                </a:lnTo>
                <a:lnTo>
                  <a:pt x="54956" y="1603914"/>
                </a:lnTo>
                <a:lnTo>
                  <a:pt x="60323" y="1591214"/>
                </a:lnTo>
                <a:close/>
              </a:path>
              <a:path w="2368550" h="1705609">
                <a:moveTo>
                  <a:pt x="51222" y="1591214"/>
                </a:moveTo>
                <a:lnTo>
                  <a:pt x="43445" y="1591214"/>
                </a:lnTo>
                <a:lnTo>
                  <a:pt x="48445" y="1603914"/>
                </a:lnTo>
                <a:lnTo>
                  <a:pt x="51222" y="1591214"/>
                </a:lnTo>
                <a:close/>
              </a:path>
              <a:path w="2368550" h="1705609">
                <a:moveTo>
                  <a:pt x="74505" y="1591214"/>
                </a:moveTo>
                <a:lnTo>
                  <a:pt x="62835" y="1591214"/>
                </a:lnTo>
                <a:lnTo>
                  <a:pt x="61403" y="1603914"/>
                </a:lnTo>
                <a:lnTo>
                  <a:pt x="69781" y="1603914"/>
                </a:lnTo>
                <a:lnTo>
                  <a:pt x="74505" y="1591214"/>
                </a:lnTo>
                <a:close/>
              </a:path>
              <a:path w="2368550" h="1705609">
                <a:moveTo>
                  <a:pt x="54151" y="1578514"/>
                </a:moveTo>
                <a:lnTo>
                  <a:pt x="50147" y="1591214"/>
                </a:lnTo>
                <a:lnTo>
                  <a:pt x="55459" y="1591214"/>
                </a:lnTo>
                <a:lnTo>
                  <a:pt x="54151" y="1578514"/>
                </a:lnTo>
                <a:close/>
              </a:path>
              <a:path w="2368550" h="1705609">
                <a:moveTo>
                  <a:pt x="80669" y="1578514"/>
                </a:moveTo>
                <a:lnTo>
                  <a:pt x="56205" y="1578514"/>
                </a:lnTo>
                <a:lnTo>
                  <a:pt x="55459" y="1591214"/>
                </a:lnTo>
                <a:lnTo>
                  <a:pt x="81045" y="1591214"/>
                </a:lnTo>
                <a:lnTo>
                  <a:pt x="80669" y="1578514"/>
                </a:lnTo>
                <a:close/>
              </a:path>
              <a:path w="2368550" h="1705609">
                <a:moveTo>
                  <a:pt x="107019" y="1578514"/>
                </a:moveTo>
                <a:lnTo>
                  <a:pt x="92204" y="1578514"/>
                </a:lnTo>
                <a:lnTo>
                  <a:pt x="91365" y="1591214"/>
                </a:lnTo>
                <a:lnTo>
                  <a:pt x="99940" y="1591214"/>
                </a:lnTo>
                <a:lnTo>
                  <a:pt x="107019" y="1578514"/>
                </a:lnTo>
                <a:close/>
              </a:path>
              <a:path w="2368550" h="1705609">
                <a:moveTo>
                  <a:pt x="89729" y="1565814"/>
                </a:moveTo>
                <a:lnTo>
                  <a:pt x="61468" y="1565814"/>
                </a:lnTo>
                <a:lnTo>
                  <a:pt x="60217" y="1578514"/>
                </a:lnTo>
                <a:lnTo>
                  <a:pt x="86522" y="1578514"/>
                </a:lnTo>
                <a:lnTo>
                  <a:pt x="89729" y="1565814"/>
                </a:lnTo>
                <a:close/>
              </a:path>
              <a:path w="2368550" h="1705609">
                <a:moveTo>
                  <a:pt x="94702" y="1565814"/>
                </a:moveTo>
                <a:lnTo>
                  <a:pt x="92566" y="1565814"/>
                </a:lnTo>
                <a:lnTo>
                  <a:pt x="92772" y="1578514"/>
                </a:lnTo>
                <a:lnTo>
                  <a:pt x="94786" y="1568014"/>
                </a:lnTo>
                <a:lnTo>
                  <a:pt x="94702" y="1565814"/>
                </a:lnTo>
                <a:close/>
              </a:path>
              <a:path w="2368550" h="1705609">
                <a:moveTo>
                  <a:pt x="95060" y="1566585"/>
                </a:moveTo>
                <a:lnTo>
                  <a:pt x="94786" y="1568014"/>
                </a:lnTo>
                <a:lnTo>
                  <a:pt x="95185" y="1578514"/>
                </a:lnTo>
                <a:lnTo>
                  <a:pt x="100597" y="1578514"/>
                </a:lnTo>
                <a:lnTo>
                  <a:pt x="95060" y="1566585"/>
                </a:lnTo>
                <a:close/>
              </a:path>
              <a:path w="2368550" h="1705609">
                <a:moveTo>
                  <a:pt x="131277" y="1540414"/>
                </a:moveTo>
                <a:lnTo>
                  <a:pt x="116079" y="1540414"/>
                </a:lnTo>
                <a:lnTo>
                  <a:pt x="111678" y="1553114"/>
                </a:lnTo>
                <a:lnTo>
                  <a:pt x="108524" y="1553114"/>
                </a:lnTo>
                <a:lnTo>
                  <a:pt x="107530" y="1565814"/>
                </a:lnTo>
                <a:lnTo>
                  <a:pt x="100156" y="1565814"/>
                </a:lnTo>
                <a:lnTo>
                  <a:pt x="100597" y="1578514"/>
                </a:lnTo>
                <a:lnTo>
                  <a:pt x="110398" y="1578514"/>
                </a:lnTo>
                <a:lnTo>
                  <a:pt x="115680" y="1565814"/>
                </a:lnTo>
                <a:lnTo>
                  <a:pt x="131277" y="1540414"/>
                </a:lnTo>
                <a:close/>
              </a:path>
              <a:path w="2368550" h="1705609">
                <a:moveTo>
                  <a:pt x="94702" y="1565814"/>
                </a:moveTo>
                <a:lnTo>
                  <a:pt x="94786" y="1568014"/>
                </a:lnTo>
                <a:lnTo>
                  <a:pt x="95060" y="1566585"/>
                </a:lnTo>
                <a:lnTo>
                  <a:pt x="94702" y="1565814"/>
                </a:lnTo>
                <a:close/>
              </a:path>
              <a:path w="2368550" h="1705609">
                <a:moveTo>
                  <a:pt x="95208" y="1565814"/>
                </a:moveTo>
                <a:lnTo>
                  <a:pt x="94702" y="1565814"/>
                </a:lnTo>
                <a:lnTo>
                  <a:pt x="95060" y="1566585"/>
                </a:lnTo>
                <a:lnTo>
                  <a:pt x="95208" y="1565814"/>
                </a:lnTo>
                <a:close/>
              </a:path>
              <a:path w="2368550" h="1705609">
                <a:moveTo>
                  <a:pt x="64455" y="1553114"/>
                </a:moveTo>
                <a:lnTo>
                  <a:pt x="63050" y="1553114"/>
                </a:lnTo>
                <a:lnTo>
                  <a:pt x="63533" y="1565814"/>
                </a:lnTo>
                <a:lnTo>
                  <a:pt x="64735" y="1565814"/>
                </a:lnTo>
                <a:lnTo>
                  <a:pt x="64455" y="1553114"/>
                </a:lnTo>
                <a:close/>
              </a:path>
              <a:path w="2368550" h="1705609">
                <a:moveTo>
                  <a:pt x="93139" y="1553114"/>
                </a:moveTo>
                <a:lnTo>
                  <a:pt x="67881" y="1553114"/>
                </a:lnTo>
                <a:lnTo>
                  <a:pt x="66469" y="1565814"/>
                </a:lnTo>
                <a:lnTo>
                  <a:pt x="90595" y="1565814"/>
                </a:lnTo>
                <a:lnTo>
                  <a:pt x="93139" y="1553114"/>
                </a:lnTo>
                <a:close/>
              </a:path>
              <a:path w="2368550" h="1705609">
                <a:moveTo>
                  <a:pt x="97925" y="1553114"/>
                </a:moveTo>
                <a:lnTo>
                  <a:pt x="93139" y="1553114"/>
                </a:lnTo>
                <a:lnTo>
                  <a:pt x="95341" y="1565814"/>
                </a:lnTo>
                <a:lnTo>
                  <a:pt x="97925" y="1553114"/>
                </a:lnTo>
                <a:close/>
              </a:path>
              <a:path w="2368550" h="1705609">
                <a:moveTo>
                  <a:pt x="103375" y="1553114"/>
                </a:moveTo>
                <a:lnTo>
                  <a:pt x="103212" y="1553114"/>
                </a:lnTo>
                <a:lnTo>
                  <a:pt x="98621" y="1565814"/>
                </a:lnTo>
                <a:lnTo>
                  <a:pt x="102731" y="1565814"/>
                </a:lnTo>
                <a:lnTo>
                  <a:pt x="103375" y="1553114"/>
                </a:lnTo>
                <a:close/>
              </a:path>
              <a:path w="2368550" h="1705609">
                <a:moveTo>
                  <a:pt x="104037" y="1553114"/>
                </a:moveTo>
                <a:lnTo>
                  <a:pt x="105373" y="1565814"/>
                </a:lnTo>
                <a:lnTo>
                  <a:pt x="107530" y="1565814"/>
                </a:lnTo>
                <a:lnTo>
                  <a:pt x="104037" y="1553114"/>
                </a:lnTo>
                <a:close/>
              </a:path>
              <a:path w="2368550" h="1705609">
                <a:moveTo>
                  <a:pt x="70719" y="1540414"/>
                </a:moveTo>
                <a:lnTo>
                  <a:pt x="69996" y="1540414"/>
                </a:lnTo>
                <a:lnTo>
                  <a:pt x="65852" y="1553114"/>
                </a:lnTo>
                <a:lnTo>
                  <a:pt x="70516" y="1553114"/>
                </a:lnTo>
                <a:lnTo>
                  <a:pt x="70719" y="1540414"/>
                </a:lnTo>
                <a:close/>
              </a:path>
              <a:path w="2368550" h="1705609">
                <a:moveTo>
                  <a:pt x="101056" y="1540414"/>
                </a:moveTo>
                <a:lnTo>
                  <a:pt x="77668" y="1540414"/>
                </a:lnTo>
                <a:lnTo>
                  <a:pt x="75088" y="1553114"/>
                </a:lnTo>
                <a:lnTo>
                  <a:pt x="99253" y="1553114"/>
                </a:lnTo>
                <a:lnTo>
                  <a:pt x="101056" y="1540414"/>
                </a:lnTo>
                <a:close/>
              </a:path>
              <a:path w="2368550" h="1705609">
                <a:moveTo>
                  <a:pt x="111443" y="1527714"/>
                </a:moveTo>
                <a:lnTo>
                  <a:pt x="83616" y="1527714"/>
                </a:lnTo>
                <a:lnTo>
                  <a:pt x="80600" y="1540414"/>
                </a:lnTo>
                <a:lnTo>
                  <a:pt x="110091" y="1540414"/>
                </a:lnTo>
                <a:lnTo>
                  <a:pt x="111443" y="1527714"/>
                </a:lnTo>
                <a:close/>
              </a:path>
              <a:path w="2368550" h="1705609">
                <a:moveTo>
                  <a:pt x="138794" y="1527714"/>
                </a:moveTo>
                <a:lnTo>
                  <a:pt x="116080" y="1527714"/>
                </a:lnTo>
                <a:lnTo>
                  <a:pt x="118314" y="1540414"/>
                </a:lnTo>
                <a:lnTo>
                  <a:pt x="136349" y="1540414"/>
                </a:lnTo>
                <a:lnTo>
                  <a:pt x="138794" y="1527714"/>
                </a:lnTo>
                <a:close/>
              </a:path>
              <a:path w="2368550" h="1705609">
                <a:moveTo>
                  <a:pt x="85676" y="1515014"/>
                </a:moveTo>
                <a:lnTo>
                  <a:pt x="84056" y="1527714"/>
                </a:lnTo>
                <a:lnTo>
                  <a:pt x="93153" y="1527714"/>
                </a:lnTo>
                <a:lnTo>
                  <a:pt x="85676" y="1515014"/>
                </a:lnTo>
                <a:close/>
              </a:path>
              <a:path w="2368550" h="1705609">
                <a:moveTo>
                  <a:pt x="117675" y="1515014"/>
                </a:moveTo>
                <a:lnTo>
                  <a:pt x="96305" y="1515014"/>
                </a:lnTo>
                <a:lnTo>
                  <a:pt x="93153" y="1527714"/>
                </a:lnTo>
                <a:lnTo>
                  <a:pt x="116281" y="1527714"/>
                </a:lnTo>
                <a:lnTo>
                  <a:pt x="117675" y="1515014"/>
                </a:lnTo>
                <a:close/>
              </a:path>
              <a:path w="2368550" h="1705609">
                <a:moveTo>
                  <a:pt x="148092" y="1515014"/>
                </a:moveTo>
                <a:lnTo>
                  <a:pt x="124354" y="1515014"/>
                </a:lnTo>
                <a:lnTo>
                  <a:pt x="124100" y="1527714"/>
                </a:lnTo>
                <a:lnTo>
                  <a:pt x="140293" y="1527714"/>
                </a:lnTo>
                <a:lnTo>
                  <a:pt x="148092" y="1515014"/>
                </a:lnTo>
                <a:close/>
              </a:path>
              <a:path w="2368550" h="1705609">
                <a:moveTo>
                  <a:pt x="99684" y="1502314"/>
                </a:moveTo>
                <a:lnTo>
                  <a:pt x="97210" y="1515014"/>
                </a:lnTo>
                <a:lnTo>
                  <a:pt x="101964" y="1515014"/>
                </a:lnTo>
                <a:lnTo>
                  <a:pt x="99684" y="1502314"/>
                </a:lnTo>
                <a:close/>
              </a:path>
              <a:path w="2368550" h="1705609">
                <a:moveTo>
                  <a:pt x="113447" y="1502314"/>
                </a:moveTo>
                <a:lnTo>
                  <a:pt x="104490" y="1502314"/>
                </a:lnTo>
                <a:lnTo>
                  <a:pt x="101964" y="1515014"/>
                </a:lnTo>
                <a:lnTo>
                  <a:pt x="112505" y="1515014"/>
                </a:lnTo>
                <a:lnTo>
                  <a:pt x="113447" y="1502314"/>
                </a:lnTo>
                <a:close/>
              </a:path>
              <a:path w="2368550" h="1705609">
                <a:moveTo>
                  <a:pt x="129828" y="1502314"/>
                </a:moveTo>
                <a:lnTo>
                  <a:pt x="113447" y="1502314"/>
                </a:lnTo>
                <a:lnTo>
                  <a:pt x="114119" y="1515014"/>
                </a:lnTo>
                <a:lnTo>
                  <a:pt x="123860" y="1515014"/>
                </a:lnTo>
                <a:lnTo>
                  <a:pt x="129828" y="1502314"/>
                </a:lnTo>
                <a:close/>
              </a:path>
              <a:path w="2368550" h="1705609">
                <a:moveTo>
                  <a:pt x="131456" y="1502314"/>
                </a:moveTo>
                <a:lnTo>
                  <a:pt x="130018" y="1502314"/>
                </a:lnTo>
                <a:lnTo>
                  <a:pt x="127095" y="1515014"/>
                </a:lnTo>
                <a:lnTo>
                  <a:pt x="133088" y="1515014"/>
                </a:lnTo>
                <a:lnTo>
                  <a:pt x="131456" y="1502314"/>
                </a:lnTo>
                <a:close/>
              </a:path>
              <a:path w="2368550" h="1705609">
                <a:moveTo>
                  <a:pt x="176767" y="1464214"/>
                </a:moveTo>
                <a:lnTo>
                  <a:pt x="166467" y="1464214"/>
                </a:lnTo>
                <a:lnTo>
                  <a:pt x="162657" y="1475740"/>
                </a:lnTo>
                <a:lnTo>
                  <a:pt x="162507" y="1476914"/>
                </a:lnTo>
                <a:lnTo>
                  <a:pt x="160989" y="1476914"/>
                </a:lnTo>
                <a:lnTo>
                  <a:pt x="153563" y="1489614"/>
                </a:lnTo>
                <a:lnTo>
                  <a:pt x="145533" y="1502314"/>
                </a:lnTo>
                <a:lnTo>
                  <a:pt x="135575" y="1502314"/>
                </a:lnTo>
                <a:lnTo>
                  <a:pt x="133136" y="1515014"/>
                </a:lnTo>
                <a:lnTo>
                  <a:pt x="153053" y="1515014"/>
                </a:lnTo>
                <a:lnTo>
                  <a:pt x="160286" y="1502314"/>
                </a:lnTo>
                <a:lnTo>
                  <a:pt x="166711" y="1489614"/>
                </a:lnTo>
                <a:lnTo>
                  <a:pt x="173452" y="1489614"/>
                </a:lnTo>
                <a:lnTo>
                  <a:pt x="176767" y="1464214"/>
                </a:lnTo>
                <a:close/>
              </a:path>
              <a:path w="2368550" h="1705609">
                <a:moveTo>
                  <a:pt x="111885" y="1498535"/>
                </a:moveTo>
                <a:lnTo>
                  <a:pt x="110073" y="1502314"/>
                </a:lnTo>
                <a:lnTo>
                  <a:pt x="110686" y="1502314"/>
                </a:lnTo>
                <a:lnTo>
                  <a:pt x="111885" y="1498535"/>
                </a:lnTo>
                <a:close/>
              </a:path>
              <a:path w="2368550" h="1705609">
                <a:moveTo>
                  <a:pt x="117073" y="1489614"/>
                </a:moveTo>
                <a:lnTo>
                  <a:pt x="116161" y="1489614"/>
                </a:lnTo>
                <a:lnTo>
                  <a:pt x="111885" y="1498535"/>
                </a:lnTo>
                <a:lnTo>
                  <a:pt x="110686" y="1502314"/>
                </a:lnTo>
                <a:lnTo>
                  <a:pt x="111287" y="1502314"/>
                </a:lnTo>
                <a:lnTo>
                  <a:pt x="117073" y="1489614"/>
                </a:lnTo>
                <a:close/>
              </a:path>
              <a:path w="2368550" h="1705609">
                <a:moveTo>
                  <a:pt x="143520" y="1489614"/>
                </a:moveTo>
                <a:lnTo>
                  <a:pt x="117073" y="1489614"/>
                </a:lnTo>
                <a:lnTo>
                  <a:pt x="111287" y="1502314"/>
                </a:lnTo>
                <a:lnTo>
                  <a:pt x="133273" y="1502314"/>
                </a:lnTo>
                <a:lnTo>
                  <a:pt x="143520" y="1489614"/>
                </a:lnTo>
                <a:close/>
              </a:path>
              <a:path w="2368550" h="1705609">
                <a:moveTo>
                  <a:pt x="116161" y="1489614"/>
                </a:moveTo>
                <a:lnTo>
                  <a:pt x="114714" y="1489614"/>
                </a:lnTo>
                <a:lnTo>
                  <a:pt x="111885" y="1498535"/>
                </a:lnTo>
                <a:lnTo>
                  <a:pt x="116161" y="1489614"/>
                </a:lnTo>
                <a:close/>
              </a:path>
              <a:path w="2368550" h="1705609">
                <a:moveTo>
                  <a:pt x="116071" y="1476914"/>
                </a:moveTo>
                <a:lnTo>
                  <a:pt x="115695" y="1476914"/>
                </a:lnTo>
                <a:lnTo>
                  <a:pt x="110316" y="1489614"/>
                </a:lnTo>
                <a:lnTo>
                  <a:pt x="117146" y="1489614"/>
                </a:lnTo>
                <a:lnTo>
                  <a:pt x="116071" y="1476914"/>
                </a:lnTo>
                <a:close/>
              </a:path>
              <a:path w="2368550" h="1705609">
                <a:moveTo>
                  <a:pt x="147523" y="1476914"/>
                </a:moveTo>
                <a:lnTo>
                  <a:pt x="121480" y="1476914"/>
                </a:lnTo>
                <a:lnTo>
                  <a:pt x="117146" y="1489614"/>
                </a:lnTo>
                <a:lnTo>
                  <a:pt x="144948" y="1489614"/>
                </a:lnTo>
                <a:lnTo>
                  <a:pt x="147523" y="1476914"/>
                </a:lnTo>
                <a:close/>
              </a:path>
              <a:path w="2368550" h="1705609">
                <a:moveTo>
                  <a:pt x="125159" y="1469518"/>
                </a:moveTo>
                <a:lnTo>
                  <a:pt x="124923" y="1476914"/>
                </a:lnTo>
                <a:lnTo>
                  <a:pt x="128761" y="1476914"/>
                </a:lnTo>
                <a:lnTo>
                  <a:pt x="125159" y="1469518"/>
                </a:lnTo>
                <a:close/>
              </a:path>
              <a:path w="2368550" h="1705609">
                <a:moveTo>
                  <a:pt x="134094" y="1464214"/>
                </a:moveTo>
                <a:lnTo>
                  <a:pt x="132650" y="1464214"/>
                </a:lnTo>
                <a:lnTo>
                  <a:pt x="129324" y="1476914"/>
                </a:lnTo>
                <a:lnTo>
                  <a:pt x="133269" y="1476914"/>
                </a:lnTo>
                <a:lnTo>
                  <a:pt x="134094" y="1464214"/>
                </a:lnTo>
                <a:close/>
              </a:path>
              <a:path w="2368550" h="1705609">
                <a:moveTo>
                  <a:pt x="139576" y="1464214"/>
                </a:moveTo>
                <a:lnTo>
                  <a:pt x="133269" y="1476914"/>
                </a:lnTo>
                <a:lnTo>
                  <a:pt x="137302" y="1476914"/>
                </a:lnTo>
                <a:lnTo>
                  <a:pt x="139576" y="1464214"/>
                </a:lnTo>
                <a:close/>
              </a:path>
              <a:path w="2368550" h="1705609">
                <a:moveTo>
                  <a:pt x="154348" y="1464214"/>
                </a:moveTo>
                <a:lnTo>
                  <a:pt x="142740" y="1464214"/>
                </a:lnTo>
                <a:lnTo>
                  <a:pt x="140409" y="1476914"/>
                </a:lnTo>
                <a:lnTo>
                  <a:pt x="148154" y="1476914"/>
                </a:lnTo>
                <a:lnTo>
                  <a:pt x="154792" y="1467652"/>
                </a:lnTo>
                <a:lnTo>
                  <a:pt x="154348" y="1464214"/>
                </a:lnTo>
                <a:close/>
              </a:path>
              <a:path w="2368550" h="1705609">
                <a:moveTo>
                  <a:pt x="155814" y="1475555"/>
                </a:moveTo>
                <a:lnTo>
                  <a:pt x="155332" y="1476914"/>
                </a:lnTo>
                <a:lnTo>
                  <a:pt x="155990" y="1476914"/>
                </a:lnTo>
                <a:lnTo>
                  <a:pt x="155814" y="1475555"/>
                </a:lnTo>
                <a:close/>
              </a:path>
              <a:path w="2368550" h="1705609">
                <a:moveTo>
                  <a:pt x="164123" y="1464214"/>
                </a:moveTo>
                <a:lnTo>
                  <a:pt x="159835" y="1464214"/>
                </a:lnTo>
                <a:lnTo>
                  <a:pt x="162269" y="1476914"/>
                </a:lnTo>
                <a:lnTo>
                  <a:pt x="162657" y="1475740"/>
                </a:lnTo>
                <a:lnTo>
                  <a:pt x="164123" y="1464214"/>
                </a:lnTo>
                <a:close/>
              </a:path>
              <a:path w="2368550" h="1705609">
                <a:moveTo>
                  <a:pt x="187617" y="1451514"/>
                </a:moveTo>
                <a:lnTo>
                  <a:pt x="179231" y="1451514"/>
                </a:lnTo>
                <a:lnTo>
                  <a:pt x="175688" y="1456094"/>
                </a:lnTo>
                <a:lnTo>
                  <a:pt x="174190" y="1464214"/>
                </a:lnTo>
                <a:lnTo>
                  <a:pt x="176767" y="1464214"/>
                </a:lnTo>
                <a:lnTo>
                  <a:pt x="182194" y="1476914"/>
                </a:lnTo>
                <a:lnTo>
                  <a:pt x="186123" y="1464304"/>
                </a:lnTo>
                <a:lnTo>
                  <a:pt x="186202" y="1463770"/>
                </a:lnTo>
                <a:lnTo>
                  <a:pt x="187617" y="1451514"/>
                </a:lnTo>
                <a:close/>
              </a:path>
              <a:path w="2368550" h="1705609">
                <a:moveTo>
                  <a:pt x="166467" y="1464214"/>
                </a:moveTo>
                <a:lnTo>
                  <a:pt x="164123" y="1464214"/>
                </a:lnTo>
                <a:lnTo>
                  <a:pt x="162657" y="1475740"/>
                </a:lnTo>
                <a:lnTo>
                  <a:pt x="166467" y="1464214"/>
                </a:lnTo>
                <a:close/>
              </a:path>
              <a:path w="2368550" h="1705609">
                <a:moveTo>
                  <a:pt x="159786" y="1464214"/>
                </a:moveTo>
                <a:lnTo>
                  <a:pt x="157256" y="1464214"/>
                </a:lnTo>
                <a:lnTo>
                  <a:pt x="154792" y="1467652"/>
                </a:lnTo>
                <a:lnTo>
                  <a:pt x="155814" y="1475555"/>
                </a:lnTo>
                <a:lnTo>
                  <a:pt x="159803" y="1464304"/>
                </a:lnTo>
                <a:close/>
              </a:path>
              <a:path w="2368550" h="1705609">
                <a:moveTo>
                  <a:pt x="125328" y="1464214"/>
                </a:moveTo>
                <a:lnTo>
                  <a:pt x="122576" y="1464214"/>
                </a:lnTo>
                <a:lnTo>
                  <a:pt x="125159" y="1469518"/>
                </a:lnTo>
                <a:lnTo>
                  <a:pt x="125328" y="1464214"/>
                </a:lnTo>
                <a:close/>
              </a:path>
              <a:path w="2368550" h="1705609">
                <a:moveTo>
                  <a:pt x="161909" y="1451514"/>
                </a:moveTo>
                <a:lnTo>
                  <a:pt x="152543" y="1451514"/>
                </a:lnTo>
                <a:lnTo>
                  <a:pt x="151121" y="1464214"/>
                </a:lnTo>
                <a:lnTo>
                  <a:pt x="154348" y="1464214"/>
                </a:lnTo>
                <a:lnTo>
                  <a:pt x="154792" y="1467652"/>
                </a:lnTo>
                <a:lnTo>
                  <a:pt x="157256" y="1464214"/>
                </a:lnTo>
                <a:lnTo>
                  <a:pt x="162235" y="1456199"/>
                </a:lnTo>
                <a:lnTo>
                  <a:pt x="161909" y="1451514"/>
                </a:lnTo>
                <a:close/>
              </a:path>
              <a:path w="2368550" h="1705609">
                <a:moveTo>
                  <a:pt x="159835" y="1464214"/>
                </a:moveTo>
                <a:close/>
              </a:path>
              <a:path w="2368550" h="1705609">
                <a:moveTo>
                  <a:pt x="145012" y="1451514"/>
                </a:moveTo>
                <a:lnTo>
                  <a:pt x="131766" y="1451514"/>
                </a:lnTo>
                <a:lnTo>
                  <a:pt x="134120" y="1464214"/>
                </a:lnTo>
                <a:lnTo>
                  <a:pt x="142423" y="1464214"/>
                </a:lnTo>
                <a:lnTo>
                  <a:pt x="145012" y="1451514"/>
                </a:lnTo>
                <a:close/>
              </a:path>
              <a:path w="2368550" h="1705609">
                <a:moveTo>
                  <a:pt x="149042" y="1451514"/>
                </a:moveTo>
                <a:lnTo>
                  <a:pt x="148216" y="1451514"/>
                </a:lnTo>
                <a:lnTo>
                  <a:pt x="145522" y="1464214"/>
                </a:lnTo>
                <a:lnTo>
                  <a:pt x="147690" y="1464214"/>
                </a:lnTo>
                <a:lnTo>
                  <a:pt x="147788" y="1463770"/>
                </a:lnTo>
                <a:lnTo>
                  <a:pt x="149042" y="1451514"/>
                </a:lnTo>
                <a:close/>
              </a:path>
              <a:path w="2368550" h="1705609">
                <a:moveTo>
                  <a:pt x="147766" y="1463980"/>
                </a:moveTo>
                <a:lnTo>
                  <a:pt x="147690" y="1464214"/>
                </a:lnTo>
                <a:lnTo>
                  <a:pt x="147766" y="1463980"/>
                </a:lnTo>
                <a:close/>
              </a:path>
              <a:path w="2368550" h="1705609">
                <a:moveTo>
                  <a:pt x="150802" y="1454641"/>
                </a:moveTo>
                <a:lnTo>
                  <a:pt x="149229" y="1459481"/>
                </a:lnTo>
                <a:lnTo>
                  <a:pt x="148356" y="1464214"/>
                </a:lnTo>
                <a:lnTo>
                  <a:pt x="151121" y="1464214"/>
                </a:lnTo>
                <a:lnTo>
                  <a:pt x="150802" y="1454641"/>
                </a:lnTo>
                <a:close/>
              </a:path>
              <a:path w="2368550" h="1705609">
                <a:moveTo>
                  <a:pt x="162840" y="1455225"/>
                </a:moveTo>
                <a:lnTo>
                  <a:pt x="162235" y="1456199"/>
                </a:lnTo>
                <a:lnTo>
                  <a:pt x="162793" y="1464214"/>
                </a:lnTo>
                <a:lnTo>
                  <a:pt x="165094" y="1464214"/>
                </a:lnTo>
                <a:lnTo>
                  <a:pt x="162840" y="1455225"/>
                </a:lnTo>
                <a:close/>
              </a:path>
              <a:path w="2368550" h="1705609">
                <a:moveTo>
                  <a:pt x="176533" y="1451514"/>
                </a:moveTo>
                <a:lnTo>
                  <a:pt x="169345" y="1451514"/>
                </a:lnTo>
                <a:lnTo>
                  <a:pt x="169101" y="1464214"/>
                </a:lnTo>
                <a:lnTo>
                  <a:pt x="169407" y="1464214"/>
                </a:lnTo>
                <a:lnTo>
                  <a:pt x="175688" y="1456094"/>
                </a:lnTo>
                <a:lnTo>
                  <a:pt x="176533" y="1451514"/>
                </a:lnTo>
                <a:close/>
              </a:path>
              <a:path w="2368550" h="1705609">
                <a:moveTo>
                  <a:pt x="192172" y="1451514"/>
                </a:moveTo>
                <a:lnTo>
                  <a:pt x="187617" y="1451514"/>
                </a:lnTo>
                <a:lnTo>
                  <a:pt x="188266" y="1464214"/>
                </a:lnTo>
                <a:lnTo>
                  <a:pt x="192418" y="1453618"/>
                </a:lnTo>
                <a:lnTo>
                  <a:pt x="192172" y="1451514"/>
                </a:lnTo>
                <a:close/>
              </a:path>
              <a:path w="2368550" h="1705609">
                <a:moveTo>
                  <a:pt x="197258" y="1451514"/>
                </a:moveTo>
                <a:lnTo>
                  <a:pt x="193243" y="1451514"/>
                </a:lnTo>
                <a:lnTo>
                  <a:pt x="192418" y="1453618"/>
                </a:lnTo>
                <a:lnTo>
                  <a:pt x="193659" y="1464214"/>
                </a:lnTo>
                <a:lnTo>
                  <a:pt x="197258" y="1451514"/>
                </a:lnTo>
                <a:close/>
              </a:path>
              <a:path w="2368550" h="1705609">
                <a:moveTo>
                  <a:pt x="150698" y="1451514"/>
                </a:moveTo>
                <a:lnTo>
                  <a:pt x="150479" y="1451514"/>
                </a:lnTo>
                <a:lnTo>
                  <a:pt x="147788" y="1463770"/>
                </a:lnTo>
                <a:lnTo>
                  <a:pt x="147766" y="1463980"/>
                </a:lnTo>
                <a:lnTo>
                  <a:pt x="149229" y="1459481"/>
                </a:lnTo>
                <a:lnTo>
                  <a:pt x="150698" y="1451514"/>
                </a:lnTo>
                <a:close/>
              </a:path>
              <a:path w="2368550" h="1705609">
                <a:moveTo>
                  <a:pt x="150698" y="1451514"/>
                </a:moveTo>
                <a:lnTo>
                  <a:pt x="149229" y="1459481"/>
                </a:lnTo>
                <a:lnTo>
                  <a:pt x="150802" y="1454641"/>
                </a:lnTo>
                <a:lnTo>
                  <a:pt x="150698" y="1451514"/>
                </a:lnTo>
                <a:close/>
              </a:path>
              <a:path w="2368550" h="1705609">
                <a:moveTo>
                  <a:pt x="161909" y="1451514"/>
                </a:moveTo>
                <a:lnTo>
                  <a:pt x="162235" y="1456199"/>
                </a:lnTo>
                <a:lnTo>
                  <a:pt x="162840" y="1455225"/>
                </a:lnTo>
                <a:lnTo>
                  <a:pt x="161909" y="1451514"/>
                </a:lnTo>
                <a:close/>
              </a:path>
              <a:path w="2368550" h="1705609">
                <a:moveTo>
                  <a:pt x="179231" y="1451514"/>
                </a:moveTo>
                <a:lnTo>
                  <a:pt x="176533" y="1451514"/>
                </a:lnTo>
                <a:lnTo>
                  <a:pt x="175688" y="1456094"/>
                </a:lnTo>
                <a:lnTo>
                  <a:pt x="179231" y="1451514"/>
                </a:lnTo>
                <a:close/>
              </a:path>
              <a:path w="2368550" h="1705609">
                <a:moveTo>
                  <a:pt x="173230" y="1438814"/>
                </a:moveTo>
                <a:lnTo>
                  <a:pt x="158328" y="1438814"/>
                </a:lnTo>
                <a:lnTo>
                  <a:pt x="155260" y="1451514"/>
                </a:lnTo>
                <a:lnTo>
                  <a:pt x="161909" y="1451514"/>
                </a:lnTo>
                <a:lnTo>
                  <a:pt x="162840" y="1455225"/>
                </a:lnTo>
                <a:lnTo>
                  <a:pt x="165145" y="1451514"/>
                </a:lnTo>
                <a:lnTo>
                  <a:pt x="173230" y="1438814"/>
                </a:lnTo>
                <a:close/>
              </a:path>
              <a:path w="2368550" h="1705609">
                <a:moveTo>
                  <a:pt x="151818" y="1451514"/>
                </a:moveTo>
                <a:lnTo>
                  <a:pt x="150698" y="1451514"/>
                </a:lnTo>
                <a:lnTo>
                  <a:pt x="150802" y="1454641"/>
                </a:lnTo>
                <a:lnTo>
                  <a:pt x="151818" y="1451514"/>
                </a:lnTo>
                <a:close/>
              </a:path>
              <a:path w="2368550" h="1705609">
                <a:moveTo>
                  <a:pt x="193243" y="1451514"/>
                </a:moveTo>
                <a:lnTo>
                  <a:pt x="192172" y="1451514"/>
                </a:lnTo>
                <a:lnTo>
                  <a:pt x="192418" y="1453618"/>
                </a:lnTo>
                <a:lnTo>
                  <a:pt x="193243" y="1451514"/>
                </a:lnTo>
                <a:close/>
              </a:path>
              <a:path w="2368550" h="1705609">
                <a:moveTo>
                  <a:pt x="153962" y="1438814"/>
                </a:moveTo>
                <a:lnTo>
                  <a:pt x="144679" y="1438814"/>
                </a:lnTo>
                <a:lnTo>
                  <a:pt x="143475" y="1451514"/>
                </a:lnTo>
                <a:lnTo>
                  <a:pt x="155260" y="1451514"/>
                </a:lnTo>
                <a:lnTo>
                  <a:pt x="153962" y="1438814"/>
                </a:lnTo>
                <a:close/>
              </a:path>
              <a:path w="2368550" h="1705609">
                <a:moveTo>
                  <a:pt x="182532" y="1438814"/>
                </a:moveTo>
                <a:lnTo>
                  <a:pt x="178067" y="1438814"/>
                </a:lnTo>
                <a:lnTo>
                  <a:pt x="174633" y="1451514"/>
                </a:lnTo>
                <a:lnTo>
                  <a:pt x="178635" y="1451514"/>
                </a:lnTo>
                <a:lnTo>
                  <a:pt x="182532" y="1438814"/>
                </a:lnTo>
                <a:close/>
              </a:path>
              <a:path w="2368550" h="1705609">
                <a:moveTo>
                  <a:pt x="186874" y="1438814"/>
                </a:moveTo>
                <a:lnTo>
                  <a:pt x="183368" y="1438814"/>
                </a:lnTo>
                <a:lnTo>
                  <a:pt x="180371" y="1451514"/>
                </a:lnTo>
                <a:lnTo>
                  <a:pt x="184547" y="1451514"/>
                </a:lnTo>
                <a:lnTo>
                  <a:pt x="186874" y="1438814"/>
                </a:lnTo>
                <a:close/>
              </a:path>
              <a:path w="2368550" h="1705609">
                <a:moveTo>
                  <a:pt x="197463" y="1438814"/>
                </a:moveTo>
                <a:lnTo>
                  <a:pt x="193909" y="1438814"/>
                </a:lnTo>
                <a:lnTo>
                  <a:pt x="186672" y="1451514"/>
                </a:lnTo>
                <a:lnTo>
                  <a:pt x="193313" y="1451514"/>
                </a:lnTo>
                <a:lnTo>
                  <a:pt x="197463" y="1438814"/>
                </a:lnTo>
                <a:close/>
              </a:path>
              <a:path w="2368550" h="1705609">
                <a:moveTo>
                  <a:pt x="134412" y="1426114"/>
                </a:moveTo>
                <a:lnTo>
                  <a:pt x="132462" y="1438814"/>
                </a:lnTo>
                <a:lnTo>
                  <a:pt x="134762" y="1431148"/>
                </a:lnTo>
                <a:lnTo>
                  <a:pt x="134412" y="1426114"/>
                </a:lnTo>
                <a:close/>
              </a:path>
              <a:path w="2368550" h="1705609">
                <a:moveTo>
                  <a:pt x="135385" y="1429073"/>
                </a:moveTo>
                <a:lnTo>
                  <a:pt x="134762" y="1431148"/>
                </a:lnTo>
                <a:lnTo>
                  <a:pt x="135295" y="1438814"/>
                </a:lnTo>
                <a:lnTo>
                  <a:pt x="137232" y="1438814"/>
                </a:lnTo>
                <a:lnTo>
                  <a:pt x="135385" y="1429073"/>
                </a:lnTo>
                <a:close/>
              </a:path>
              <a:path w="2368550" h="1705609">
                <a:moveTo>
                  <a:pt x="163296" y="1426114"/>
                </a:moveTo>
                <a:lnTo>
                  <a:pt x="153549" y="1426114"/>
                </a:lnTo>
                <a:lnTo>
                  <a:pt x="152251" y="1438814"/>
                </a:lnTo>
                <a:lnTo>
                  <a:pt x="161504" y="1438814"/>
                </a:lnTo>
                <a:lnTo>
                  <a:pt x="163296" y="1426114"/>
                </a:lnTo>
                <a:close/>
              </a:path>
              <a:path w="2368550" h="1705609">
                <a:moveTo>
                  <a:pt x="182429" y="1426114"/>
                </a:moveTo>
                <a:lnTo>
                  <a:pt x="164265" y="1426114"/>
                </a:lnTo>
                <a:lnTo>
                  <a:pt x="166490" y="1438814"/>
                </a:lnTo>
                <a:lnTo>
                  <a:pt x="175790" y="1438814"/>
                </a:lnTo>
                <a:lnTo>
                  <a:pt x="182429" y="1426114"/>
                </a:lnTo>
                <a:close/>
              </a:path>
              <a:path w="2368550" h="1705609">
                <a:moveTo>
                  <a:pt x="184733" y="1438461"/>
                </a:moveTo>
                <a:lnTo>
                  <a:pt x="184607" y="1438814"/>
                </a:lnTo>
                <a:lnTo>
                  <a:pt x="184799" y="1438814"/>
                </a:lnTo>
                <a:lnTo>
                  <a:pt x="184733" y="1438461"/>
                </a:lnTo>
                <a:close/>
              </a:path>
              <a:path w="2368550" h="1705609">
                <a:moveTo>
                  <a:pt x="184986" y="1437759"/>
                </a:moveTo>
                <a:lnTo>
                  <a:pt x="184733" y="1438461"/>
                </a:lnTo>
                <a:lnTo>
                  <a:pt x="184799" y="1438814"/>
                </a:lnTo>
                <a:lnTo>
                  <a:pt x="184986" y="1437759"/>
                </a:lnTo>
                <a:close/>
              </a:path>
              <a:path w="2368550" h="1705609">
                <a:moveTo>
                  <a:pt x="189166" y="1426114"/>
                </a:moveTo>
                <a:lnTo>
                  <a:pt x="184986" y="1437759"/>
                </a:lnTo>
                <a:lnTo>
                  <a:pt x="184799" y="1438814"/>
                </a:lnTo>
                <a:lnTo>
                  <a:pt x="190710" y="1438814"/>
                </a:lnTo>
                <a:lnTo>
                  <a:pt x="189166" y="1426114"/>
                </a:lnTo>
                <a:close/>
              </a:path>
              <a:path w="2368550" h="1705609">
                <a:moveTo>
                  <a:pt x="210634" y="1426114"/>
                </a:moveTo>
                <a:lnTo>
                  <a:pt x="194091" y="1426114"/>
                </a:lnTo>
                <a:lnTo>
                  <a:pt x="192911" y="1438814"/>
                </a:lnTo>
                <a:lnTo>
                  <a:pt x="211824" y="1438814"/>
                </a:lnTo>
                <a:lnTo>
                  <a:pt x="210634" y="1426114"/>
                </a:lnTo>
                <a:close/>
              </a:path>
              <a:path w="2368550" h="1705609">
                <a:moveTo>
                  <a:pt x="187041" y="1426114"/>
                </a:moveTo>
                <a:lnTo>
                  <a:pt x="182429" y="1426114"/>
                </a:lnTo>
                <a:lnTo>
                  <a:pt x="184733" y="1438461"/>
                </a:lnTo>
                <a:lnTo>
                  <a:pt x="184986" y="1437759"/>
                </a:lnTo>
                <a:lnTo>
                  <a:pt x="187041" y="1426114"/>
                </a:lnTo>
                <a:close/>
              </a:path>
              <a:path w="2368550" h="1705609">
                <a:moveTo>
                  <a:pt x="136273" y="1426114"/>
                </a:moveTo>
                <a:lnTo>
                  <a:pt x="134824" y="1426114"/>
                </a:lnTo>
                <a:lnTo>
                  <a:pt x="135385" y="1429073"/>
                </a:lnTo>
                <a:lnTo>
                  <a:pt x="136273" y="1426114"/>
                </a:lnTo>
                <a:close/>
              </a:path>
              <a:path w="2368550" h="1705609">
                <a:moveTo>
                  <a:pt x="172468" y="1413414"/>
                </a:moveTo>
                <a:lnTo>
                  <a:pt x="163296" y="1413414"/>
                </a:lnTo>
                <a:lnTo>
                  <a:pt x="152812" y="1426114"/>
                </a:lnTo>
                <a:lnTo>
                  <a:pt x="176077" y="1426114"/>
                </a:lnTo>
                <a:lnTo>
                  <a:pt x="172468" y="1413414"/>
                </a:lnTo>
                <a:close/>
              </a:path>
              <a:path w="2368550" h="1705609">
                <a:moveTo>
                  <a:pt x="195996" y="1413414"/>
                </a:moveTo>
                <a:lnTo>
                  <a:pt x="179683" y="1413414"/>
                </a:lnTo>
                <a:lnTo>
                  <a:pt x="176077" y="1426114"/>
                </a:lnTo>
                <a:lnTo>
                  <a:pt x="193029" y="1426114"/>
                </a:lnTo>
                <a:lnTo>
                  <a:pt x="195996" y="1413414"/>
                </a:lnTo>
                <a:close/>
              </a:path>
              <a:path w="2368550" h="1705609">
                <a:moveTo>
                  <a:pt x="199906" y="1413414"/>
                </a:moveTo>
                <a:lnTo>
                  <a:pt x="198313" y="1413414"/>
                </a:lnTo>
                <a:lnTo>
                  <a:pt x="194961" y="1426114"/>
                </a:lnTo>
                <a:lnTo>
                  <a:pt x="196010" y="1426114"/>
                </a:lnTo>
                <a:lnTo>
                  <a:pt x="199906" y="1413414"/>
                </a:lnTo>
                <a:close/>
              </a:path>
              <a:path w="2368550" h="1705609">
                <a:moveTo>
                  <a:pt x="205478" y="1413414"/>
                </a:moveTo>
                <a:lnTo>
                  <a:pt x="204721" y="1413414"/>
                </a:lnTo>
                <a:lnTo>
                  <a:pt x="199002" y="1426114"/>
                </a:lnTo>
                <a:lnTo>
                  <a:pt x="200064" y="1426114"/>
                </a:lnTo>
                <a:lnTo>
                  <a:pt x="205478" y="1413414"/>
                </a:lnTo>
                <a:close/>
              </a:path>
              <a:path w="2368550" h="1705609">
                <a:moveTo>
                  <a:pt x="223041" y="1413414"/>
                </a:moveTo>
                <a:lnTo>
                  <a:pt x="209562" y="1413414"/>
                </a:lnTo>
                <a:lnTo>
                  <a:pt x="209061" y="1426114"/>
                </a:lnTo>
                <a:lnTo>
                  <a:pt x="217486" y="1426114"/>
                </a:lnTo>
                <a:lnTo>
                  <a:pt x="223041" y="1413414"/>
                </a:lnTo>
                <a:close/>
              </a:path>
              <a:path w="2368550" h="1705609">
                <a:moveTo>
                  <a:pt x="148856" y="1406918"/>
                </a:moveTo>
                <a:lnTo>
                  <a:pt x="146880" y="1413414"/>
                </a:lnTo>
                <a:lnTo>
                  <a:pt x="149329" y="1413414"/>
                </a:lnTo>
                <a:lnTo>
                  <a:pt x="148856" y="1406918"/>
                </a:lnTo>
                <a:close/>
              </a:path>
              <a:path w="2368550" h="1705609">
                <a:moveTo>
                  <a:pt x="152400" y="1400714"/>
                </a:moveTo>
                <a:lnTo>
                  <a:pt x="149329" y="1413414"/>
                </a:lnTo>
                <a:lnTo>
                  <a:pt x="156443" y="1413414"/>
                </a:lnTo>
                <a:lnTo>
                  <a:pt x="152400" y="1400714"/>
                </a:lnTo>
                <a:close/>
              </a:path>
              <a:path w="2368550" h="1705609">
                <a:moveTo>
                  <a:pt x="177528" y="1393357"/>
                </a:moveTo>
                <a:lnTo>
                  <a:pt x="175087" y="1395670"/>
                </a:lnTo>
                <a:lnTo>
                  <a:pt x="171571" y="1400714"/>
                </a:lnTo>
                <a:lnTo>
                  <a:pt x="166064" y="1413414"/>
                </a:lnTo>
                <a:lnTo>
                  <a:pt x="196703" y="1413414"/>
                </a:lnTo>
                <a:lnTo>
                  <a:pt x="201663" y="1400714"/>
                </a:lnTo>
                <a:lnTo>
                  <a:pt x="175163" y="1400714"/>
                </a:lnTo>
                <a:lnTo>
                  <a:pt x="177528" y="1393357"/>
                </a:lnTo>
                <a:close/>
              </a:path>
              <a:path w="2368550" h="1705609">
                <a:moveTo>
                  <a:pt x="209311" y="1409061"/>
                </a:moveTo>
                <a:lnTo>
                  <a:pt x="207998" y="1413414"/>
                </a:lnTo>
                <a:lnTo>
                  <a:pt x="208903" y="1413414"/>
                </a:lnTo>
                <a:lnTo>
                  <a:pt x="209311" y="1409061"/>
                </a:lnTo>
                <a:close/>
              </a:path>
              <a:path w="2368550" h="1705609">
                <a:moveTo>
                  <a:pt x="213462" y="1400714"/>
                </a:moveTo>
                <a:lnTo>
                  <a:pt x="211829" y="1400714"/>
                </a:lnTo>
                <a:lnTo>
                  <a:pt x="210398" y="1405456"/>
                </a:lnTo>
                <a:lnTo>
                  <a:pt x="210911" y="1413414"/>
                </a:lnTo>
                <a:lnTo>
                  <a:pt x="213462" y="1400714"/>
                </a:lnTo>
                <a:close/>
              </a:path>
              <a:path w="2368550" h="1705609">
                <a:moveTo>
                  <a:pt x="232437" y="1400714"/>
                </a:moveTo>
                <a:lnTo>
                  <a:pt x="214933" y="1400714"/>
                </a:lnTo>
                <a:lnTo>
                  <a:pt x="214245" y="1413414"/>
                </a:lnTo>
                <a:lnTo>
                  <a:pt x="225113" y="1413414"/>
                </a:lnTo>
                <a:lnTo>
                  <a:pt x="232437" y="1400714"/>
                </a:lnTo>
                <a:close/>
              </a:path>
              <a:path w="2368550" h="1705609">
                <a:moveTo>
                  <a:pt x="210093" y="1400714"/>
                </a:moveTo>
                <a:lnTo>
                  <a:pt x="209311" y="1409061"/>
                </a:lnTo>
                <a:lnTo>
                  <a:pt x="210398" y="1405456"/>
                </a:lnTo>
                <a:lnTo>
                  <a:pt x="210093" y="1400714"/>
                </a:lnTo>
                <a:close/>
              </a:path>
              <a:path w="2368550" h="1705609">
                <a:moveTo>
                  <a:pt x="150742" y="1400714"/>
                </a:moveTo>
                <a:lnTo>
                  <a:pt x="148404" y="1400714"/>
                </a:lnTo>
                <a:lnTo>
                  <a:pt x="148856" y="1406918"/>
                </a:lnTo>
                <a:lnTo>
                  <a:pt x="150742" y="1400714"/>
                </a:lnTo>
                <a:close/>
              </a:path>
              <a:path w="2368550" h="1705609">
                <a:moveTo>
                  <a:pt x="175087" y="1395670"/>
                </a:moveTo>
                <a:lnTo>
                  <a:pt x="169764" y="1400714"/>
                </a:lnTo>
                <a:lnTo>
                  <a:pt x="171571" y="1400714"/>
                </a:lnTo>
                <a:lnTo>
                  <a:pt x="175087" y="1395670"/>
                </a:lnTo>
                <a:close/>
              </a:path>
              <a:path w="2368550" h="1705609">
                <a:moveTo>
                  <a:pt x="194868" y="1388014"/>
                </a:moveTo>
                <a:lnTo>
                  <a:pt x="183167" y="1388014"/>
                </a:lnTo>
                <a:lnTo>
                  <a:pt x="177528" y="1393357"/>
                </a:lnTo>
                <a:lnTo>
                  <a:pt x="175163" y="1400714"/>
                </a:lnTo>
                <a:lnTo>
                  <a:pt x="195769" y="1400714"/>
                </a:lnTo>
                <a:lnTo>
                  <a:pt x="194868" y="1388014"/>
                </a:lnTo>
                <a:close/>
              </a:path>
              <a:path w="2368550" h="1705609">
                <a:moveTo>
                  <a:pt x="213069" y="1388014"/>
                </a:moveTo>
                <a:lnTo>
                  <a:pt x="201514" y="1388014"/>
                </a:lnTo>
                <a:lnTo>
                  <a:pt x="195769" y="1400714"/>
                </a:lnTo>
                <a:lnTo>
                  <a:pt x="208763" y="1400714"/>
                </a:lnTo>
                <a:lnTo>
                  <a:pt x="213069" y="1388014"/>
                </a:lnTo>
                <a:close/>
              </a:path>
              <a:path w="2368550" h="1705609">
                <a:moveTo>
                  <a:pt x="212332" y="1395558"/>
                </a:moveTo>
                <a:lnTo>
                  <a:pt x="209594" y="1400714"/>
                </a:lnTo>
                <a:lnTo>
                  <a:pt x="211829" y="1400714"/>
                </a:lnTo>
                <a:lnTo>
                  <a:pt x="212332" y="1395558"/>
                </a:lnTo>
                <a:close/>
              </a:path>
              <a:path w="2368550" h="1705609">
                <a:moveTo>
                  <a:pt x="219391" y="1375314"/>
                </a:moveTo>
                <a:lnTo>
                  <a:pt x="208037" y="1375314"/>
                </a:lnTo>
                <a:lnTo>
                  <a:pt x="203145" y="1388014"/>
                </a:lnTo>
                <a:lnTo>
                  <a:pt x="216339" y="1388014"/>
                </a:lnTo>
                <a:lnTo>
                  <a:pt x="213511" y="1400714"/>
                </a:lnTo>
                <a:lnTo>
                  <a:pt x="220361" y="1388014"/>
                </a:lnTo>
                <a:lnTo>
                  <a:pt x="219391" y="1375314"/>
                </a:lnTo>
                <a:close/>
              </a:path>
              <a:path w="2368550" h="1705609">
                <a:moveTo>
                  <a:pt x="223015" y="1380521"/>
                </a:moveTo>
                <a:lnTo>
                  <a:pt x="223089" y="1388014"/>
                </a:lnTo>
                <a:lnTo>
                  <a:pt x="214536" y="1400714"/>
                </a:lnTo>
                <a:lnTo>
                  <a:pt x="239816" y="1400714"/>
                </a:lnTo>
                <a:lnTo>
                  <a:pt x="248064" y="1388014"/>
                </a:lnTo>
                <a:lnTo>
                  <a:pt x="223622" y="1388014"/>
                </a:lnTo>
                <a:lnTo>
                  <a:pt x="223015" y="1380521"/>
                </a:lnTo>
                <a:close/>
              </a:path>
              <a:path w="2368550" h="1705609">
                <a:moveTo>
                  <a:pt x="178237" y="1391151"/>
                </a:moveTo>
                <a:lnTo>
                  <a:pt x="175087" y="1395670"/>
                </a:lnTo>
                <a:lnTo>
                  <a:pt x="177528" y="1393357"/>
                </a:lnTo>
                <a:lnTo>
                  <a:pt x="178237" y="1391151"/>
                </a:lnTo>
                <a:close/>
              </a:path>
              <a:path w="2368550" h="1705609">
                <a:moveTo>
                  <a:pt x="216339" y="1388014"/>
                </a:moveTo>
                <a:lnTo>
                  <a:pt x="213069" y="1388014"/>
                </a:lnTo>
                <a:lnTo>
                  <a:pt x="212332" y="1395558"/>
                </a:lnTo>
                <a:lnTo>
                  <a:pt x="216339" y="1388014"/>
                </a:lnTo>
                <a:close/>
              </a:path>
              <a:path w="2368550" h="1705609">
                <a:moveTo>
                  <a:pt x="180425" y="1388014"/>
                </a:moveTo>
                <a:lnTo>
                  <a:pt x="179246" y="1388014"/>
                </a:lnTo>
                <a:lnTo>
                  <a:pt x="178237" y="1391151"/>
                </a:lnTo>
                <a:lnTo>
                  <a:pt x="180425" y="1388014"/>
                </a:lnTo>
                <a:close/>
              </a:path>
              <a:path w="2368550" h="1705609">
                <a:moveTo>
                  <a:pt x="200719" y="1375314"/>
                </a:moveTo>
                <a:lnTo>
                  <a:pt x="197685" y="1375314"/>
                </a:lnTo>
                <a:lnTo>
                  <a:pt x="193086" y="1388014"/>
                </a:lnTo>
                <a:lnTo>
                  <a:pt x="203145" y="1388014"/>
                </a:lnTo>
                <a:lnTo>
                  <a:pt x="200719" y="1375314"/>
                </a:lnTo>
                <a:close/>
              </a:path>
              <a:path w="2368550" h="1705609">
                <a:moveTo>
                  <a:pt x="222965" y="1375314"/>
                </a:moveTo>
                <a:lnTo>
                  <a:pt x="223015" y="1380521"/>
                </a:lnTo>
                <a:lnTo>
                  <a:pt x="223622" y="1388014"/>
                </a:lnTo>
                <a:lnTo>
                  <a:pt x="222965" y="1375314"/>
                </a:lnTo>
                <a:close/>
              </a:path>
              <a:path w="2368550" h="1705609">
                <a:moveTo>
                  <a:pt x="236286" y="1375314"/>
                </a:moveTo>
                <a:lnTo>
                  <a:pt x="222965" y="1375314"/>
                </a:lnTo>
                <a:lnTo>
                  <a:pt x="223622" y="1388014"/>
                </a:lnTo>
                <a:lnTo>
                  <a:pt x="236122" y="1388014"/>
                </a:lnTo>
                <a:lnTo>
                  <a:pt x="236286" y="1375314"/>
                </a:lnTo>
                <a:close/>
              </a:path>
              <a:path w="2368550" h="1705609">
                <a:moveTo>
                  <a:pt x="249976" y="1375314"/>
                </a:moveTo>
                <a:lnTo>
                  <a:pt x="239863" y="1375314"/>
                </a:lnTo>
                <a:lnTo>
                  <a:pt x="236122" y="1388014"/>
                </a:lnTo>
                <a:lnTo>
                  <a:pt x="252332" y="1388014"/>
                </a:lnTo>
                <a:lnTo>
                  <a:pt x="249976" y="1375314"/>
                </a:lnTo>
                <a:close/>
              </a:path>
              <a:path w="2368550" h="1705609">
                <a:moveTo>
                  <a:pt x="222965" y="1375314"/>
                </a:moveTo>
                <a:lnTo>
                  <a:pt x="222594" y="1375314"/>
                </a:lnTo>
                <a:lnTo>
                  <a:pt x="223015" y="1380521"/>
                </a:lnTo>
                <a:lnTo>
                  <a:pt x="222965" y="1375314"/>
                </a:lnTo>
                <a:close/>
              </a:path>
              <a:path w="2368550" h="1705609">
                <a:moveTo>
                  <a:pt x="182787" y="1370930"/>
                </a:moveTo>
                <a:lnTo>
                  <a:pt x="179134" y="1375314"/>
                </a:lnTo>
                <a:lnTo>
                  <a:pt x="180954" y="1375314"/>
                </a:lnTo>
                <a:lnTo>
                  <a:pt x="182787" y="1370930"/>
                </a:lnTo>
                <a:close/>
              </a:path>
              <a:path w="2368550" h="1705609">
                <a:moveTo>
                  <a:pt x="207255" y="1365119"/>
                </a:moveTo>
                <a:lnTo>
                  <a:pt x="199520" y="1375314"/>
                </a:lnTo>
                <a:lnTo>
                  <a:pt x="206258" y="1375314"/>
                </a:lnTo>
                <a:lnTo>
                  <a:pt x="206860" y="1374116"/>
                </a:lnTo>
                <a:lnTo>
                  <a:pt x="207255" y="1365119"/>
                </a:lnTo>
                <a:close/>
              </a:path>
              <a:path w="2368550" h="1705609">
                <a:moveTo>
                  <a:pt x="206860" y="1374116"/>
                </a:moveTo>
                <a:lnTo>
                  <a:pt x="206258" y="1375314"/>
                </a:lnTo>
                <a:lnTo>
                  <a:pt x="206808" y="1375314"/>
                </a:lnTo>
                <a:lnTo>
                  <a:pt x="206860" y="1374116"/>
                </a:lnTo>
                <a:close/>
              </a:path>
              <a:path w="2368550" h="1705609">
                <a:moveTo>
                  <a:pt x="215694" y="1362614"/>
                </a:moveTo>
                <a:lnTo>
                  <a:pt x="212646" y="1362614"/>
                </a:lnTo>
                <a:lnTo>
                  <a:pt x="206860" y="1374116"/>
                </a:lnTo>
                <a:lnTo>
                  <a:pt x="206808" y="1375314"/>
                </a:lnTo>
                <a:lnTo>
                  <a:pt x="209309" y="1375314"/>
                </a:lnTo>
                <a:lnTo>
                  <a:pt x="214831" y="1364906"/>
                </a:lnTo>
                <a:lnTo>
                  <a:pt x="215694" y="1362614"/>
                </a:lnTo>
                <a:close/>
              </a:path>
              <a:path w="2368550" h="1705609">
                <a:moveTo>
                  <a:pt x="231218" y="1362614"/>
                </a:moveTo>
                <a:lnTo>
                  <a:pt x="216047" y="1362614"/>
                </a:lnTo>
                <a:lnTo>
                  <a:pt x="214831" y="1364906"/>
                </a:lnTo>
                <a:lnTo>
                  <a:pt x="210910" y="1375314"/>
                </a:lnTo>
                <a:lnTo>
                  <a:pt x="231821" y="1375314"/>
                </a:lnTo>
                <a:lnTo>
                  <a:pt x="231218" y="1362614"/>
                </a:lnTo>
                <a:close/>
              </a:path>
              <a:path w="2368550" h="1705609">
                <a:moveTo>
                  <a:pt x="258185" y="1362614"/>
                </a:moveTo>
                <a:lnTo>
                  <a:pt x="244516" y="1362614"/>
                </a:lnTo>
                <a:lnTo>
                  <a:pt x="238230" y="1375314"/>
                </a:lnTo>
                <a:lnTo>
                  <a:pt x="260027" y="1375314"/>
                </a:lnTo>
                <a:lnTo>
                  <a:pt x="258185" y="1362614"/>
                </a:lnTo>
                <a:close/>
              </a:path>
              <a:path w="2368550" h="1705609">
                <a:moveTo>
                  <a:pt x="263634" y="1362614"/>
                </a:moveTo>
                <a:lnTo>
                  <a:pt x="259091" y="1362614"/>
                </a:lnTo>
                <a:lnTo>
                  <a:pt x="262213" y="1375314"/>
                </a:lnTo>
                <a:lnTo>
                  <a:pt x="263634" y="1362614"/>
                </a:lnTo>
                <a:close/>
              </a:path>
              <a:path w="2368550" h="1705609">
                <a:moveTo>
                  <a:pt x="189716" y="1362614"/>
                </a:moveTo>
                <a:lnTo>
                  <a:pt x="186263" y="1362614"/>
                </a:lnTo>
                <a:lnTo>
                  <a:pt x="182787" y="1370930"/>
                </a:lnTo>
                <a:lnTo>
                  <a:pt x="189716" y="1362614"/>
                </a:lnTo>
                <a:close/>
              </a:path>
              <a:path w="2368550" h="1705609">
                <a:moveTo>
                  <a:pt x="209155" y="1362614"/>
                </a:moveTo>
                <a:lnTo>
                  <a:pt x="207365" y="1362614"/>
                </a:lnTo>
                <a:lnTo>
                  <a:pt x="207255" y="1365119"/>
                </a:lnTo>
                <a:lnTo>
                  <a:pt x="209155" y="1362614"/>
                </a:lnTo>
                <a:close/>
              </a:path>
              <a:path w="2368550" h="1705609">
                <a:moveTo>
                  <a:pt x="216047" y="1362614"/>
                </a:moveTo>
                <a:lnTo>
                  <a:pt x="215694" y="1362614"/>
                </a:lnTo>
                <a:lnTo>
                  <a:pt x="214831" y="1364906"/>
                </a:lnTo>
                <a:lnTo>
                  <a:pt x="216047" y="1362614"/>
                </a:lnTo>
                <a:close/>
              </a:path>
              <a:path w="2368550" h="1705609">
                <a:moveTo>
                  <a:pt x="245070" y="1349914"/>
                </a:moveTo>
                <a:lnTo>
                  <a:pt x="228734" y="1349914"/>
                </a:lnTo>
                <a:lnTo>
                  <a:pt x="223496" y="1362614"/>
                </a:lnTo>
                <a:lnTo>
                  <a:pt x="242578" y="1362614"/>
                </a:lnTo>
                <a:lnTo>
                  <a:pt x="245550" y="1352517"/>
                </a:lnTo>
                <a:lnTo>
                  <a:pt x="245070" y="1349914"/>
                </a:lnTo>
                <a:close/>
              </a:path>
              <a:path w="2368550" h="1705609">
                <a:moveTo>
                  <a:pt x="252506" y="1349914"/>
                </a:moveTo>
                <a:lnTo>
                  <a:pt x="246316" y="1349914"/>
                </a:lnTo>
                <a:lnTo>
                  <a:pt x="245550" y="1352517"/>
                </a:lnTo>
                <a:lnTo>
                  <a:pt x="247411" y="1362614"/>
                </a:lnTo>
                <a:lnTo>
                  <a:pt x="250729" y="1362614"/>
                </a:lnTo>
                <a:lnTo>
                  <a:pt x="252506" y="1349914"/>
                </a:lnTo>
                <a:close/>
              </a:path>
              <a:path w="2368550" h="1705609">
                <a:moveTo>
                  <a:pt x="270442" y="1349914"/>
                </a:moveTo>
                <a:lnTo>
                  <a:pt x="257845" y="1349914"/>
                </a:lnTo>
                <a:lnTo>
                  <a:pt x="253547" y="1362614"/>
                </a:lnTo>
                <a:lnTo>
                  <a:pt x="270022" y="1362614"/>
                </a:lnTo>
                <a:lnTo>
                  <a:pt x="270442" y="1349914"/>
                </a:lnTo>
                <a:close/>
              </a:path>
              <a:path w="2368550" h="1705609">
                <a:moveTo>
                  <a:pt x="273301" y="1349914"/>
                </a:moveTo>
                <a:lnTo>
                  <a:pt x="270022" y="1362614"/>
                </a:lnTo>
                <a:lnTo>
                  <a:pt x="270165" y="1362614"/>
                </a:lnTo>
                <a:lnTo>
                  <a:pt x="273301" y="1349914"/>
                </a:lnTo>
                <a:close/>
              </a:path>
              <a:path w="2368550" h="1705609">
                <a:moveTo>
                  <a:pt x="246316" y="1349914"/>
                </a:moveTo>
                <a:lnTo>
                  <a:pt x="245070" y="1349914"/>
                </a:lnTo>
                <a:lnTo>
                  <a:pt x="245550" y="1352517"/>
                </a:lnTo>
                <a:lnTo>
                  <a:pt x="246316" y="1349914"/>
                </a:lnTo>
                <a:close/>
              </a:path>
              <a:path w="2368550" h="1705609">
                <a:moveTo>
                  <a:pt x="228292" y="1337214"/>
                </a:moveTo>
                <a:lnTo>
                  <a:pt x="225830" y="1349914"/>
                </a:lnTo>
                <a:lnTo>
                  <a:pt x="229144" y="1349914"/>
                </a:lnTo>
                <a:lnTo>
                  <a:pt x="228292" y="1337214"/>
                </a:lnTo>
                <a:close/>
              </a:path>
              <a:path w="2368550" h="1705609">
                <a:moveTo>
                  <a:pt x="248987" y="1337214"/>
                </a:moveTo>
                <a:lnTo>
                  <a:pt x="231889" y="1337214"/>
                </a:lnTo>
                <a:lnTo>
                  <a:pt x="229144" y="1349914"/>
                </a:lnTo>
                <a:lnTo>
                  <a:pt x="245370" y="1349914"/>
                </a:lnTo>
                <a:lnTo>
                  <a:pt x="248987" y="1337214"/>
                </a:lnTo>
                <a:close/>
              </a:path>
              <a:path w="2368550" h="1705609">
                <a:moveTo>
                  <a:pt x="253229" y="1337214"/>
                </a:moveTo>
                <a:lnTo>
                  <a:pt x="248987" y="1337214"/>
                </a:lnTo>
                <a:lnTo>
                  <a:pt x="249857" y="1349914"/>
                </a:lnTo>
                <a:lnTo>
                  <a:pt x="252501" y="1349914"/>
                </a:lnTo>
                <a:lnTo>
                  <a:pt x="253229" y="1337214"/>
                </a:lnTo>
                <a:close/>
              </a:path>
              <a:path w="2368550" h="1705609">
                <a:moveTo>
                  <a:pt x="305263" y="1311814"/>
                </a:moveTo>
                <a:lnTo>
                  <a:pt x="294236" y="1311814"/>
                </a:lnTo>
                <a:lnTo>
                  <a:pt x="291050" y="1324514"/>
                </a:lnTo>
                <a:lnTo>
                  <a:pt x="277817" y="1324514"/>
                </a:lnTo>
                <a:lnTo>
                  <a:pt x="276706" y="1337214"/>
                </a:lnTo>
                <a:lnTo>
                  <a:pt x="262486" y="1337214"/>
                </a:lnTo>
                <a:lnTo>
                  <a:pt x="261386" y="1349914"/>
                </a:lnTo>
                <a:lnTo>
                  <a:pt x="279361" y="1349914"/>
                </a:lnTo>
                <a:lnTo>
                  <a:pt x="286822" y="1337214"/>
                </a:lnTo>
                <a:lnTo>
                  <a:pt x="296673" y="1324514"/>
                </a:lnTo>
                <a:lnTo>
                  <a:pt x="305263" y="1311814"/>
                </a:lnTo>
                <a:close/>
              </a:path>
              <a:path w="2368550" h="1705609">
                <a:moveTo>
                  <a:pt x="269388" y="1324514"/>
                </a:moveTo>
                <a:lnTo>
                  <a:pt x="238768" y="1324514"/>
                </a:lnTo>
                <a:lnTo>
                  <a:pt x="230023" y="1337214"/>
                </a:lnTo>
                <a:lnTo>
                  <a:pt x="266002" y="1337214"/>
                </a:lnTo>
                <a:lnTo>
                  <a:pt x="269388" y="1324514"/>
                </a:lnTo>
                <a:close/>
              </a:path>
              <a:path w="2368550" h="1705609">
                <a:moveTo>
                  <a:pt x="274091" y="1324514"/>
                </a:moveTo>
                <a:lnTo>
                  <a:pt x="272296" y="1324514"/>
                </a:lnTo>
                <a:lnTo>
                  <a:pt x="268404" y="1337214"/>
                </a:lnTo>
                <a:lnTo>
                  <a:pt x="272677" y="1337214"/>
                </a:lnTo>
                <a:lnTo>
                  <a:pt x="274091" y="1324514"/>
                </a:lnTo>
                <a:close/>
              </a:path>
              <a:path w="2368550" h="1705609">
                <a:moveTo>
                  <a:pt x="274123" y="1324514"/>
                </a:moveTo>
                <a:lnTo>
                  <a:pt x="272856" y="1337214"/>
                </a:lnTo>
                <a:lnTo>
                  <a:pt x="276706" y="1337214"/>
                </a:lnTo>
                <a:lnTo>
                  <a:pt x="274123" y="1324514"/>
                </a:lnTo>
                <a:close/>
              </a:path>
              <a:path w="2368550" h="1705609">
                <a:moveTo>
                  <a:pt x="275979" y="1311814"/>
                </a:moveTo>
                <a:lnTo>
                  <a:pt x="247465" y="1311814"/>
                </a:lnTo>
                <a:lnTo>
                  <a:pt x="246766" y="1324514"/>
                </a:lnTo>
                <a:lnTo>
                  <a:pt x="274623" y="1324514"/>
                </a:lnTo>
                <a:lnTo>
                  <a:pt x="275979" y="1311814"/>
                </a:lnTo>
                <a:close/>
              </a:path>
              <a:path w="2368550" h="1705609">
                <a:moveTo>
                  <a:pt x="278090" y="1311814"/>
                </a:moveTo>
                <a:lnTo>
                  <a:pt x="277206" y="1311814"/>
                </a:lnTo>
                <a:lnTo>
                  <a:pt x="274623" y="1324514"/>
                </a:lnTo>
                <a:lnTo>
                  <a:pt x="277459" y="1324514"/>
                </a:lnTo>
                <a:lnTo>
                  <a:pt x="278090" y="1311814"/>
                </a:lnTo>
                <a:close/>
              </a:path>
              <a:path w="2368550" h="1705609">
                <a:moveTo>
                  <a:pt x="284467" y="1311814"/>
                </a:moveTo>
                <a:lnTo>
                  <a:pt x="281259" y="1311814"/>
                </a:lnTo>
                <a:lnTo>
                  <a:pt x="279391" y="1324514"/>
                </a:lnTo>
                <a:lnTo>
                  <a:pt x="284467" y="1311814"/>
                </a:lnTo>
                <a:close/>
              </a:path>
              <a:path w="2368550" h="1705609">
                <a:moveTo>
                  <a:pt x="296583" y="1299114"/>
                </a:moveTo>
                <a:lnTo>
                  <a:pt x="260460" y="1299114"/>
                </a:lnTo>
                <a:lnTo>
                  <a:pt x="263970" y="1311814"/>
                </a:lnTo>
                <a:lnTo>
                  <a:pt x="292149" y="1311814"/>
                </a:lnTo>
                <a:lnTo>
                  <a:pt x="296583" y="1299114"/>
                </a:lnTo>
                <a:close/>
              </a:path>
              <a:path w="2368550" h="1705609">
                <a:moveTo>
                  <a:pt x="302820" y="1286414"/>
                </a:moveTo>
                <a:lnTo>
                  <a:pt x="301962" y="1286414"/>
                </a:lnTo>
                <a:lnTo>
                  <a:pt x="300880" y="1299114"/>
                </a:lnTo>
                <a:lnTo>
                  <a:pt x="294072" y="1311814"/>
                </a:lnTo>
                <a:lnTo>
                  <a:pt x="302202" y="1299114"/>
                </a:lnTo>
                <a:lnTo>
                  <a:pt x="303449" y="1299114"/>
                </a:lnTo>
                <a:lnTo>
                  <a:pt x="302820" y="1286414"/>
                </a:lnTo>
                <a:close/>
              </a:path>
              <a:path w="2368550" h="1705609">
                <a:moveTo>
                  <a:pt x="319624" y="1299114"/>
                </a:moveTo>
                <a:lnTo>
                  <a:pt x="302202" y="1299114"/>
                </a:lnTo>
                <a:lnTo>
                  <a:pt x="295554" y="1311814"/>
                </a:lnTo>
                <a:lnTo>
                  <a:pt x="316068" y="1311814"/>
                </a:lnTo>
                <a:lnTo>
                  <a:pt x="319624" y="1299114"/>
                </a:lnTo>
                <a:close/>
              </a:path>
              <a:path w="2368550" h="1705609">
                <a:moveTo>
                  <a:pt x="300475" y="1286414"/>
                </a:moveTo>
                <a:lnTo>
                  <a:pt x="271805" y="1286414"/>
                </a:lnTo>
                <a:lnTo>
                  <a:pt x="275831" y="1299114"/>
                </a:lnTo>
                <a:lnTo>
                  <a:pt x="296134" y="1299114"/>
                </a:lnTo>
                <a:lnTo>
                  <a:pt x="300475" y="1286414"/>
                </a:lnTo>
                <a:close/>
              </a:path>
              <a:path w="2368550" h="1705609">
                <a:moveTo>
                  <a:pt x="328263" y="1286414"/>
                </a:moveTo>
                <a:lnTo>
                  <a:pt x="304854" y="1286414"/>
                </a:lnTo>
                <a:lnTo>
                  <a:pt x="303449" y="1299114"/>
                </a:lnTo>
                <a:lnTo>
                  <a:pt x="324629" y="1299114"/>
                </a:lnTo>
                <a:lnTo>
                  <a:pt x="328263" y="1286414"/>
                </a:lnTo>
                <a:close/>
              </a:path>
              <a:path w="2368550" h="1705609">
                <a:moveTo>
                  <a:pt x="317822" y="1273714"/>
                </a:moveTo>
                <a:lnTo>
                  <a:pt x="288971" y="1273714"/>
                </a:lnTo>
                <a:lnTo>
                  <a:pt x="279553" y="1286414"/>
                </a:lnTo>
                <a:lnTo>
                  <a:pt x="317271" y="1286414"/>
                </a:lnTo>
                <a:lnTo>
                  <a:pt x="317822" y="1273714"/>
                </a:lnTo>
                <a:close/>
              </a:path>
              <a:path w="2368550" h="1705609">
                <a:moveTo>
                  <a:pt x="340710" y="1273714"/>
                </a:moveTo>
                <a:lnTo>
                  <a:pt x="322757" y="1273714"/>
                </a:lnTo>
                <a:lnTo>
                  <a:pt x="317271" y="1286414"/>
                </a:lnTo>
                <a:lnTo>
                  <a:pt x="334506" y="1286414"/>
                </a:lnTo>
                <a:lnTo>
                  <a:pt x="340710" y="1273714"/>
                </a:lnTo>
                <a:close/>
              </a:path>
              <a:path w="2368550" h="1705609">
                <a:moveTo>
                  <a:pt x="344623" y="1273714"/>
                </a:moveTo>
                <a:lnTo>
                  <a:pt x="340710" y="1273714"/>
                </a:lnTo>
                <a:lnTo>
                  <a:pt x="339845" y="1286414"/>
                </a:lnTo>
                <a:lnTo>
                  <a:pt x="351045" y="1286414"/>
                </a:lnTo>
                <a:lnTo>
                  <a:pt x="344623" y="1273714"/>
                </a:lnTo>
                <a:close/>
              </a:path>
              <a:path w="2368550" h="1705609">
                <a:moveTo>
                  <a:pt x="293246" y="1261014"/>
                </a:moveTo>
                <a:lnTo>
                  <a:pt x="297676" y="1273714"/>
                </a:lnTo>
                <a:lnTo>
                  <a:pt x="298112" y="1273714"/>
                </a:lnTo>
                <a:lnTo>
                  <a:pt x="293246" y="1261014"/>
                </a:lnTo>
                <a:close/>
              </a:path>
              <a:path w="2368550" h="1705609">
                <a:moveTo>
                  <a:pt x="352505" y="1261014"/>
                </a:moveTo>
                <a:lnTo>
                  <a:pt x="299737" y="1261014"/>
                </a:lnTo>
                <a:lnTo>
                  <a:pt x="298112" y="1273714"/>
                </a:lnTo>
                <a:lnTo>
                  <a:pt x="352162" y="1273714"/>
                </a:lnTo>
                <a:lnTo>
                  <a:pt x="352505" y="1261014"/>
                </a:lnTo>
                <a:close/>
              </a:path>
              <a:path w="2368550" h="1705609">
                <a:moveTo>
                  <a:pt x="363054" y="1261014"/>
                </a:moveTo>
                <a:lnTo>
                  <a:pt x="356999" y="1261014"/>
                </a:lnTo>
                <a:lnTo>
                  <a:pt x="360695" y="1273714"/>
                </a:lnTo>
                <a:lnTo>
                  <a:pt x="362002" y="1273714"/>
                </a:lnTo>
                <a:lnTo>
                  <a:pt x="363054" y="1261014"/>
                </a:lnTo>
                <a:close/>
              </a:path>
              <a:path w="2368550" h="1705609">
                <a:moveTo>
                  <a:pt x="368146" y="1261014"/>
                </a:moveTo>
                <a:lnTo>
                  <a:pt x="363054" y="1261014"/>
                </a:lnTo>
                <a:lnTo>
                  <a:pt x="363606" y="1273714"/>
                </a:lnTo>
                <a:lnTo>
                  <a:pt x="368146" y="1261014"/>
                </a:lnTo>
                <a:close/>
              </a:path>
              <a:path w="2368550" h="1705609">
                <a:moveTo>
                  <a:pt x="299570" y="1248314"/>
                </a:moveTo>
                <a:lnTo>
                  <a:pt x="296885" y="1248314"/>
                </a:lnTo>
                <a:lnTo>
                  <a:pt x="295556" y="1261014"/>
                </a:lnTo>
                <a:lnTo>
                  <a:pt x="299416" y="1250229"/>
                </a:lnTo>
                <a:lnTo>
                  <a:pt x="299570" y="1248314"/>
                </a:lnTo>
                <a:close/>
              </a:path>
              <a:path w="2368550" h="1705609">
                <a:moveTo>
                  <a:pt x="304633" y="1248314"/>
                </a:moveTo>
                <a:lnTo>
                  <a:pt x="300101" y="1248314"/>
                </a:lnTo>
                <a:lnTo>
                  <a:pt x="299416" y="1250229"/>
                </a:lnTo>
                <a:lnTo>
                  <a:pt x="298551" y="1261014"/>
                </a:lnTo>
                <a:lnTo>
                  <a:pt x="298907" y="1261014"/>
                </a:lnTo>
                <a:lnTo>
                  <a:pt x="304633" y="1248314"/>
                </a:lnTo>
                <a:close/>
              </a:path>
              <a:path w="2368550" h="1705609">
                <a:moveTo>
                  <a:pt x="304633" y="1248314"/>
                </a:moveTo>
                <a:lnTo>
                  <a:pt x="298907" y="1261014"/>
                </a:lnTo>
                <a:lnTo>
                  <a:pt x="301044" y="1261014"/>
                </a:lnTo>
                <a:lnTo>
                  <a:pt x="304235" y="1252706"/>
                </a:lnTo>
                <a:lnTo>
                  <a:pt x="304324" y="1251914"/>
                </a:lnTo>
                <a:lnTo>
                  <a:pt x="304633" y="1248314"/>
                </a:lnTo>
                <a:close/>
              </a:path>
              <a:path w="2368550" h="1705609">
                <a:moveTo>
                  <a:pt x="304262" y="1252634"/>
                </a:moveTo>
                <a:lnTo>
                  <a:pt x="301044" y="1261014"/>
                </a:lnTo>
                <a:lnTo>
                  <a:pt x="302341" y="1261014"/>
                </a:lnTo>
                <a:lnTo>
                  <a:pt x="303752" y="1258577"/>
                </a:lnTo>
                <a:lnTo>
                  <a:pt x="304262" y="1252634"/>
                </a:lnTo>
                <a:close/>
              </a:path>
              <a:path w="2368550" h="1705609">
                <a:moveTo>
                  <a:pt x="307151" y="1252706"/>
                </a:moveTo>
                <a:lnTo>
                  <a:pt x="303752" y="1258577"/>
                </a:lnTo>
                <a:lnTo>
                  <a:pt x="303542" y="1261014"/>
                </a:lnTo>
                <a:lnTo>
                  <a:pt x="304723" y="1261014"/>
                </a:lnTo>
                <a:lnTo>
                  <a:pt x="306679" y="1256017"/>
                </a:lnTo>
                <a:lnTo>
                  <a:pt x="307151" y="1252706"/>
                </a:lnTo>
                <a:close/>
              </a:path>
              <a:path w="2368550" h="1705609">
                <a:moveTo>
                  <a:pt x="311500" y="1248314"/>
                </a:moveTo>
                <a:lnTo>
                  <a:pt x="309693" y="1248314"/>
                </a:lnTo>
                <a:lnTo>
                  <a:pt x="306679" y="1256017"/>
                </a:lnTo>
                <a:lnTo>
                  <a:pt x="305967" y="1261014"/>
                </a:lnTo>
                <a:lnTo>
                  <a:pt x="307884" y="1261014"/>
                </a:lnTo>
                <a:lnTo>
                  <a:pt x="311277" y="1251914"/>
                </a:lnTo>
                <a:lnTo>
                  <a:pt x="311500" y="1248314"/>
                </a:lnTo>
                <a:close/>
              </a:path>
              <a:path w="2368550" h="1705609">
                <a:moveTo>
                  <a:pt x="367729" y="1248314"/>
                </a:moveTo>
                <a:lnTo>
                  <a:pt x="312619" y="1248314"/>
                </a:lnTo>
                <a:lnTo>
                  <a:pt x="311277" y="1251914"/>
                </a:lnTo>
                <a:lnTo>
                  <a:pt x="310713" y="1261014"/>
                </a:lnTo>
                <a:lnTo>
                  <a:pt x="362546" y="1261014"/>
                </a:lnTo>
                <a:lnTo>
                  <a:pt x="368160" y="1249828"/>
                </a:lnTo>
                <a:lnTo>
                  <a:pt x="367729" y="1248314"/>
                </a:lnTo>
                <a:close/>
              </a:path>
              <a:path w="2368550" h="1705609">
                <a:moveTo>
                  <a:pt x="376510" y="1248314"/>
                </a:moveTo>
                <a:lnTo>
                  <a:pt x="368919" y="1248314"/>
                </a:lnTo>
                <a:lnTo>
                  <a:pt x="368160" y="1249828"/>
                </a:lnTo>
                <a:lnTo>
                  <a:pt x="371341" y="1261014"/>
                </a:lnTo>
                <a:lnTo>
                  <a:pt x="376510" y="1248314"/>
                </a:lnTo>
                <a:close/>
              </a:path>
              <a:path w="2368550" h="1705609">
                <a:moveTo>
                  <a:pt x="309693" y="1248314"/>
                </a:moveTo>
                <a:lnTo>
                  <a:pt x="307776" y="1248314"/>
                </a:lnTo>
                <a:lnTo>
                  <a:pt x="307151" y="1252706"/>
                </a:lnTo>
                <a:lnTo>
                  <a:pt x="309693" y="1248314"/>
                </a:lnTo>
                <a:close/>
              </a:path>
              <a:path w="2368550" h="1705609">
                <a:moveTo>
                  <a:pt x="305921" y="1248314"/>
                </a:moveTo>
                <a:lnTo>
                  <a:pt x="304633" y="1248314"/>
                </a:lnTo>
                <a:lnTo>
                  <a:pt x="304262" y="1252634"/>
                </a:lnTo>
                <a:lnTo>
                  <a:pt x="305921" y="1248314"/>
                </a:lnTo>
                <a:close/>
              </a:path>
              <a:path w="2368550" h="1705609">
                <a:moveTo>
                  <a:pt x="312619" y="1248314"/>
                </a:moveTo>
                <a:lnTo>
                  <a:pt x="311500" y="1248314"/>
                </a:lnTo>
                <a:lnTo>
                  <a:pt x="311277" y="1251914"/>
                </a:lnTo>
                <a:lnTo>
                  <a:pt x="312619" y="1248314"/>
                </a:lnTo>
                <a:close/>
              </a:path>
              <a:path w="2368550" h="1705609">
                <a:moveTo>
                  <a:pt x="368919" y="1248314"/>
                </a:moveTo>
                <a:lnTo>
                  <a:pt x="367729" y="1248314"/>
                </a:lnTo>
                <a:lnTo>
                  <a:pt x="368160" y="1249828"/>
                </a:lnTo>
                <a:lnTo>
                  <a:pt x="368919" y="1248314"/>
                </a:lnTo>
                <a:close/>
              </a:path>
              <a:path w="2368550" h="1705609">
                <a:moveTo>
                  <a:pt x="319549" y="1240084"/>
                </a:moveTo>
                <a:lnTo>
                  <a:pt x="317159" y="1248314"/>
                </a:lnTo>
                <a:lnTo>
                  <a:pt x="320167" y="1243003"/>
                </a:lnTo>
                <a:lnTo>
                  <a:pt x="319549" y="1240084"/>
                </a:lnTo>
                <a:close/>
              </a:path>
              <a:path w="2368550" h="1705609">
                <a:moveTo>
                  <a:pt x="321369" y="1240880"/>
                </a:moveTo>
                <a:lnTo>
                  <a:pt x="320167" y="1243003"/>
                </a:lnTo>
                <a:lnTo>
                  <a:pt x="321290" y="1248314"/>
                </a:lnTo>
                <a:lnTo>
                  <a:pt x="322647" y="1248314"/>
                </a:lnTo>
                <a:lnTo>
                  <a:pt x="321369" y="1240880"/>
                </a:lnTo>
                <a:close/>
              </a:path>
              <a:path w="2368550" h="1705609">
                <a:moveTo>
                  <a:pt x="389563" y="1222914"/>
                </a:moveTo>
                <a:lnTo>
                  <a:pt x="333132" y="1222914"/>
                </a:lnTo>
                <a:lnTo>
                  <a:pt x="334632" y="1235614"/>
                </a:lnTo>
                <a:lnTo>
                  <a:pt x="328049" y="1235614"/>
                </a:lnTo>
                <a:lnTo>
                  <a:pt x="322647" y="1248314"/>
                </a:lnTo>
                <a:lnTo>
                  <a:pt x="375563" y="1248314"/>
                </a:lnTo>
                <a:lnTo>
                  <a:pt x="379270" y="1235614"/>
                </a:lnTo>
                <a:lnTo>
                  <a:pt x="389563" y="1222914"/>
                </a:lnTo>
                <a:close/>
              </a:path>
              <a:path w="2368550" h="1705609">
                <a:moveTo>
                  <a:pt x="324351" y="1235614"/>
                </a:moveTo>
                <a:lnTo>
                  <a:pt x="320847" y="1235614"/>
                </a:lnTo>
                <a:lnTo>
                  <a:pt x="320606" y="1236444"/>
                </a:lnTo>
                <a:lnTo>
                  <a:pt x="321369" y="1240880"/>
                </a:lnTo>
                <a:lnTo>
                  <a:pt x="324351" y="1235614"/>
                </a:lnTo>
                <a:close/>
              </a:path>
              <a:path w="2368550" h="1705609">
                <a:moveTo>
                  <a:pt x="320464" y="1235614"/>
                </a:moveTo>
                <a:lnTo>
                  <a:pt x="318604" y="1235614"/>
                </a:lnTo>
                <a:lnTo>
                  <a:pt x="319549" y="1240084"/>
                </a:lnTo>
                <a:lnTo>
                  <a:pt x="320606" y="1236444"/>
                </a:lnTo>
                <a:lnTo>
                  <a:pt x="320464" y="1235614"/>
                </a:lnTo>
                <a:close/>
              </a:path>
              <a:path w="2368550" h="1705609">
                <a:moveTo>
                  <a:pt x="320351" y="1222914"/>
                </a:moveTo>
                <a:lnTo>
                  <a:pt x="316165" y="1235614"/>
                </a:lnTo>
                <a:lnTo>
                  <a:pt x="321833" y="1235614"/>
                </a:lnTo>
                <a:lnTo>
                  <a:pt x="320351" y="1222914"/>
                </a:lnTo>
                <a:close/>
              </a:path>
              <a:path w="2368550" h="1705609">
                <a:moveTo>
                  <a:pt x="326332" y="1222914"/>
                </a:moveTo>
                <a:lnTo>
                  <a:pt x="321833" y="1235614"/>
                </a:lnTo>
                <a:lnTo>
                  <a:pt x="323398" y="1235614"/>
                </a:lnTo>
                <a:lnTo>
                  <a:pt x="326332" y="1222914"/>
                </a:lnTo>
                <a:close/>
              </a:path>
              <a:path w="2368550" h="1705609">
                <a:moveTo>
                  <a:pt x="332666" y="1223020"/>
                </a:moveTo>
                <a:lnTo>
                  <a:pt x="323723" y="1235614"/>
                </a:lnTo>
                <a:lnTo>
                  <a:pt x="333249" y="1235614"/>
                </a:lnTo>
                <a:lnTo>
                  <a:pt x="332666" y="1223020"/>
                </a:lnTo>
                <a:close/>
              </a:path>
              <a:path w="2368550" h="1705609">
                <a:moveTo>
                  <a:pt x="333132" y="1222914"/>
                </a:moveTo>
                <a:lnTo>
                  <a:pt x="332741" y="1222914"/>
                </a:lnTo>
                <a:lnTo>
                  <a:pt x="333249" y="1235614"/>
                </a:lnTo>
                <a:lnTo>
                  <a:pt x="334632" y="1235614"/>
                </a:lnTo>
                <a:lnTo>
                  <a:pt x="333132" y="1222914"/>
                </a:lnTo>
                <a:close/>
              </a:path>
              <a:path w="2368550" h="1705609">
                <a:moveTo>
                  <a:pt x="332741" y="1222914"/>
                </a:moveTo>
                <a:close/>
              </a:path>
              <a:path w="2368550" h="1705609">
                <a:moveTo>
                  <a:pt x="338486" y="1221580"/>
                </a:moveTo>
                <a:lnTo>
                  <a:pt x="338195" y="1222914"/>
                </a:lnTo>
                <a:lnTo>
                  <a:pt x="338592" y="1222914"/>
                </a:lnTo>
                <a:lnTo>
                  <a:pt x="338486" y="1221580"/>
                </a:lnTo>
                <a:close/>
              </a:path>
              <a:path w="2368550" h="1705609">
                <a:moveTo>
                  <a:pt x="368894" y="1210214"/>
                </a:moveTo>
                <a:lnTo>
                  <a:pt x="353023" y="1210214"/>
                </a:lnTo>
                <a:lnTo>
                  <a:pt x="347912" y="1222914"/>
                </a:lnTo>
                <a:lnTo>
                  <a:pt x="367502" y="1222914"/>
                </a:lnTo>
                <a:lnTo>
                  <a:pt x="368894" y="1210214"/>
                </a:lnTo>
                <a:close/>
              </a:path>
              <a:path w="2368550" h="1705609">
                <a:moveTo>
                  <a:pt x="408889" y="1210214"/>
                </a:moveTo>
                <a:lnTo>
                  <a:pt x="373246" y="1210214"/>
                </a:lnTo>
                <a:lnTo>
                  <a:pt x="370358" y="1222914"/>
                </a:lnTo>
                <a:lnTo>
                  <a:pt x="399409" y="1222914"/>
                </a:lnTo>
                <a:lnTo>
                  <a:pt x="408889" y="1210214"/>
                </a:lnTo>
                <a:close/>
              </a:path>
              <a:path w="2368550" h="1705609">
                <a:moveTo>
                  <a:pt x="413772" y="1212085"/>
                </a:moveTo>
                <a:lnTo>
                  <a:pt x="408490" y="1222914"/>
                </a:lnTo>
                <a:lnTo>
                  <a:pt x="414555" y="1222914"/>
                </a:lnTo>
                <a:lnTo>
                  <a:pt x="413772" y="1212085"/>
                </a:lnTo>
                <a:close/>
              </a:path>
              <a:path w="2368550" h="1705609">
                <a:moveTo>
                  <a:pt x="422323" y="1210214"/>
                </a:moveTo>
                <a:lnTo>
                  <a:pt x="419345" y="1210214"/>
                </a:lnTo>
                <a:lnTo>
                  <a:pt x="418186" y="1222914"/>
                </a:lnTo>
                <a:lnTo>
                  <a:pt x="422323" y="1210214"/>
                </a:lnTo>
                <a:close/>
              </a:path>
              <a:path w="2368550" h="1705609">
                <a:moveTo>
                  <a:pt x="340965" y="1210214"/>
                </a:moveTo>
                <a:lnTo>
                  <a:pt x="337590" y="1210214"/>
                </a:lnTo>
                <a:lnTo>
                  <a:pt x="338486" y="1221580"/>
                </a:lnTo>
                <a:lnTo>
                  <a:pt x="340965" y="1210214"/>
                </a:lnTo>
                <a:close/>
              </a:path>
              <a:path w="2368550" h="1705609">
                <a:moveTo>
                  <a:pt x="414685" y="1210214"/>
                </a:moveTo>
                <a:lnTo>
                  <a:pt x="413637" y="1210214"/>
                </a:lnTo>
                <a:lnTo>
                  <a:pt x="413772" y="1212085"/>
                </a:lnTo>
                <a:lnTo>
                  <a:pt x="414685" y="1210214"/>
                </a:lnTo>
                <a:close/>
              </a:path>
              <a:path w="2368550" h="1705609">
                <a:moveTo>
                  <a:pt x="361668" y="1197514"/>
                </a:moveTo>
                <a:lnTo>
                  <a:pt x="353212" y="1197514"/>
                </a:lnTo>
                <a:lnTo>
                  <a:pt x="349948" y="1210214"/>
                </a:lnTo>
                <a:lnTo>
                  <a:pt x="355554" y="1210214"/>
                </a:lnTo>
                <a:lnTo>
                  <a:pt x="361668" y="1197514"/>
                </a:lnTo>
                <a:close/>
              </a:path>
              <a:path w="2368550" h="1705609">
                <a:moveTo>
                  <a:pt x="372593" y="1197514"/>
                </a:moveTo>
                <a:lnTo>
                  <a:pt x="367611" y="1197514"/>
                </a:lnTo>
                <a:lnTo>
                  <a:pt x="360546" y="1210214"/>
                </a:lnTo>
                <a:lnTo>
                  <a:pt x="373170" y="1210214"/>
                </a:lnTo>
                <a:lnTo>
                  <a:pt x="372593" y="1197514"/>
                </a:lnTo>
                <a:close/>
              </a:path>
              <a:path w="2368550" h="1705609">
                <a:moveTo>
                  <a:pt x="378694" y="1197514"/>
                </a:moveTo>
                <a:lnTo>
                  <a:pt x="375034" y="1210214"/>
                </a:lnTo>
                <a:lnTo>
                  <a:pt x="380331" y="1210214"/>
                </a:lnTo>
                <a:lnTo>
                  <a:pt x="378694" y="1197514"/>
                </a:lnTo>
                <a:close/>
              </a:path>
              <a:path w="2368550" h="1705609">
                <a:moveTo>
                  <a:pt x="385655" y="1197514"/>
                </a:moveTo>
                <a:lnTo>
                  <a:pt x="379547" y="1197514"/>
                </a:lnTo>
                <a:lnTo>
                  <a:pt x="381290" y="1210214"/>
                </a:lnTo>
                <a:lnTo>
                  <a:pt x="385655" y="1197514"/>
                </a:lnTo>
                <a:close/>
              </a:path>
              <a:path w="2368550" h="1705609">
                <a:moveTo>
                  <a:pt x="421844" y="1197514"/>
                </a:moveTo>
                <a:lnTo>
                  <a:pt x="385991" y="1197514"/>
                </a:lnTo>
                <a:lnTo>
                  <a:pt x="382164" y="1210214"/>
                </a:lnTo>
                <a:lnTo>
                  <a:pt x="417508" y="1210214"/>
                </a:lnTo>
                <a:lnTo>
                  <a:pt x="421734" y="1200043"/>
                </a:lnTo>
                <a:lnTo>
                  <a:pt x="421844" y="1197514"/>
                </a:lnTo>
                <a:close/>
              </a:path>
              <a:path w="2368550" h="1705609">
                <a:moveTo>
                  <a:pt x="424572" y="1197514"/>
                </a:moveTo>
                <a:lnTo>
                  <a:pt x="422785" y="1197514"/>
                </a:lnTo>
                <a:lnTo>
                  <a:pt x="421734" y="1200043"/>
                </a:lnTo>
                <a:lnTo>
                  <a:pt x="421294" y="1210214"/>
                </a:lnTo>
                <a:lnTo>
                  <a:pt x="424572" y="1197514"/>
                </a:lnTo>
                <a:close/>
              </a:path>
              <a:path w="2368550" h="1705609">
                <a:moveTo>
                  <a:pt x="435015" y="1197514"/>
                </a:moveTo>
                <a:lnTo>
                  <a:pt x="428768" y="1197514"/>
                </a:lnTo>
                <a:lnTo>
                  <a:pt x="428048" y="1210214"/>
                </a:lnTo>
                <a:lnTo>
                  <a:pt x="435015" y="1197514"/>
                </a:lnTo>
                <a:close/>
              </a:path>
              <a:path w="2368550" h="1705609">
                <a:moveTo>
                  <a:pt x="422785" y="1197514"/>
                </a:moveTo>
                <a:lnTo>
                  <a:pt x="421844" y="1197514"/>
                </a:lnTo>
                <a:lnTo>
                  <a:pt x="421734" y="1200043"/>
                </a:lnTo>
                <a:lnTo>
                  <a:pt x="422785" y="1197514"/>
                </a:lnTo>
                <a:close/>
              </a:path>
              <a:path w="2368550" h="1705609">
                <a:moveTo>
                  <a:pt x="356061" y="1184814"/>
                </a:moveTo>
                <a:lnTo>
                  <a:pt x="353129" y="1184814"/>
                </a:lnTo>
                <a:lnTo>
                  <a:pt x="349330" y="1197514"/>
                </a:lnTo>
                <a:lnTo>
                  <a:pt x="353719" y="1197514"/>
                </a:lnTo>
                <a:lnTo>
                  <a:pt x="356061" y="1184814"/>
                </a:lnTo>
                <a:close/>
              </a:path>
              <a:path w="2368550" h="1705609">
                <a:moveTo>
                  <a:pt x="396243" y="1184814"/>
                </a:moveTo>
                <a:lnTo>
                  <a:pt x="358735" y="1184814"/>
                </a:lnTo>
                <a:lnTo>
                  <a:pt x="357484" y="1197514"/>
                </a:lnTo>
                <a:lnTo>
                  <a:pt x="395872" y="1197514"/>
                </a:lnTo>
                <a:lnTo>
                  <a:pt x="396243" y="1184814"/>
                </a:lnTo>
                <a:close/>
              </a:path>
              <a:path w="2368550" h="1705609">
                <a:moveTo>
                  <a:pt x="438053" y="1184814"/>
                </a:moveTo>
                <a:lnTo>
                  <a:pt x="401664" y="1184814"/>
                </a:lnTo>
                <a:lnTo>
                  <a:pt x="395872" y="1197514"/>
                </a:lnTo>
                <a:lnTo>
                  <a:pt x="439596" y="1197514"/>
                </a:lnTo>
                <a:lnTo>
                  <a:pt x="438053" y="1184814"/>
                </a:lnTo>
                <a:close/>
              </a:path>
              <a:path w="2368550" h="1705609">
                <a:moveTo>
                  <a:pt x="366920" y="1172114"/>
                </a:moveTo>
                <a:lnTo>
                  <a:pt x="364239" y="1184814"/>
                </a:lnTo>
                <a:lnTo>
                  <a:pt x="364675" y="1184814"/>
                </a:lnTo>
                <a:lnTo>
                  <a:pt x="366920" y="1172114"/>
                </a:lnTo>
                <a:close/>
              </a:path>
              <a:path w="2368550" h="1705609">
                <a:moveTo>
                  <a:pt x="414533" y="1172114"/>
                </a:moveTo>
                <a:lnTo>
                  <a:pt x="370858" y="1172114"/>
                </a:lnTo>
                <a:lnTo>
                  <a:pt x="364675" y="1184814"/>
                </a:lnTo>
                <a:lnTo>
                  <a:pt x="413205" y="1184814"/>
                </a:lnTo>
                <a:lnTo>
                  <a:pt x="414533" y="1172114"/>
                </a:lnTo>
                <a:close/>
              </a:path>
              <a:path w="2368550" h="1705609">
                <a:moveTo>
                  <a:pt x="452030" y="1172114"/>
                </a:moveTo>
                <a:lnTo>
                  <a:pt x="416733" y="1172114"/>
                </a:lnTo>
                <a:lnTo>
                  <a:pt x="413205" y="1184814"/>
                </a:lnTo>
                <a:lnTo>
                  <a:pt x="441472" y="1184814"/>
                </a:lnTo>
                <a:lnTo>
                  <a:pt x="452030" y="1172114"/>
                </a:lnTo>
                <a:close/>
              </a:path>
              <a:path w="2368550" h="1705609">
                <a:moveTo>
                  <a:pt x="459304" y="1172114"/>
                </a:moveTo>
                <a:lnTo>
                  <a:pt x="457053" y="1172114"/>
                </a:lnTo>
                <a:lnTo>
                  <a:pt x="456420" y="1184814"/>
                </a:lnTo>
                <a:lnTo>
                  <a:pt x="459304" y="1172114"/>
                </a:lnTo>
                <a:close/>
              </a:path>
              <a:path w="2368550" h="1705609">
                <a:moveTo>
                  <a:pt x="463713" y="1172114"/>
                </a:moveTo>
                <a:lnTo>
                  <a:pt x="459304" y="1172114"/>
                </a:lnTo>
                <a:lnTo>
                  <a:pt x="460883" y="1184814"/>
                </a:lnTo>
                <a:lnTo>
                  <a:pt x="463713" y="1172114"/>
                </a:lnTo>
                <a:close/>
              </a:path>
              <a:path w="2368550" h="1705609">
                <a:moveTo>
                  <a:pt x="420823" y="1159414"/>
                </a:moveTo>
                <a:lnTo>
                  <a:pt x="388059" y="1159414"/>
                </a:lnTo>
                <a:lnTo>
                  <a:pt x="376912" y="1172114"/>
                </a:lnTo>
                <a:lnTo>
                  <a:pt x="419272" y="1172114"/>
                </a:lnTo>
                <a:lnTo>
                  <a:pt x="420937" y="1162585"/>
                </a:lnTo>
                <a:lnTo>
                  <a:pt x="420823" y="1159414"/>
                </a:lnTo>
                <a:close/>
              </a:path>
              <a:path w="2368550" h="1705609">
                <a:moveTo>
                  <a:pt x="464475" y="1159414"/>
                </a:moveTo>
                <a:lnTo>
                  <a:pt x="421491" y="1159414"/>
                </a:lnTo>
                <a:lnTo>
                  <a:pt x="420937" y="1162585"/>
                </a:lnTo>
                <a:lnTo>
                  <a:pt x="421280" y="1172114"/>
                </a:lnTo>
                <a:lnTo>
                  <a:pt x="458787" y="1172114"/>
                </a:lnTo>
                <a:lnTo>
                  <a:pt x="464475" y="1159414"/>
                </a:lnTo>
                <a:close/>
              </a:path>
              <a:path w="2368550" h="1705609">
                <a:moveTo>
                  <a:pt x="467890" y="1159414"/>
                </a:moveTo>
                <a:lnTo>
                  <a:pt x="466486" y="1159414"/>
                </a:lnTo>
                <a:lnTo>
                  <a:pt x="458787" y="1172114"/>
                </a:lnTo>
                <a:lnTo>
                  <a:pt x="464646" y="1172114"/>
                </a:lnTo>
                <a:lnTo>
                  <a:pt x="467890" y="1159414"/>
                </a:lnTo>
                <a:close/>
              </a:path>
              <a:path w="2368550" h="1705609">
                <a:moveTo>
                  <a:pt x="475481" y="1159414"/>
                </a:moveTo>
                <a:lnTo>
                  <a:pt x="471582" y="1159414"/>
                </a:lnTo>
                <a:lnTo>
                  <a:pt x="468783" y="1172114"/>
                </a:lnTo>
                <a:lnTo>
                  <a:pt x="469277" y="1172114"/>
                </a:lnTo>
                <a:lnTo>
                  <a:pt x="475481" y="1159414"/>
                </a:lnTo>
                <a:close/>
              </a:path>
              <a:path w="2368550" h="1705609">
                <a:moveTo>
                  <a:pt x="421491" y="1159414"/>
                </a:moveTo>
                <a:lnTo>
                  <a:pt x="420823" y="1159414"/>
                </a:lnTo>
                <a:lnTo>
                  <a:pt x="420937" y="1162585"/>
                </a:lnTo>
                <a:lnTo>
                  <a:pt x="421491" y="1159414"/>
                </a:lnTo>
                <a:close/>
              </a:path>
              <a:path w="2368550" h="1705609">
                <a:moveTo>
                  <a:pt x="424623" y="1146714"/>
                </a:moveTo>
                <a:lnTo>
                  <a:pt x="401139" y="1146714"/>
                </a:lnTo>
                <a:lnTo>
                  <a:pt x="397026" y="1159414"/>
                </a:lnTo>
                <a:lnTo>
                  <a:pt x="408908" y="1159414"/>
                </a:lnTo>
                <a:lnTo>
                  <a:pt x="424623" y="1146714"/>
                </a:lnTo>
                <a:close/>
              </a:path>
              <a:path w="2368550" h="1705609">
                <a:moveTo>
                  <a:pt x="431869" y="1146714"/>
                </a:moveTo>
                <a:lnTo>
                  <a:pt x="425399" y="1146714"/>
                </a:lnTo>
                <a:lnTo>
                  <a:pt x="415450" y="1159414"/>
                </a:lnTo>
                <a:lnTo>
                  <a:pt x="431105" y="1159414"/>
                </a:lnTo>
                <a:lnTo>
                  <a:pt x="431869" y="1146714"/>
                </a:lnTo>
                <a:close/>
              </a:path>
              <a:path w="2368550" h="1705609">
                <a:moveTo>
                  <a:pt x="480000" y="1146714"/>
                </a:moveTo>
                <a:lnTo>
                  <a:pt x="438524" y="1146714"/>
                </a:lnTo>
                <a:lnTo>
                  <a:pt x="435272" y="1159414"/>
                </a:lnTo>
                <a:lnTo>
                  <a:pt x="478078" y="1159414"/>
                </a:lnTo>
                <a:lnTo>
                  <a:pt x="480000" y="1146714"/>
                </a:lnTo>
                <a:close/>
              </a:path>
              <a:path w="2368550" h="1705609">
                <a:moveTo>
                  <a:pt x="501366" y="1134014"/>
                </a:moveTo>
                <a:lnTo>
                  <a:pt x="405393" y="1134014"/>
                </a:lnTo>
                <a:lnTo>
                  <a:pt x="404795" y="1146714"/>
                </a:lnTo>
                <a:lnTo>
                  <a:pt x="491754" y="1146714"/>
                </a:lnTo>
                <a:lnTo>
                  <a:pt x="501366" y="1134014"/>
                </a:lnTo>
                <a:close/>
              </a:path>
              <a:path w="2368550" h="1705609">
                <a:moveTo>
                  <a:pt x="418172" y="1121314"/>
                </a:moveTo>
                <a:lnTo>
                  <a:pt x="411405" y="1121314"/>
                </a:lnTo>
                <a:lnTo>
                  <a:pt x="413357" y="1134014"/>
                </a:lnTo>
                <a:lnTo>
                  <a:pt x="417418" y="1134014"/>
                </a:lnTo>
                <a:lnTo>
                  <a:pt x="418172" y="1121314"/>
                </a:lnTo>
                <a:close/>
              </a:path>
              <a:path w="2368550" h="1705609">
                <a:moveTo>
                  <a:pt x="436918" y="1121314"/>
                </a:moveTo>
                <a:lnTo>
                  <a:pt x="420606" y="1121314"/>
                </a:lnTo>
                <a:lnTo>
                  <a:pt x="419064" y="1134014"/>
                </a:lnTo>
                <a:lnTo>
                  <a:pt x="437130" y="1134014"/>
                </a:lnTo>
                <a:lnTo>
                  <a:pt x="436918" y="1121314"/>
                </a:lnTo>
                <a:close/>
              </a:path>
              <a:path w="2368550" h="1705609">
                <a:moveTo>
                  <a:pt x="440768" y="1121314"/>
                </a:moveTo>
                <a:lnTo>
                  <a:pt x="437130" y="1134014"/>
                </a:lnTo>
                <a:lnTo>
                  <a:pt x="442396" y="1134014"/>
                </a:lnTo>
                <a:lnTo>
                  <a:pt x="442829" y="1133532"/>
                </a:lnTo>
                <a:lnTo>
                  <a:pt x="440768" y="1121314"/>
                </a:lnTo>
                <a:close/>
              </a:path>
              <a:path w="2368550" h="1705609">
                <a:moveTo>
                  <a:pt x="443219" y="1133098"/>
                </a:moveTo>
                <a:lnTo>
                  <a:pt x="442829" y="1133532"/>
                </a:lnTo>
                <a:lnTo>
                  <a:pt x="442911" y="1134014"/>
                </a:lnTo>
                <a:lnTo>
                  <a:pt x="443219" y="1133098"/>
                </a:lnTo>
                <a:close/>
              </a:path>
              <a:path w="2368550" h="1705609">
                <a:moveTo>
                  <a:pt x="505061" y="1121314"/>
                </a:moveTo>
                <a:lnTo>
                  <a:pt x="453797" y="1121314"/>
                </a:lnTo>
                <a:lnTo>
                  <a:pt x="445977" y="1130026"/>
                </a:lnTo>
                <a:lnTo>
                  <a:pt x="446394" y="1134014"/>
                </a:lnTo>
                <a:lnTo>
                  <a:pt x="503219" y="1134014"/>
                </a:lnTo>
                <a:lnTo>
                  <a:pt x="505061" y="1121314"/>
                </a:lnTo>
                <a:close/>
              </a:path>
              <a:path w="2368550" h="1705609">
                <a:moveTo>
                  <a:pt x="445567" y="1126117"/>
                </a:moveTo>
                <a:lnTo>
                  <a:pt x="443219" y="1133098"/>
                </a:lnTo>
                <a:lnTo>
                  <a:pt x="445977" y="1130026"/>
                </a:lnTo>
                <a:lnTo>
                  <a:pt x="445567" y="1126117"/>
                </a:lnTo>
                <a:close/>
              </a:path>
              <a:path w="2368550" h="1705609">
                <a:moveTo>
                  <a:pt x="454851" y="1108614"/>
                </a:moveTo>
                <a:lnTo>
                  <a:pt x="447721" y="1121314"/>
                </a:lnTo>
                <a:lnTo>
                  <a:pt x="447183" y="1121314"/>
                </a:lnTo>
                <a:lnTo>
                  <a:pt x="445567" y="1126117"/>
                </a:lnTo>
                <a:lnTo>
                  <a:pt x="445977" y="1130026"/>
                </a:lnTo>
                <a:lnTo>
                  <a:pt x="453797" y="1121314"/>
                </a:lnTo>
                <a:lnTo>
                  <a:pt x="454851" y="1108614"/>
                </a:lnTo>
                <a:close/>
              </a:path>
              <a:path w="2368550" h="1705609">
                <a:moveTo>
                  <a:pt x="447183" y="1121314"/>
                </a:moveTo>
                <a:lnTo>
                  <a:pt x="445065" y="1121314"/>
                </a:lnTo>
                <a:lnTo>
                  <a:pt x="445567" y="1126117"/>
                </a:lnTo>
                <a:lnTo>
                  <a:pt x="447183" y="1121314"/>
                </a:lnTo>
                <a:close/>
              </a:path>
              <a:path w="2368550" h="1705609">
                <a:moveTo>
                  <a:pt x="435483" y="1108614"/>
                </a:moveTo>
                <a:lnTo>
                  <a:pt x="431340" y="1121314"/>
                </a:lnTo>
                <a:lnTo>
                  <a:pt x="431739" y="1121314"/>
                </a:lnTo>
                <a:lnTo>
                  <a:pt x="435483" y="1108614"/>
                </a:lnTo>
                <a:close/>
              </a:path>
              <a:path w="2368550" h="1705609">
                <a:moveTo>
                  <a:pt x="454753" y="1108614"/>
                </a:moveTo>
                <a:lnTo>
                  <a:pt x="437526" y="1108614"/>
                </a:lnTo>
                <a:lnTo>
                  <a:pt x="431739" y="1121314"/>
                </a:lnTo>
                <a:lnTo>
                  <a:pt x="447721" y="1121314"/>
                </a:lnTo>
                <a:lnTo>
                  <a:pt x="454753" y="1108614"/>
                </a:lnTo>
                <a:close/>
              </a:path>
              <a:path w="2368550" h="1705609">
                <a:moveTo>
                  <a:pt x="458532" y="1120574"/>
                </a:moveTo>
                <a:lnTo>
                  <a:pt x="458210" y="1121314"/>
                </a:lnTo>
                <a:lnTo>
                  <a:pt x="458525" y="1121314"/>
                </a:lnTo>
                <a:lnTo>
                  <a:pt x="458532" y="1120574"/>
                </a:lnTo>
                <a:close/>
              </a:path>
              <a:path w="2368550" h="1705609">
                <a:moveTo>
                  <a:pt x="458945" y="1119622"/>
                </a:moveTo>
                <a:lnTo>
                  <a:pt x="458532" y="1120574"/>
                </a:lnTo>
                <a:lnTo>
                  <a:pt x="458525" y="1121314"/>
                </a:lnTo>
                <a:lnTo>
                  <a:pt x="458945" y="1119622"/>
                </a:lnTo>
                <a:close/>
              </a:path>
              <a:path w="2368550" h="1705609">
                <a:moveTo>
                  <a:pt x="525415" y="1108614"/>
                </a:moveTo>
                <a:lnTo>
                  <a:pt x="463723" y="1108614"/>
                </a:lnTo>
                <a:lnTo>
                  <a:pt x="458945" y="1119622"/>
                </a:lnTo>
                <a:lnTo>
                  <a:pt x="458525" y="1121314"/>
                </a:lnTo>
                <a:lnTo>
                  <a:pt x="521963" y="1121314"/>
                </a:lnTo>
                <a:lnTo>
                  <a:pt x="525415" y="1108614"/>
                </a:lnTo>
                <a:close/>
              </a:path>
              <a:path w="2368550" h="1705609">
                <a:moveTo>
                  <a:pt x="461675" y="1108614"/>
                </a:moveTo>
                <a:lnTo>
                  <a:pt x="458638" y="1108614"/>
                </a:lnTo>
                <a:lnTo>
                  <a:pt x="458532" y="1120574"/>
                </a:lnTo>
                <a:lnTo>
                  <a:pt x="458945" y="1119622"/>
                </a:lnTo>
                <a:lnTo>
                  <a:pt x="461675" y="1108614"/>
                </a:lnTo>
                <a:close/>
              </a:path>
              <a:path w="2368550" h="1705609">
                <a:moveTo>
                  <a:pt x="444781" y="1100088"/>
                </a:moveTo>
                <a:lnTo>
                  <a:pt x="440441" y="1108614"/>
                </a:lnTo>
                <a:lnTo>
                  <a:pt x="441439" y="1108614"/>
                </a:lnTo>
                <a:lnTo>
                  <a:pt x="444091" y="1104152"/>
                </a:lnTo>
                <a:lnTo>
                  <a:pt x="444781" y="1100088"/>
                </a:lnTo>
                <a:close/>
              </a:path>
              <a:path w="2368550" h="1705609">
                <a:moveTo>
                  <a:pt x="478732" y="1095914"/>
                </a:moveTo>
                <a:lnTo>
                  <a:pt x="448986" y="1095914"/>
                </a:lnTo>
                <a:lnTo>
                  <a:pt x="444091" y="1104152"/>
                </a:lnTo>
                <a:lnTo>
                  <a:pt x="443334" y="1108614"/>
                </a:lnTo>
                <a:lnTo>
                  <a:pt x="466984" y="1108614"/>
                </a:lnTo>
                <a:lnTo>
                  <a:pt x="478732" y="1095914"/>
                </a:lnTo>
                <a:close/>
              </a:path>
              <a:path w="2368550" h="1705609">
                <a:moveTo>
                  <a:pt x="521049" y="1095914"/>
                </a:moveTo>
                <a:lnTo>
                  <a:pt x="484129" y="1095914"/>
                </a:lnTo>
                <a:lnTo>
                  <a:pt x="480066" y="1108614"/>
                </a:lnTo>
                <a:lnTo>
                  <a:pt x="515175" y="1108614"/>
                </a:lnTo>
                <a:lnTo>
                  <a:pt x="521049" y="1095914"/>
                </a:lnTo>
                <a:close/>
              </a:path>
              <a:path w="2368550" h="1705609">
                <a:moveTo>
                  <a:pt x="541597" y="1095914"/>
                </a:moveTo>
                <a:lnTo>
                  <a:pt x="524734" y="1095914"/>
                </a:lnTo>
                <a:lnTo>
                  <a:pt x="518397" y="1108614"/>
                </a:lnTo>
                <a:lnTo>
                  <a:pt x="531992" y="1108614"/>
                </a:lnTo>
                <a:lnTo>
                  <a:pt x="541597" y="1095914"/>
                </a:lnTo>
                <a:close/>
              </a:path>
              <a:path w="2368550" h="1705609">
                <a:moveTo>
                  <a:pt x="446905" y="1095914"/>
                </a:moveTo>
                <a:lnTo>
                  <a:pt x="445489" y="1095914"/>
                </a:lnTo>
                <a:lnTo>
                  <a:pt x="444781" y="1100088"/>
                </a:lnTo>
                <a:lnTo>
                  <a:pt x="446905" y="1095914"/>
                </a:lnTo>
                <a:close/>
              </a:path>
              <a:path w="2368550" h="1705609">
                <a:moveTo>
                  <a:pt x="488398" y="1083214"/>
                </a:moveTo>
                <a:lnTo>
                  <a:pt x="456258" y="1083214"/>
                </a:lnTo>
                <a:lnTo>
                  <a:pt x="456695" y="1095914"/>
                </a:lnTo>
                <a:lnTo>
                  <a:pt x="488363" y="1095914"/>
                </a:lnTo>
                <a:lnTo>
                  <a:pt x="488398" y="1083214"/>
                </a:lnTo>
                <a:close/>
              </a:path>
              <a:path w="2368550" h="1705609">
                <a:moveTo>
                  <a:pt x="492573" y="1083214"/>
                </a:moveTo>
                <a:lnTo>
                  <a:pt x="489755" y="1095914"/>
                </a:lnTo>
                <a:lnTo>
                  <a:pt x="492088" y="1095914"/>
                </a:lnTo>
                <a:lnTo>
                  <a:pt x="492573" y="1083214"/>
                </a:lnTo>
                <a:close/>
              </a:path>
              <a:path w="2368550" h="1705609">
                <a:moveTo>
                  <a:pt x="557381" y="1083214"/>
                </a:moveTo>
                <a:lnTo>
                  <a:pt x="494304" y="1083214"/>
                </a:lnTo>
                <a:lnTo>
                  <a:pt x="492088" y="1095914"/>
                </a:lnTo>
                <a:lnTo>
                  <a:pt x="551159" y="1095914"/>
                </a:lnTo>
                <a:lnTo>
                  <a:pt x="557381" y="1083214"/>
                </a:lnTo>
                <a:close/>
              </a:path>
              <a:path w="2368550" h="1705609">
                <a:moveTo>
                  <a:pt x="589805" y="1057814"/>
                </a:moveTo>
                <a:lnTo>
                  <a:pt x="488254" y="1057814"/>
                </a:lnTo>
                <a:lnTo>
                  <a:pt x="477077" y="1070514"/>
                </a:lnTo>
                <a:lnTo>
                  <a:pt x="468465" y="1083214"/>
                </a:lnTo>
                <a:lnTo>
                  <a:pt x="499447" y="1083214"/>
                </a:lnTo>
                <a:lnTo>
                  <a:pt x="502467" y="1070514"/>
                </a:lnTo>
                <a:lnTo>
                  <a:pt x="582472" y="1070514"/>
                </a:lnTo>
                <a:lnTo>
                  <a:pt x="589805" y="1057814"/>
                </a:lnTo>
                <a:close/>
              </a:path>
              <a:path w="2368550" h="1705609">
                <a:moveTo>
                  <a:pt x="555218" y="1070514"/>
                </a:moveTo>
                <a:lnTo>
                  <a:pt x="514064" y="1070514"/>
                </a:lnTo>
                <a:lnTo>
                  <a:pt x="501942" y="1083214"/>
                </a:lnTo>
                <a:lnTo>
                  <a:pt x="548883" y="1083214"/>
                </a:lnTo>
                <a:lnTo>
                  <a:pt x="555218" y="1070514"/>
                </a:lnTo>
                <a:close/>
              </a:path>
              <a:path w="2368550" h="1705609">
                <a:moveTo>
                  <a:pt x="568133" y="1070514"/>
                </a:moveTo>
                <a:lnTo>
                  <a:pt x="555797" y="1070514"/>
                </a:lnTo>
                <a:lnTo>
                  <a:pt x="553859" y="1083214"/>
                </a:lnTo>
                <a:lnTo>
                  <a:pt x="563069" y="1083214"/>
                </a:lnTo>
                <a:lnTo>
                  <a:pt x="568133" y="1070514"/>
                </a:lnTo>
                <a:close/>
              </a:path>
              <a:path w="2368550" h="1705609">
                <a:moveTo>
                  <a:pt x="575995" y="1070514"/>
                </a:moveTo>
                <a:lnTo>
                  <a:pt x="573623" y="1070514"/>
                </a:lnTo>
                <a:lnTo>
                  <a:pt x="569528" y="1083214"/>
                </a:lnTo>
                <a:lnTo>
                  <a:pt x="573191" y="1083214"/>
                </a:lnTo>
                <a:lnTo>
                  <a:pt x="575995" y="1070514"/>
                </a:lnTo>
                <a:close/>
              </a:path>
              <a:path w="2368550" h="1705609">
                <a:moveTo>
                  <a:pt x="533714" y="1045114"/>
                </a:moveTo>
                <a:lnTo>
                  <a:pt x="505438" y="1045114"/>
                </a:lnTo>
                <a:lnTo>
                  <a:pt x="498780" y="1057814"/>
                </a:lnTo>
                <a:lnTo>
                  <a:pt x="524359" y="1057814"/>
                </a:lnTo>
                <a:lnTo>
                  <a:pt x="533714" y="1045114"/>
                </a:lnTo>
                <a:close/>
              </a:path>
              <a:path w="2368550" h="1705609">
                <a:moveTo>
                  <a:pt x="596544" y="1045114"/>
                </a:moveTo>
                <a:lnTo>
                  <a:pt x="537234" y="1045114"/>
                </a:lnTo>
                <a:lnTo>
                  <a:pt x="530035" y="1057814"/>
                </a:lnTo>
                <a:lnTo>
                  <a:pt x="596921" y="1057814"/>
                </a:lnTo>
                <a:lnTo>
                  <a:pt x="596544" y="1045114"/>
                </a:lnTo>
                <a:close/>
              </a:path>
              <a:path w="2368550" h="1705609">
                <a:moveTo>
                  <a:pt x="599659" y="1045114"/>
                </a:moveTo>
                <a:lnTo>
                  <a:pt x="596933" y="1057814"/>
                </a:lnTo>
                <a:lnTo>
                  <a:pt x="598026" y="1057814"/>
                </a:lnTo>
                <a:lnTo>
                  <a:pt x="599659" y="1045114"/>
                </a:lnTo>
                <a:close/>
              </a:path>
              <a:path w="2368550" h="1705609">
                <a:moveTo>
                  <a:pt x="518584" y="1032414"/>
                </a:moveTo>
                <a:lnTo>
                  <a:pt x="514635" y="1032414"/>
                </a:lnTo>
                <a:lnTo>
                  <a:pt x="511581" y="1045114"/>
                </a:lnTo>
                <a:lnTo>
                  <a:pt x="518584" y="1032414"/>
                </a:lnTo>
                <a:close/>
              </a:path>
              <a:path w="2368550" h="1705609">
                <a:moveTo>
                  <a:pt x="548763" y="1032414"/>
                </a:moveTo>
                <a:lnTo>
                  <a:pt x="518584" y="1032414"/>
                </a:lnTo>
                <a:lnTo>
                  <a:pt x="514767" y="1045114"/>
                </a:lnTo>
                <a:lnTo>
                  <a:pt x="545160" y="1045114"/>
                </a:lnTo>
                <a:lnTo>
                  <a:pt x="548763" y="1032414"/>
                </a:lnTo>
                <a:close/>
              </a:path>
              <a:path w="2368550" h="1705609">
                <a:moveTo>
                  <a:pt x="596414" y="1032414"/>
                </a:moveTo>
                <a:lnTo>
                  <a:pt x="555510" y="1032414"/>
                </a:lnTo>
                <a:lnTo>
                  <a:pt x="547122" y="1045114"/>
                </a:lnTo>
                <a:lnTo>
                  <a:pt x="588961" y="1045114"/>
                </a:lnTo>
                <a:lnTo>
                  <a:pt x="596414" y="1032414"/>
                </a:lnTo>
                <a:close/>
              </a:path>
              <a:path w="2368550" h="1705609">
                <a:moveTo>
                  <a:pt x="607876" y="1032414"/>
                </a:moveTo>
                <a:lnTo>
                  <a:pt x="596414" y="1032414"/>
                </a:lnTo>
                <a:lnTo>
                  <a:pt x="595435" y="1045114"/>
                </a:lnTo>
                <a:lnTo>
                  <a:pt x="604045" y="1045114"/>
                </a:lnTo>
                <a:lnTo>
                  <a:pt x="607876" y="1032414"/>
                </a:lnTo>
                <a:close/>
              </a:path>
              <a:path w="2368550" h="1705609">
                <a:moveTo>
                  <a:pt x="620019" y="1019714"/>
                </a:moveTo>
                <a:lnTo>
                  <a:pt x="605494" y="1019714"/>
                </a:lnTo>
                <a:lnTo>
                  <a:pt x="604707" y="1032414"/>
                </a:lnTo>
                <a:lnTo>
                  <a:pt x="607876" y="1032414"/>
                </a:lnTo>
                <a:lnTo>
                  <a:pt x="605031" y="1045114"/>
                </a:lnTo>
                <a:lnTo>
                  <a:pt x="613905" y="1045114"/>
                </a:lnTo>
                <a:lnTo>
                  <a:pt x="615858" y="1032414"/>
                </a:lnTo>
                <a:lnTo>
                  <a:pt x="620019" y="1019714"/>
                </a:lnTo>
                <a:close/>
              </a:path>
              <a:path w="2368550" h="1705609">
                <a:moveTo>
                  <a:pt x="619897" y="1032414"/>
                </a:moveTo>
                <a:lnTo>
                  <a:pt x="613905" y="1045114"/>
                </a:lnTo>
                <a:lnTo>
                  <a:pt x="618688" y="1045114"/>
                </a:lnTo>
                <a:lnTo>
                  <a:pt x="619897" y="1032414"/>
                </a:lnTo>
                <a:close/>
              </a:path>
              <a:path w="2368550" h="1705609">
                <a:moveTo>
                  <a:pt x="597214" y="1019714"/>
                </a:moveTo>
                <a:lnTo>
                  <a:pt x="528892" y="1019714"/>
                </a:lnTo>
                <a:lnTo>
                  <a:pt x="523660" y="1032414"/>
                </a:lnTo>
                <a:lnTo>
                  <a:pt x="595721" y="1032414"/>
                </a:lnTo>
                <a:lnTo>
                  <a:pt x="597214" y="1019714"/>
                </a:lnTo>
                <a:close/>
              </a:path>
              <a:path w="2368550" h="1705609">
                <a:moveTo>
                  <a:pt x="601771" y="1022228"/>
                </a:moveTo>
                <a:lnTo>
                  <a:pt x="595721" y="1032414"/>
                </a:lnTo>
                <a:lnTo>
                  <a:pt x="602792" y="1032414"/>
                </a:lnTo>
                <a:lnTo>
                  <a:pt x="601771" y="1022228"/>
                </a:lnTo>
                <a:close/>
              </a:path>
              <a:path w="2368550" h="1705609">
                <a:moveTo>
                  <a:pt x="625882" y="1019714"/>
                </a:moveTo>
                <a:lnTo>
                  <a:pt x="620019" y="1019714"/>
                </a:lnTo>
                <a:lnTo>
                  <a:pt x="622915" y="1032414"/>
                </a:lnTo>
                <a:lnTo>
                  <a:pt x="623689" y="1032414"/>
                </a:lnTo>
                <a:lnTo>
                  <a:pt x="625882" y="1019714"/>
                </a:lnTo>
                <a:close/>
              </a:path>
              <a:path w="2368550" h="1705609">
                <a:moveTo>
                  <a:pt x="638432" y="1019714"/>
                </a:moveTo>
                <a:lnTo>
                  <a:pt x="625882" y="1019714"/>
                </a:lnTo>
                <a:lnTo>
                  <a:pt x="630049" y="1032414"/>
                </a:lnTo>
                <a:lnTo>
                  <a:pt x="636516" y="1032414"/>
                </a:lnTo>
                <a:lnTo>
                  <a:pt x="638432" y="1019714"/>
                </a:lnTo>
                <a:close/>
              </a:path>
              <a:path w="2368550" h="1705609">
                <a:moveTo>
                  <a:pt x="603263" y="1019714"/>
                </a:moveTo>
                <a:lnTo>
                  <a:pt x="601518" y="1019714"/>
                </a:lnTo>
                <a:lnTo>
                  <a:pt x="601771" y="1022228"/>
                </a:lnTo>
                <a:lnTo>
                  <a:pt x="603263" y="1019714"/>
                </a:lnTo>
                <a:close/>
              </a:path>
              <a:path w="2368550" h="1705609">
                <a:moveTo>
                  <a:pt x="617928" y="1007014"/>
                </a:moveTo>
                <a:lnTo>
                  <a:pt x="543621" y="1007014"/>
                </a:lnTo>
                <a:lnTo>
                  <a:pt x="538793" y="1019714"/>
                </a:lnTo>
                <a:lnTo>
                  <a:pt x="618144" y="1019714"/>
                </a:lnTo>
                <a:lnTo>
                  <a:pt x="617928" y="1007014"/>
                </a:lnTo>
                <a:close/>
              </a:path>
              <a:path w="2368550" h="1705609">
                <a:moveTo>
                  <a:pt x="628388" y="1007014"/>
                </a:moveTo>
                <a:lnTo>
                  <a:pt x="624099" y="1007014"/>
                </a:lnTo>
                <a:lnTo>
                  <a:pt x="618144" y="1019714"/>
                </a:lnTo>
                <a:lnTo>
                  <a:pt x="623365" y="1019714"/>
                </a:lnTo>
                <a:lnTo>
                  <a:pt x="628388" y="1007014"/>
                </a:lnTo>
                <a:close/>
              </a:path>
              <a:path w="2368550" h="1705609">
                <a:moveTo>
                  <a:pt x="652399" y="1007014"/>
                </a:moveTo>
                <a:lnTo>
                  <a:pt x="634936" y="1007014"/>
                </a:lnTo>
                <a:lnTo>
                  <a:pt x="623365" y="1019714"/>
                </a:lnTo>
                <a:lnTo>
                  <a:pt x="641748" y="1019714"/>
                </a:lnTo>
                <a:lnTo>
                  <a:pt x="652399" y="1007014"/>
                </a:lnTo>
                <a:close/>
              </a:path>
              <a:path w="2368550" h="1705609">
                <a:moveTo>
                  <a:pt x="564654" y="994314"/>
                </a:moveTo>
                <a:lnTo>
                  <a:pt x="558787" y="994314"/>
                </a:lnTo>
                <a:lnTo>
                  <a:pt x="556809" y="1007014"/>
                </a:lnTo>
                <a:lnTo>
                  <a:pt x="560619" y="1007014"/>
                </a:lnTo>
                <a:lnTo>
                  <a:pt x="564481" y="999165"/>
                </a:lnTo>
                <a:lnTo>
                  <a:pt x="564654" y="994314"/>
                </a:lnTo>
                <a:close/>
              </a:path>
              <a:path w="2368550" h="1705609">
                <a:moveTo>
                  <a:pt x="597954" y="994314"/>
                </a:moveTo>
                <a:lnTo>
                  <a:pt x="566868" y="994314"/>
                </a:lnTo>
                <a:lnTo>
                  <a:pt x="564481" y="999165"/>
                </a:lnTo>
                <a:lnTo>
                  <a:pt x="564201" y="1007014"/>
                </a:lnTo>
                <a:lnTo>
                  <a:pt x="593958" y="1007014"/>
                </a:lnTo>
                <a:lnTo>
                  <a:pt x="597954" y="994314"/>
                </a:lnTo>
                <a:close/>
              </a:path>
              <a:path w="2368550" h="1705609">
                <a:moveTo>
                  <a:pt x="599100" y="994314"/>
                </a:moveTo>
                <a:lnTo>
                  <a:pt x="597954" y="994314"/>
                </a:lnTo>
                <a:lnTo>
                  <a:pt x="593958" y="1007014"/>
                </a:lnTo>
                <a:lnTo>
                  <a:pt x="599100" y="994314"/>
                </a:lnTo>
                <a:close/>
              </a:path>
              <a:path w="2368550" h="1705609">
                <a:moveTo>
                  <a:pt x="637672" y="994314"/>
                </a:moveTo>
                <a:lnTo>
                  <a:pt x="599100" y="994314"/>
                </a:lnTo>
                <a:lnTo>
                  <a:pt x="593958" y="1007014"/>
                </a:lnTo>
                <a:lnTo>
                  <a:pt x="633148" y="1007014"/>
                </a:lnTo>
                <a:lnTo>
                  <a:pt x="637672" y="994314"/>
                </a:lnTo>
                <a:close/>
              </a:path>
              <a:path w="2368550" h="1705609">
                <a:moveTo>
                  <a:pt x="667324" y="994314"/>
                </a:moveTo>
                <a:lnTo>
                  <a:pt x="639044" y="994314"/>
                </a:lnTo>
                <a:lnTo>
                  <a:pt x="636181" y="1007014"/>
                </a:lnTo>
                <a:lnTo>
                  <a:pt x="666043" y="1007014"/>
                </a:lnTo>
                <a:lnTo>
                  <a:pt x="667324" y="994314"/>
                </a:lnTo>
                <a:close/>
              </a:path>
              <a:path w="2368550" h="1705609">
                <a:moveTo>
                  <a:pt x="566868" y="994314"/>
                </a:moveTo>
                <a:lnTo>
                  <a:pt x="564654" y="994314"/>
                </a:lnTo>
                <a:lnTo>
                  <a:pt x="564481" y="999165"/>
                </a:lnTo>
                <a:lnTo>
                  <a:pt x="566868" y="994314"/>
                </a:lnTo>
                <a:close/>
              </a:path>
              <a:path w="2368550" h="1705609">
                <a:moveTo>
                  <a:pt x="654704" y="981614"/>
                </a:moveTo>
                <a:lnTo>
                  <a:pt x="573263" y="981614"/>
                </a:lnTo>
                <a:lnTo>
                  <a:pt x="568899" y="994314"/>
                </a:lnTo>
                <a:lnTo>
                  <a:pt x="648859" y="994314"/>
                </a:lnTo>
                <a:lnTo>
                  <a:pt x="654704" y="981614"/>
                </a:lnTo>
                <a:close/>
              </a:path>
              <a:path w="2368550" h="1705609">
                <a:moveTo>
                  <a:pt x="658436" y="981614"/>
                </a:moveTo>
                <a:lnTo>
                  <a:pt x="655676" y="981614"/>
                </a:lnTo>
                <a:lnTo>
                  <a:pt x="651894" y="994314"/>
                </a:lnTo>
                <a:lnTo>
                  <a:pt x="655065" y="994314"/>
                </a:lnTo>
                <a:lnTo>
                  <a:pt x="658436" y="981614"/>
                </a:lnTo>
                <a:close/>
              </a:path>
              <a:path w="2368550" h="1705609">
                <a:moveTo>
                  <a:pt x="659817" y="981614"/>
                </a:moveTo>
                <a:lnTo>
                  <a:pt x="658436" y="981614"/>
                </a:lnTo>
                <a:lnTo>
                  <a:pt x="655065" y="994314"/>
                </a:lnTo>
                <a:lnTo>
                  <a:pt x="659817" y="981614"/>
                </a:lnTo>
                <a:close/>
              </a:path>
              <a:path w="2368550" h="1705609">
                <a:moveTo>
                  <a:pt x="682207" y="981614"/>
                </a:moveTo>
                <a:lnTo>
                  <a:pt x="659817" y="981614"/>
                </a:lnTo>
                <a:lnTo>
                  <a:pt x="655065" y="994314"/>
                </a:lnTo>
                <a:lnTo>
                  <a:pt x="678933" y="994314"/>
                </a:lnTo>
                <a:lnTo>
                  <a:pt x="682207" y="981614"/>
                </a:lnTo>
                <a:close/>
              </a:path>
              <a:path w="2368550" h="1705609">
                <a:moveTo>
                  <a:pt x="590743" y="970910"/>
                </a:moveTo>
                <a:lnTo>
                  <a:pt x="581651" y="981614"/>
                </a:lnTo>
                <a:lnTo>
                  <a:pt x="588591" y="981614"/>
                </a:lnTo>
                <a:lnTo>
                  <a:pt x="590743" y="970910"/>
                </a:lnTo>
                <a:close/>
              </a:path>
              <a:path w="2368550" h="1705609">
                <a:moveTo>
                  <a:pt x="591392" y="970146"/>
                </a:moveTo>
                <a:lnTo>
                  <a:pt x="590743" y="970910"/>
                </a:lnTo>
                <a:lnTo>
                  <a:pt x="588591" y="981614"/>
                </a:lnTo>
                <a:lnTo>
                  <a:pt x="591660" y="971482"/>
                </a:lnTo>
                <a:lnTo>
                  <a:pt x="591392" y="970146"/>
                </a:lnTo>
                <a:close/>
              </a:path>
              <a:path w="2368550" h="1705609">
                <a:moveTo>
                  <a:pt x="591660" y="971482"/>
                </a:moveTo>
                <a:lnTo>
                  <a:pt x="588591" y="981614"/>
                </a:lnTo>
                <a:lnTo>
                  <a:pt x="593697" y="981614"/>
                </a:lnTo>
                <a:lnTo>
                  <a:pt x="591660" y="971482"/>
                </a:lnTo>
                <a:close/>
              </a:path>
              <a:path w="2368550" h="1705609">
                <a:moveTo>
                  <a:pt x="682536" y="968914"/>
                </a:moveTo>
                <a:lnTo>
                  <a:pt x="594860" y="968914"/>
                </a:lnTo>
                <a:lnTo>
                  <a:pt x="593697" y="981614"/>
                </a:lnTo>
                <a:lnTo>
                  <a:pt x="671828" y="981614"/>
                </a:lnTo>
                <a:lnTo>
                  <a:pt x="682536" y="968914"/>
                </a:lnTo>
                <a:close/>
              </a:path>
              <a:path w="2368550" h="1705609">
                <a:moveTo>
                  <a:pt x="690812" y="969680"/>
                </a:moveTo>
                <a:lnTo>
                  <a:pt x="679295" y="981614"/>
                </a:lnTo>
                <a:lnTo>
                  <a:pt x="689488" y="981614"/>
                </a:lnTo>
                <a:lnTo>
                  <a:pt x="690812" y="969680"/>
                </a:lnTo>
                <a:close/>
              </a:path>
              <a:path w="2368550" h="1705609">
                <a:moveTo>
                  <a:pt x="700312" y="968914"/>
                </a:moveTo>
                <a:lnTo>
                  <a:pt x="691551" y="968914"/>
                </a:lnTo>
                <a:lnTo>
                  <a:pt x="690950" y="969538"/>
                </a:lnTo>
                <a:lnTo>
                  <a:pt x="691963" y="981614"/>
                </a:lnTo>
                <a:lnTo>
                  <a:pt x="692905" y="981614"/>
                </a:lnTo>
                <a:lnTo>
                  <a:pt x="700312" y="968914"/>
                </a:lnTo>
                <a:close/>
              </a:path>
              <a:path w="2368550" h="1705609">
                <a:moveTo>
                  <a:pt x="592438" y="968914"/>
                </a:moveTo>
                <a:lnTo>
                  <a:pt x="591392" y="970146"/>
                </a:lnTo>
                <a:lnTo>
                  <a:pt x="591660" y="971482"/>
                </a:lnTo>
                <a:lnTo>
                  <a:pt x="592438" y="968914"/>
                </a:lnTo>
                <a:close/>
              </a:path>
              <a:path w="2368550" h="1705609">
                <a:moveTo>
                  <a:pt x="591144" y="968914"/>
                </a:moveTo>
                <a:lnTo>
                  <a:pt x="590743" y="970910"/>
                </a:lnTo>
                <a:lnTo>
                  <a:pt x="591392" y="970146"/>
                </a:lnTo>
                <a:lnTo>
                  <a:pt x="591144" y="968914"/>
                </a:lnTo>
                <a:close/>
              </a:path>
              <a:path w="2368550" h="1705609">
                <a:moveTo>
                  <a:pt x="695539" y="943514"/>
                </a:moveTo>
                <a:lnTo>
                  <a:pt x="624210" y="943514"/>
                </a:lnTo>
                <a:lnTo>
                  <a:pt x="619414" y="956214"/>
                </a:lnTo>
                <a:lnTo>
                  <a:pt x="605058" y="956214"/>
                </a:lnTo>
                <a:lnTo>
                  <a:pt x="599494" y="968914"/>
                </a:lnTo>
                <a:lnTo>
                  <a:pt x="685417" y="968914"/>
                </a:lnTo>
                <a:lnTo>
                  <a:pt x="684030" y="956214"/>
                </a:lnTo>
                <a:lnTo>
                  <a:pt x="695539" y="943514"/>
                </a:lnTo>
                <a:close/>
              </a:path>
              <a:path w="2368550" h="1705609">
                <a:moveTo>
                  <a:pt x="697116" y="956615"/>
                </a:moveTo>
                <a:lnTo>
                  <a:pt x="685417" y="968914"/>
                </a:lnTo>
                <a:lnTo>
                  <a:pt x="691807" y="968914"/>
                </a:lnTo>
                <a:lnTo>
                  <a:pt x="697116" y="956615"/>
                </a:lnTo>
                <a:close/>
              </a:path>
              <a:path w="2368550" h="1705609">
                <a:moveTo>
                  <a:pt x="703009" y="956214"/>
                </a:moveTo>
                <a:lnTo>
                  <a:pt x="698545" y="956214"/>
                </a:lnTo>
                <a:lnTo>
                  <a:pt x="691807" y="968914"/>
                </a:lnTo>
                <a:lnTo>
                  <a:pt x="704744" y="968914"/>
                </a:lnTo>
                <a:lnTo>
                  <a:pt x="703009" y="956214"/>
                </a:lnTo>
                <a:close/>
              </a:path>
              <a:path w="2368550" h="1705609">
                <a:moveTo>
                  <a:pt x="721221" y="956214"/>
                </a:moveTo>
                <a:lnTo>
                  <a:pt x="708905" y="956214"/>
                </a:lnTo>
                <a:lnTo>
                  <a:pt x="704744" y="968914"/>
                </a:lnTo>
                <a:lnTo>
                  <a:pt x="712393" y="968914"/>
                </a:lnTo>
                <a:lnTo>
                  <a:pt x="721221" y="956214"/>
                </a:lnTo>
                <a:close/>
              </a:path>
              <a:path w="2368550" h="1705609">
                <a:moveTo>
                  <a:pt x="697497" y="956214"/>
                </a:moveTo>
                <a:lnTo>
                  <a:pt x="697289" y="956214"/>
                </a:lnTo>
                <a:lnTo>
                  <a:pt x="697116" y="956615"/>
                </a:lnTo>
                <a:lnTo>
                  <a:pt x="697497" y="956214"/>
                </a:lnTo>
                <a:close/>
              </a:path>
              <a:path w="2368550" h="1705609">
                <a:moveTo>
                  <a:pt x="617711" y="943514"/>
                </a:moveTo>
                <a:lnTo>
                  <a:pt x="616511" y="943514"/>
                </a:lnTo>
                <a:lnTo>
                  <a:pt x="615574" y="956214"/>
                </a:lnTo>
                <a:lnTo>
                  <a:pt x="617711" y="943514"/>
                </a:lnTo>
                <a:close/>
              </a:path>
              <a:path w="2368550" h="1705609">
                <a:moveTo>
                  <a:pt x="718736" y="943514"/>
                </a:moveTo>
                <a:lnTo>
                  <a:pt x="695539" y="943514"/>
                </a:lnTo>
                <a:lnTo>
                  <a:pt x="697497" y="956214"/>
                </a:lnTo>
                <a:lnTo>
                  <a:pt x="721654" y="956214"/>
                </a:lnTo>
                <a:lnTo>
                  <a:pt x="718736" y="943514"/>
                </a:lnTo>
                <a:close/>
              </a:path>
              <a:path w="2368550" h="1705609">
                <a:moveTo>
                  <a:pt x="735061" y="943514"/>
                </a:moveTo>
                <a:lnTo>
                  <a:pt x="731226" y="943514"/>
                </a:lnTo>
                <a:lnTo>
                  <a:pt x="725008" y="956214"/>
                </a:lnTo>
                <a:lnTo>
                  <a:pt x="732115" y="956214"/>
                </a:lnTo>
                <a:lnTo>
                  <a:pt x="735061" y="943514"/>
                </a:lnTo>
                <a:close/>
              </a:path>
              <a:path w="2368550" h="1705609">
                <a:moveTo>
                  <a:pt x="720129" y="930814"/>
                </a:moveTo>
                <a:lnTo>
                  <a:pt x="631753" y="930814"/>
                </a:lnTo>
                <a:lnTo>
                  <a:pt x="630675" y="943514"/>
                </a:lnTo>
                <a:lnTo>
                  <a:pt x="715591" y="943514"/>
                </a:lnTo>
                <a:lnTo>
                  <a:pt x="716356" y="942885"/>
                </a:lnTo>
                <a:lnTo>
                  <a:pt x="720156" y="931734"/>
                </a:lnTo>
                <a:lnTo>
                  <a:pt x="720129" y="930814"/>
                </a:lnTo>
                <a:close/>
              </a:path>
              <a:path w="2368550" h="1705609">
                <a:moveTo>
                  <a:pt x="716356" y="942885"/>
                </a:moveTo>
                <a:lnTo>
                  <a:pt x="715591" y="943514"/>
                </a:lnTo>
                <a:lnTo>
                  <a:pt x="716141" y="943514"/>
                </a:lnTo>
                <a:lnTo>
                  <a:pt x="716356" y="942885"/>
                </a:lnTo>
                <a:close/>
              </a:path>
              <a:path w="2368550" h="1705609">
                <a:moveTo>
                  <a:pt x="720384" y="939567"/>
                </a:moveTo>
                <a:lnTo>
                  <a:pt x="716356" y="942885"/>
                </a:lnTo>
                <a:lnTo>
                  <a:pt x="716141" y="943514"/>
                </a:lnTo>
                <a:lnTo>
                  <a:pt x="720498" y="943514"/>
                </a:lnTo>
                <a:lnTo>
                  <a:pt x="720384" y="939567"/>
                </a:lnTo>
                <a:close/>
              </a:path>
              <a:path w="2368550" h="1705609">
                <a:moveTo>
                  <a:pt x="721541" y="938614"/>
                </a:moveTo>
                <a:lnTo>
                  <a:pt x="720384" y="939567"/>
                </a:lnTo>
                <a:lnTo>
                  <a:pt x="720498" y="943514"/>
                </a:lnTo>
                <a:lnTo>
                  <a:pt x="721541" y="938614"/>
                </a:lnTo>
                <a:close/>
              </a:path>
              <a:path w="2368550" h="1705609">
                <a:moveTo>
                  <a:pt x="723558" y="936953"/>
                </a:moveTo>
                <a:lnTo>
                  <a:pt x="721541" y="938614"/>
                </a:lnTo>
                <a:lnTo>
                  <a:pt x="720498" y="943514"/>
                </a:lnTo>
                <a:lnTo>
                  <a:pt x="723940" y="943514"/>
                </a:lnTo>
                <a:lnTo>
                  <a:pt x="723558" y="936953"/>
                </a:lnTo>
                <a:close/>
              </a:path>
              <a:path w="2368550" h="1705609">
                <a:moveTo>
                  <a:pt x="731012" y="930814"/>
                </a:moveTo>
                <a:lnTo>
                  <a:pt x="723558" y="936953"/>
                </a:lnTo>
                <a:lnTo>
                  <a:pt x="723940" y="943514"/>
                </a:lnTo>
                <a:lnTo>
                  <a:pt x="731012" y="930814"/>
                </a:lnTo>
                <a:close/>
              </a:path>
              <a:path w="2368550" h="1705609">
                <a:moveTo>
                  <a:pt x="739165" y="930814"/>
                </a:moveTo>
                <a:lnTo>
                  <a:pt x="731012" y="930814"/>
                </a:lnTo>
                <a:lnTo>
                  <a:pt x="723940" y="943514"/>
                </a:lnTo>
                <a:lnTo>
                  <a:pt x="737227" y="943514"/>
                </a:lnTo>
                <a:lnTo>
                  <a:pt x="739165" y="930814"/>
                </a:lnTo>
                <a:close/>
              </a:path>
              <a:path w="2368550" h="1705609">
                <a:moveTo>
                  <a:pt x="751095" y="930814"/>
                </a:moveTo>
                <a:lnTo>
                  <a:pt x="742115" y="930814"/>
                </a:lnTo>
                <a:lnTo>
                  <a:pt x="744217" y="943514"/>
                </a:lnTo>
                <a:lnTo>
                  <a:pt x="748770" y="943514"/>
                </a:lnTo>
                <a:lnTo>
                  <a:pt x="751095" y="930814"/>
                </a:lnTo>
                <a:close/>
              </a:path>
              <a:path w="2368550" h="1705609">
                <a:moveTo>
                  <a:pt x="723200" y="930814"/>
                </a:moveTo>
                <a:lnTo>
                  <a:pt x="720469" y="930814"/>
                </a:lnTo>
                <a:lnTo>
                  <a:pt x="720156" y="931734"/>
                </a:lnTo>
                <a:lnTo>
                  <a:pt x="720384" y="939567"/>
                </a:lnTo>
                <a:lnTo>
                  <a:pt x="721541" y="938614"/>
                </a:lnTo>
                <a:lnTo>
                  <a:pt x="723200" y="930814"/>
                </a:lnTo>
                <a:close/>
              </a:path>
              <a:path w="2368550" h="1705609">
                <a:moveTo>
                  <a:pt x="731012" y="930814"/>
                </a:moveTo>
                <a:lnTo>
                  <a:pt x="723200" y="930814"/>
                </a:lnTo>
                <a:lnTo>
                  <a:pt x="723558" y="936953"/>
                </a:lnTo>
                <a:lnTo>
                  <a:pt x="731012" y="930814"/>
                </a:lnTo>
                <a:close/>
              </a:path>
              <a:path w="2368550" h="1705609">
                <a:moveTo>
                  <a:pt x="720469" y="930814"/>
                </a:moveTo>
                <a:lnTo>
                  <a:pt x="720129" y="930814"/>
                </a:lnTo>
                <a:lnTo>
                  <a:pt x="720156" y="931734"/>
                </a:lnTo>
                <a:lnTo>
                  <a:pt x="720469" y="930814"/>
                </a:lnTo>
                <a:close/>
              </a:path>
              <a:path w="2368550" h="1705609">
                <a:moveTo>
                  <a:pt x="756541" y="905414"/>
                </a:moveTo>
                <a:lnTo>
                  <a:pt x="662487" y="905414"/>
                </a:lnTo>
                <a:lnTo>
                  <a:pt x="655175" y="918114"/>
                </a:lnTo>
                <a:lnTo>
                  <a:pt x="642377" y="930814"/>
                </a:lnTo>
                <a:lnTo>
                  <a:pt x="732469" y="930814"/>
                </a:lnTo>
                <a:lnTo>
                  <a:pt x="735214" y="918114"/>
                </a:lnTo>
                <a:lnTo>
                  <a:pt x="750263" y="918114"/>
                </a:lnTo>
                <a:lnTo>
                  <a:pt x="753438" y="914190"/>
                </a:lnTo>
                <a:lnTo>
                  <a:pt x="756541" y="905414"/>
                </a:lnTo>
                <a:close/>
              </a:path>
              <a:path w="2368550" h="1705609">
                <a:moveTo>
                  <a:pt x="741624" y="918114"/>
                </a:moveTo>
                <a:lnTo>
                  <a:pt x="738809" y="930814"/>
                </a:lnTo>
                <a:lnTo>
                  <a:pt x="740194" y="930814"/>
                </a:lnTo>
                <a:lnTo>
                  <a:pt x="741624" y="918114"/>
                </a:lnTo>
                <a:close/>
              </a:path>
              <a:path w="2368550" h="1705609">
                <a:moveTo>
                  <a:pt x="748725" y="918114"/>
                </a:moveTo>
                <a:lnTo>
                  <a:pt x="740194" y="930814"/>
                </a:lnTo>
                <a:lnTo>
                  <a:pt x="744722" y="930814"/>
                </a:lnTo>
                <a:lnTo>
                  <a:pt x="748725" y="918114"/>
                </a:lnTo>
                <a:close/>
              </a:path>
              <a:path w="2368550" h="1705609">
                <a:moveTo>
                  <a:pt x="768457" y="918114"/>
                </a:moveTo>
                <a:lnTo>
                  <a:pt x="748725" y="918114"/>
                </a:lnTo>
                <a:lnTo>
                  <a:pt x="750540" y="930814"/>
                </a:lnTo>
                <a:lnTo>
                  <a:pt x="769063" y="930814"/>
                </a:lnTo>
                <a:lnTo>
                  <a:pt x="768457" y="918114"/>
                </a:lnTo>
                <a:close/>
              </a:path>
              <a:path w="2368550" h="1705609">
                <a:moveTo>
                  <a:pt x="753438" y="914190"/>
                </a:moveTo>
                <a:lnTo>
                  <a:pt x="750263" y="918114"/>
                </a:lnTo>
                <a:lnTo>
                  <a:pt x="752050" y="918114"/>
                </a:lnTo>
                <a:lnTo>
                  <a:pt x="753438" y="914190"/>
                </a:lnTo>
                <a:close/>
              </a:path>
              <a:path w="2368550" h="1705609">
                <a:moveTo>
                  <a:pt x="779769" y="905414"/>
                </a:moveTo>
                <a:lnTo>
                  <a:pt x="760536" y="905414"/>
                </a:lnTo>
                <a:lnTo>
                  <a:pt x="753438" y="914190"/>
                </a:lnTo>
                <a:lnTo>
                  <a:pt x="752050" y="918114"/>
                </a:lnTo>
                <a:lnTo>
                  <a:pt x="775351" y="918114"/>
                </a:lnTo>
                <a:lnTo>
                  <a:pt x="779769" y="905414"/>
                </a:lnTo>
                <a:close/>
              </a:path>
              <a:path w="2368550" h="1705609">
                <a:moveTo>
                  <a:pt x="709595" y="892714"/>
                </a:moveTo>
                <a:lnTo>
                  <a:pt x="687954" y="892714"/>
                </a:lnTo>
                <a:lnTo>
                  <a:pt x="677862" y="905414"/>
                </a:lnTo>
                <a:lnTo>
                  <a:pt x="711395" y="905414"/>
                </a:lnTo>
                <a:lnTo>
                  <a:pt x="711547" y="904964"/>
                </a:lnTo>
                <a:lnTo>
                  <a:pt x="709595" y="892714"/>
                </a:lnTo>
                <a:close/>
              </a:path>
              <a:path w="2368550" h="1705609">
                <a:moveTo>
                  <a:pt x="714432" y="896392"/>
                </a:moveTo>
                <a:lnTo>
                  <a:pt x="711547" y="904964"/>
                </a:lnTo>
                <a:lnTo>
                  <a:pt x="711619" y="905414"/>
                </a:lnTo>
                <a:lnTo>
                  <a:pt x="714441" y="896568"/>
                </a:lnTo>
                <a:lnTo>
                  <a:pt x="714432" y="896392"/>
                </a:lnTo>
                <a:close/>
              </a:path>
              <a:path w="2368550" h="1705609">
                <a:moveTo>
                  <a:pt x="810006" y="892714"/>
                </a:moveTo>
                <a:lnTo>
                  <a:pt x="715670" y="892714"/>
                </a:lnTo>
                <a:lnTo>
                  <a:pt x="714441" y="896568"/>
                </a:lnTo>
                <a:lnTo>
                  <a:pt x="714872" y="905414"/>
                </a:lnTo>
                <a:lnTo>
                  <a:pt x="800225" y="905414"/>
                </a:lnTo>
                <a:lnTo>
                  <a:pt x="810006" y="892714"/>
                </a:lnTo>
                <a:close/>
              </a:path>
              <a:path w="2368550" h="1705609">
                <a:moveTo>
                  <a:pt x="715670" y="892714"/>
                </a:moveTo>
                <a:lnTo>
                  <a:pt x="714253" y="892714"/>
                </a:lnTo>
                <a:lnTo>
                  <a:pt x="714432" y="896392"/>
                </a:lnTo>
                <a:lnTo>
                  <a:pt x="715670" y="892714"/>
                </a:lnTo>
                <a:close/>
              </a:path>
              <a:path w="2368550" h="1705609">
                <a:moveTo>
                  <a:pt x="857566" y="854614"/>
                </a:moveTo>
                <a:lnTo>
                  <a:pt x="767021" y="854614"/>
                </a:lnTo>
                <a:lnTo>
                  <a:pt x="765530" y="867314"/>
                </a:lnTo>
                <a:lnTo>
                  <a:pt x="718888" y="867314"/>
                </a:lnTo>
                <a:lnTo>
                  <a:pt x="698241" y="892714"/>
                </a:lnTo>
                <a:lnTo>
                  <a:pt x="721948" y="892714"/>
                </a:lnTo>
                <a:lnTo>
                  <a:pt x="727327" y="880014"/>
                </a:lnTo>
                <a:lnTo>
                  <a:pt x="836791" y="880014"/>
                </a:lnTo>
                <a:lnTo>
                  <a:pt x="845817" y="867314"/>
                </a:lnTo>
                <a:lnTo>
                  <a:pt x="857566" y="854614"/>
                </a:lnTo>
                <a:close/>
              </a:path>
              <a:path w="2368550" h="1705609">
                <a:moveTo>
                  <a:pt x="825338" y="880014"/>
                </a:moveTo>
                <a:lnTo>
                  <a:pt x="727327" y="880014"/>
                </a:lnTo>
                <a:lnTo>
                  <a:pt x="724844" y="892714"/>
                </a:lnTo>
                <a:lnTo>
                  <a:pt x="816532" y="892714"/>
                </a:lnTo>
                <a:lnTo>
                  <a:pt x="825338" y="880014"/>
                </a:lnTo>
                <a:close/>
              </a:path>
              <a:path w="2368550" h="1705609">
                <a:moveTo>
                  <a:pt x="736846" y="854614"/>
                </a:moveTo>
                <a:lnTo>
                  <a:pt x="730446" y="854614"/>
                </a:lnTo>
                <a:lnTo>
                  <a:pt x="724433" y="867314"/>
                </a:lnTo>
                <a:lnTo>
                  <a:pt x="728008" y="867314"/>
                </a:lnTo>
                <a:lnTo>
                  <a:pt x="736846" y="854614"/>
                </a:lnTo>
                <a:close/>
              </a:path>
              <a:path w="2368550" h="1705609">
                <a:moveTo>
                  <a:pt x="765290" y="854614"/>
                </a:moveTo>
                <a:lnTo>
                  <a:pt x="737525" y="854614"/>
                </a:lnTo>
                <a:lnTo>
                  <a:pt x="733395" y="867314"/>
                </a:lnTo>
                <a:lnTo>
                  <a:pt x="761862" y="867314"/>
                </a:lnTo>
                <a:lnTo>
                  <a:pt x="765290" y="854614"/>
                </a:lnTo>
                <a:close/>
              </a:path>
              <a:path w="2368550" h="1705609">
                <a:moveTo>
                  <a:pt x="778527" y="841914"/>
                </a:moveTo>
                <a:lnTo>
                  <a:pt x="749021" y="841914"/>
                </a:lnTo>
                <a:lnTo>
                  <a:pt x="748644" y="854614"/>
                </a:lnTo>
                <a:lnTo>
                  <a:pt x="770147" y="854614"/>
                </a:lnTo>
                <a:lnTo>
                  <a:pt x="778527" y="841914"/>
                </a:lnTo>
                <a:close/>
              </a:path>
              <a:path w="2368550" h="1705609">
                <a:moveTo>
                  <a:pt x="781848" y="841914"/>
                </a:moveTo>
                <a:lnTo>
                  <a:pt x="781599" y="841914"/>
                </a:lnTo>
                <a:lnTo>
                  <a:pt x="775811" y="854614"/>
                </a:lnTo>
                <a:lnTo>
                  <a:pt x="781848" y="841914"/>
                </a:lnTo>
                <a:close/>
              </a:path>
              <a:path w="2368550" h="1705609">
                <a:moveTo>
                  <a:pt x="838652" y="841914"/>
                </a:moveTo>
                <a:lnTo>
                  <a:pt x="784538" y="841914"/>
                </a:lnTo>
                <a:lnTo>
                  <a:pt x="777373" y="854614"/>
                </a:lnTo>
                <a:lnTo>
                  <a:pt x="832521" y="854614"/>
                </a:lnTo>
                <a:lnTo>
                  <a:pt x="838652" y="841914"/>
                </a:lnTo>
                <a:close/>
              </a:path>
              <a:path w="2368550" h="1705609">
                <a:moveTo>
                  <a:pt x="879029" y="841914"/>
                </a:moveTo>
                <a:lnTo>
                  <a:pt x="840204" y="841914"/>
                </a:lnTo>
                <a:lnTo>
                  <a:pt x="839167" y="854614"/>
                </a:lnTo>
                <a:lnTo>
                  <a:pt x="872205" y="854614"/>
                </a:lnTo>
                <a:lnTo>
                  <a:pt x="879029" y="841914"/>
                </a:lnTo>
                <a:close/>
              </a:path>
              <a:path w="2368550" h="1705609">
                <a:moveTo>
                  <a:pt x="852944" y="829214"/>
                </a:moveTo>
                <a:lnTo>
                  <a:pt x="780338" y="829214"/>
                </a:lnTo>
                <a:lnTo>
                  <a:pt x="771469" y="841914"/>
                </a:lnTo>
                <a:lnTo>
                  <a:pt x="844464" y="841914"/>
                </a:lnTo>
                <a:lnTo>
                  <a:pt x="852944" y="829214"/>
                </a:lnTo>
                <a:close/>
              </a:path>
              <a:path w="2368550" h="1705609">
                <a:moveTo>
                  <a:pt x="895616" y="829214"/>
                </a:moveTo>
                <a:lnTo>
                  <a:pt x="862371" y="829214"/>
                </a:lnTo>
                <a:lnTo>
                  <a:pt x="862596" y="841914"/>
                </a:lnTo>
                <a:lnTo>
                  <a:pt x="895103" y="841914"/>
                </a:lnTo>
                <a:lnTo>
                  <a:pt x="895616" y="829214"/>
                </a:lnTo>
                <a:close/>
              </a:path>
              <a:path w="2368550" h="1705609">
                <a:moveTo>
                  <a:pt x="815409" y="816514"/>
                </a:moveTo>
                <a:lnTo>
                  <a:pt x="791022" y="816514"/>
                </a:lnTo>
                <a:lnTo>
                  <a:pt x="785132" y="829214"/>
                </a:lnTo>
                <a:lnTo>
                  <a:pt x="810492" y="829214"/>
                </a:lnTo>
                <a:lnTo>
                  <a:pt x="815409" y="816514"/>
                </a:lnTo>
                <a:close/>
              </a:path>
              <a:path w="2368550" h="1705609">
                <a:moveTo>
                  <a:pt x="875061" y="816514"/>
                </a:moveTo>
                <a:lnTo>
                  <a:pt x="831239" y="816514"/>
                </a:lnTo>
                <a:lnTo>
                  <a:pt x="822279" y="829214"/>
                </a:lnTo>
                <a:lnTo>
                  <a:pt x="867048" y="829214"/>
                </a:lnTo>
                <a:lnTo>
                  <a:pt x="875061" y="816514"/>
                </a:lnTo>
                <a:close/>
              </a:path>
              <a:path w="2368550" h="1705609">
                <a:moveTo>
                  <a:pt x="871774" y="825314"/>
                </a:moveTo>
                <a:lnTo>
                  <a:pt x="869326" y="829214"/>
                </a:lnTo>
                <a:lnTo>
                  <a:pt x="870317" y="829214"/>
                </a:lnTo>
                <a:lnTo>
                  <a:pt x="871774" y="825314"/>
                </a:lnTo>
                <a:close/>
              </a:path>
              <a:path w="2368550" h="1705609">
                <a:moveTo>
                  <a:pt x="881560" y="816514"/>
                </a:moveTo>
                <a:lnTo>
                  <a:pt x="880591" y="816514"/>
                </a:lnTo>
                <a:lnTo>
                  <a:pt x="870685" y="829214"/>
                </a:lnTo>
                <a:lnTo>
                  <a:pt x="878317" y="829214"/>
                </a:lnTo>
                <a:lnTo>
                  <a:pt x="881560" y="816514"/>
                </a:lnTo>
                <a:close/>
              </a:path>
              <a:path w="2368550" h="1705609">
                <a:moveTo>
                  <a:pt x="928312" y="803814"/>
                </a:moveTo>
                <a:lnTo>
                  <a:pt x="912528" y="803814"/>
                </a:lnTo>
                <a:lnTo>
                  <a:pt x="901020" y="816514"/>
                </a:lnTo>
                <a:lnTo>
                  <a:pt x="883587" y="816514"/>
                </a:lnTo>
                <a:lnTo>
                  <a:pt x="880459" y="829214"/>
                </a:lnTo>
                <a:lnTo>
                  <a:pt x="907620" y="829214"/>
                </a:lnTo>
                <a:lnTo>
                  <a:pt x="917591" y="816514"/>
                </a:lnTo>
                <a:lnTo>
                  <a:pt x="928312" y="803814"/>
                </a:lnTo>
                <a:close/>
              </a:path>
              <a:path w="2368550" h="1705609">
                <a:moveTo>
                  <a:pt x="923513" y="816514"/>
                </a:moveTo>
                <a:lnTo>
                  <a:pt x="921327" y="816514"/>
                </a:lnTo>
                <a:lnTo>
                  <a:pt x="920422" y="829214"/>
                </a:lnTo>
                <a:lnTo>
                  <a:pt x="923513" y="816514"/>
                </a:lnTo>
                <a:close/>
              </a:path>
              <a:path w="2368550" h="1705609">
                <a:moveTo>
                  <a:pt x="877296" y="816514"/>
                </a:moveTo>
                <a:lnTo>
                  <a:pt x="875061" y="816514"/>
                </a:lnTo>
                <a:lnTo>
                  <a:pt x="871774" y="825314"/>
                </a:lnTo>
                <a:lnTo>
                  <a:pt x="877296" y="816514"/>
                </a:lnTo>
                <a:close/>
              </a:path>
              <a:path w="2368550" h="1705609">
                <a:moveTo>
                  <a:pt x="834603" y="803814"/>
                </a:moveTo>
                <a:lnTo>
                  <a:pt x="804037" y="803814"/>
                </a:lnTo>
                <a:lnTo>
                  <a:pt x="805140" y="816514"/>
                </a:lnTo>
                <a:lnTo>
                  <a:pt x="829175" y="816514"/>
                </a:lnTo>
                <a:lnTo>
                  <a:pt x="834603" y="803814"/>
                </a:lnTo>
                <a:close/>
              </a:path>
              <a:path w="2368550" h="1705609">
                <a:moveTo>
                  <a:pt x="844867" y="803814"/>
                </a:moveTo>
                <a:lnTo>
                  <a:pt x="838017" y="803814"/>
                </a:lnTo>
                <a:lnTo>
                  <a:pt x="841411" y="816514"/>
                </a:lnTo>
                <a:lnTo>
                  <a:pt x="844867" y="803814"/>
                </a:lnTo>
                <a:close/>
              </a:path>
              <a:path w="2368550" h="1705609">
                <a:moveTo>
                  <a:pt x="887450" y="803814"/>
                </a:moveTo>
                <a:lnTo>
                  <a:pt x="844867" y="803814"/>
                </a:lnTo>
                <a:lnTo>
                  <a:pt x="845055" y="816514"/>
                </a:lnTo>
                <a:lnTo>
                  <a:pt x="888122" y="816514"/>
                </a:lnTo>
                <a:lnTo>
                  <a:pt x="887450" y="803814"/>
                </a:lnTo>
                <a:close/>
              </a:path>
              <a:path w="2368550" h="1705609">
                <a:moveTo>
                  <a:pt x="894002" y="812734"/>
                </a:moveTo>
                <a:lnTo>
                  <a:pt x="892642" y="816514"/>
                </a:lnTo>
                <a:lnTo>
                  <a:pt x="895010" y="816514"/>
                </a:lnTo>
                <a:lnTo>
                  <a:pt x="894002" y="812734"/>
                </a:lnTo>
                <a:close/>
              </a:path>
              <a:path w="2368550" h="1705609">
                <a:moveTo>
                  <a:pt x="895295" y="809138"/>
                </a:moveTo>
                <a:lnTo>
                  <a:pt x="894002" y="812734"/>
                </a:lnTo>
                <a:lnTo>
                  <a:pt x="895010" y="816514"/>
                </a:lnTo>
                <a:lnTo>
                  <a:pt x="895295" y="809138"/>
                </a:lnTo>
                <a:close/>
              </a:path>
              <a:path w="2368550" h="1705609">
                <a:moveTo>
                  <a:pt x="904452" y="803814"/>
                </a:moveTo>
                <a:lnTo>
                  <a:pt x="897210" y="803814"/>
                </a:lnTo>
                <a:lnTo>
                  <a:pt x="895295" y="809138"/>
                </a:lnTo>
                <a:lnTo>
                  <a:pt x="895010" y="816514"/>
                </a:lnTo>
                <a:lnTo>
                  <a:pt x="901020" y="816514"/>
                </a:lnTo>
                <a:lnTo>
                  <a:pt x="904452" y="803814"/>
                </a:lnTo>
                <a:close/>
              </a:path>
              <a:path w="2368550" h="1705609">
                <a:moveTo>
                  <a:pt x="895501" y="803814"/>
                </a:moveTo>
                <a:lnTo>
                  <a:pt x="891621" y="803814"/>
                </a:lnTo>
                <a:lnTo>
                  <a:pt x="894002" y="812734"/>
                </a:lnTo>
                <a:lnTo>
                  <a:pt x="895295" y="809138"/>
                </a:lnTo>
                <a:lnTo>
                  <a:pt x="895501" y="803814"/>
                </a:lnTo>
                <a:close/>
              </a:path>
              <a:path w="2368550" h="1705609">
                <a:moveTo>
                  <a:pt x="844656" y="791114"/>
                </a:moveTo>
                <a:lnTo>
                  <a:pt x="828861" y="791114"/>
                </a:lnTo>
                <a:lnTo>
                  <a:pt x="828309" y="803814"/>
                </a:lnTo>
                <a:lnTo>
                  <a:pt x="843172" y="803814"/>
                </a:lnTo>
                <a:lnTo>
                  <a:pt x="844656" y="791114"/>
                </a:lnTo>
                <a:close/>
              </a:path>
              <a:path w="2368550" h="1705609">
                <a:moveTo>
                  <a:pt x="848095" y="791114"/>
                </a:moveTo>
                <a:lnTo>
                  <a:pt x="843172" y="803814"/>
                </a:lnTo>
                <a:lnTo>
                  <a:pt x="844146" y="803814"/>
                </a:lnTo>
                <a:lnTo>
                  <a:pt x="845080" y="802442"/>
                </a:lnTo>
                <a:lnTo>
                  <a:pt x="848095" y="791114"/>
                </a:lnTo>
                <a:close/>
              </a:path>
              <a:path w="2368550" h="1705609">
                <a:moveTo>
                  <a:pt x="845080" y="802442"/>
                </a:moveTo>
                <a:lnTo>
                  <a:pt x="844146" y="803814"/>
                </a:lnTo>
                <a:lnTo>
                  <a:pt x="844715" y="803814"/>
                </a:lnTo>
                <a:lnTo>
                  <a:pt x="845080" y="802442"/>
                </a:lnTo>
                <a:close/>
              </a:path>
              <a:path w="2368550" h="1705609">
                <a:moveTo>
                  <a:pt x="857327" y="791114"/>
                </a:moveTo>
                <a:lnTo>
                  <a:pt x="852796" y="791114"/>
                </a:lnTo>
                <a:lnTo>
                  <a:pt x="845080" y="802442"/>
                </a:lnTo>
                <a:lnTo>
                  <a:pt x="844715" y="803814"/>
                </a:lnTo>
                <a:lnTo>
                  <a:pt x="851734" y="803814"/>
                </a:lnTo>
                <a:lnTo>
                  <a:pt x="857327" y="791114"/>
                </a:lnTo>
                <a:close/>
              </a:path>
              <a:path w="2368550" h="1705609">
                <a:moveTo>
                  <a:pt x="861908" y="791114"/>
                </a:moveTo>
                <a:lnTo>
                  <a:pt x="858069" y="791114"/>
                </a:lnTo>
                <a:lnTo>
                  <a:pt x="856744" y="803814"/>
                </a:lnTo>
                <a:lnTo>
                  <a:pt x="858789" y="803814"/>
                </a:lnTo>
                <a:lnTo>
                  <a:pt x="861908" y="791114"/>
                </a:lnTo>
                <a:close/>
              </a:path>
              <a:path w="2368550" h="1705609">
                <a:moveTo>
                  <a:pt x="911091" y="791114"/>
                </a:moveTo>
                <a:lnTo>
                  <a:pt x="874391" y="791114"/>
                </a:lnTo>
                <a:lnTo>
                  <a:pt x="865313" y="803814"/>
                </a:lnTo>
                <a:lnTo>
                  <a:pt x="903422" y="803814"/>
                </a:lnTo>
                <a:lnTo>
                  <a:pt x="911091" y="791114"/>
                </a:lnTo>
                <a:close/>
              </a:path>
              <a:path w="2368550" h="1705609">
                <a:moveTo>
                  <a:pt x="914300" y="791114"/>
                </a:moveTo>
                <a:lnTo>
                  <a:pt x="911633" y="791114"/>
                </a:lnTo>
                <a:lnTo>
                  <a:pt x="908631" y="803814"/>
                </a:lnTo>
                <a:lnTo>
                  <a:pt x="908796" y="803814"/>
                </a:lnTo>
                <a:lnTo>
                  <a:pt x="914300" y="791114"/>
                </a:lnTo>
                <a:close/>
              </a:path>
              <a:path w="2368550" h="1705609">
                <a:moveTo>
                  <a:pt x="916489" y="791114"/>
                </a:moveTo>
                <a:lnTo>
                  <a:pt x="914300" y="791114"/>
                </a:lnTo>
                <a:lnTo>
                  <a:pt x="910537" y="803814"/>
                </a:lnTo>
                <a:lnTo>
                  <a:pt x="913216" y="803814"/>
                </a:lnTo>
                <a:lnTo>
                  <a:pt x="916489" y="791114"/>
                </a:lnTo>
                <a:close/>
              </a:path>
              <a:path w="2368550" h="1705609">
                <a:moveTo>
                  <a:pt x="916918" y="797960"/>
                </a:moveTo>
                <a:lnTo>
                  <a:pt x="916588" y="803814"/>
                </a:lnTo>
                <a:lnTo>
                  <a:pt x="917202" y="802498"/>
                </a:lnTo>
                <a:lnTo>
                  <a:pt x="916918" y="797960"/>
                </a:lnTo>
                <a:close/>
              </a:path>
              <a:path w="2368550" h="1705609">
                <a:moveTo>
                  <a:pt x="924288" y="791114"/>
                </a:moveTo>
                <a:lnTo>
                  <a:pt x="922517" y="791114"/>
                </a:lnTo>
                <a:lnTo>
                  <a:pt x="917228" y="802442"/>
                </a:lnTo>
                <a:lnTo>
                  <a:pt x="917285" y="803814"/>
                </a:lnTo>
                <a:lnTo>
                  <a:pt x="924288" y="791114"/>
                </a:lnTo>
                <a:close/>
              </a:path>
              <a:path w="2368550" h="1705609">
                <a:moveTo>
                  <a:pt x="948478" y="791114"/>
                </a:moveTo>
                <a:lnTo>
                  <a:pt x="932095" y="791114"/>
                </a:lnTo>
                <a:lnTo>
                  <a:pt x="927006" y="803814"/>
                </a:lnTo>
                <a:lnTo>
                  <a:pt x="940257" y="803814"/>
                </a:lnTo>
                <a:lnTo>
                  <a:pt x="948478" y="791114"/>
                </a:lnTo>
                <a:close/>
              </a:path>
              <a:path w="2368550" h="1705609">
                <a:moveTo>
                  <a:pt x="917304" y="791114"/>
                </a:moveTo>
                <a:lnTo>
                  <a:pt x="916489" y="791114"/>
                </a:lnTo>
                <a:lnTo>
                  <a:pt x="916918" y="797960"/>
                </a:lnTo>
                <a:lnTo>
                  <a:pt x="917304" y="791114"/>
                </a:lnTo>
                <a:close/>
              </a:path>
              <a:path w="2368550" h="1705609">
                <a:moveTo>
                  <a:pt x="843078" y="778414"/>
                </a:moveTo>
                <a:lnTo>
                  <a:pt x="837416" y="778414"/>
                </a:lnTo>
                <a:lnTo>
                  <a:pt x="840287" y="791114"/>
                </a:lnTo>
                <a:lnTo>
                  <a:pt x="845720" y="791114"/>
                </a:lnTo>
                <a:lnTo>
                  <a:pt x="843078" y="778414"/>
                </a:lnTo>
                <a:close/>
              </a:path>
              <a:path w="2368550" h="1705609">
                <a:moveTo>
                  <a:pt x="875299" y="778414"/>
                </a:moveTo>
                <a:lnTo>
                  <a:pt x="857492" y="778414"/>
                </a:lnTo>
                <a:lnTo>
                  <a:pt x="845720" y="791114"/>
                </a:lnTo>
                <a:lnTo>
                  <a:pt x="867695" y="791114"/>
                </a:lnTo>
                <a:lnTo>
                  <a:pt x="875299" y="778414"/>
                </a:lnTo>
                <a:close/>
              </a:path>
              <a:path w="2368550" h="1705609">
                <a:moveTo>
                  <a:pt x="919279" y="778414"/>
                </a:moveTo>
                <a:lnTo>
                  <a:pt x="884822" y="778414"/>
                </a:lnTo>
                <a:lnTo>
                  <a:pt x="887987" y="791114"/>
                </a:lnTo>
                <a:lnTo>
                  <a:pt x="910488" y="791114"/>
                </a:lnTo>
                <a:lnTo>
                  <a:pt x="919279" y="778414"/>
                </a:lnTo>
                <a:close/>
              </a:path>
              <a:path w="2368550" h="1705609">
                <a:moveTo>
                  <a:pt x="920395" y="778414"/>
                </a:moveTo>
                <a:lnTo>
                  <a:pt x="919279" y="778414"/>
                </a:lnTo>
                <a:lnTo>
                  <a:pt x="912441" y="791114"/>
                </a:lnTo>
                <a:lnTo>
                  <a:pt x="925089" y="791114"/>
                </a:lnTo>
                <a:lnTo>
                  <a:pt x="920395" y="778414"/>
                </a:lnTo>
                <a:close/>
              </a:path>
              <a:path w="2368550" h="1705609">
                <a:moveTo>
                  <a:pt x="943514" y="790074"/>
                </a:moveTo>
                <a:lnTo>
                  <a:pt x="942991" y="791114"/>
                </a:lnTo>
                <a:lnTo>
                  <a:pt x="943518" y="791114"/>
                </a:lnTo>
                <a:lnTo>
                  <a:pt x="943514" y="790074"/>
                </a:lnTo>
                <a:close/>
              </a:path>
              <a:path w="2368550" h="1705609">
                <a:moveTo>
                  <a:pt x="943942" y="789221"/>
                </a:moveTo>
                <a:lnTo>
                  <a:pt x="943514" y="790074"/>
                </a:lnTo>
                <a:lnTo>
                  <a:pt x="943518" y="791114"/>
                </a:lnTo>
                <a:lnTo>
                  <a:pt x="943942" y="789221"/>
                </a:lnTo>
                <a:close/>
              </a:path>
              <a:path w="2368550" h="1705609">
                <a:moveTo>
                  <a:pt x="968782" y="778414"/>
                </a:moveTo>
                <a:lnTo>
                  <a:pt x="949374" y="778414"/>
                </a:lnTo>
                <a:lnTo>
                  <a:pt x="943942" y="789221"/>
                </a:lnTo>
                <a:lnTo>
                  <a:pt x="943518" y="791114"/>
                </a:lnTo>
                <a:lnTo>
                  <a:pt x="961885" y="791114"/>
                </a:lnTo>
                <a:lnTo>
                  <a:pt x="968782" y="778414"/>
                </a:lnTo>
                <a:close/>
              </a:path>
              <a:path w="2368550" h="1705609">
                <a:moveTo>
                  <a:pt x="981426" y="778414"/>
                </a:moveTo>
                <a:lnTo>
                  <a:pt x="975817" y="778414"/>
                </a:lnTo>
                <a:lnTo>
                  <a:pt x="969670" y="791114"/>
                </a:lnTo>
                <a:lnTo>
                  <a:pt x="971430" y="791114"/>
                </a:lnTo>
                <a:lnTo>
                  <a:pt x="981426" y="778414"/>
                </a:lnTo>
                <a:close/>
              </a:path>
              <a:path w="2368550" h="1705609">
                <a:moveTo>
                  <a:pt x="946364" y="778414"/>
                </a:moveTo>
                <a:lnTo>
                  <a:pt x="943466" y="778414"/>
                </a:lnTo>
                <a:lnTo>
                  <a:pt x="943514" y="790074"/>
                </a:lnTo>
                <a:lnTo>
                  <a:pt x="943942" y="789221"/>
                </a:lnTo>
                <a:lnTo>
                  <a:pt x="946364" y="778414"/>
                </a:lnTo>
                <a:close/>
              </a:path>
              <a:path w="2368550" h="1705609">
                <a:moveTo>
                  <a:pt x="897933" y="765714"/>
                </a:moveTo>
                <a:lnTo>
                  <a:pt x="863941" y="765714"/>
                </a:lnTo>
                <a:lnTo>
                  <a:pt x="847704" y="778414"/>
                </a:lnTo>
                <a:lnTo>
                  <a:pt x="887258" y="778414"/>
                </a:lnTo>
                <a:lnTo>
                  <a:pt x="897933" y="765714"/>
                </a:lnTo>
                <a:close/>
              </a:path>
              <a:path w="2368550" h="1705609">
                <a:moveTo>
                  <a:pt x="902587" y="765714"/>
                </a:moveTo>
                <a:lnTo>
                  <a:pt x="900760" y="765714"/>
                </a:lnTo>
                <a:lnTo>
                  <a:pt x="900488" y="778414"/>
                </a:lnTo>
                <a:lnTo>
                  <a:pt x="903701" y="774729"/>
                </a:lnTo>
                <a:lnTo>
                  <a:pt x="902587" y="765714"/>
                </a:lnTo>
                <a:close/>
              </a:path>
              <a:path w="2368550" h="1705609">
                <a:moveTo>
                  <a:pt x="903701" y="774729"/>
                </a:moveTo>
                <a:lnTo>
                  <a:pt x="900570" y="778414"/>
                </a:lnTo>
                <a:lnTo>
                  <a:pt x="904156" y="778414"/>
                </a:lnTo>
                <a:lnTo>
                  <a:pt x="903701" y="774729"/>
                </a:lnTo>
                <a:close/>
              </a:path>
              <a:path w="2368550" h="1705609">
                <a:moveTo>
                  <a:pt x="935183" y="765714"/>
                </a:moveTo>
                <a:lnTo>
                  <a:pt x="911358" y="765714"/>
                </a:lnTo>
                <a:lnTo>
                  <a:pt x="903701" y="774729"/>
                </a:lnTo>
                <a:lnTo>
                  <a:pt x="904156" y="778414"/>
                </a:lnTo>
                <a:lnTo>
                  <a:pt x="926834" y="778414"/>
                </a:lnTo>
                <a:lnTo>
                  <a:pt x="935183" y="765714"/>
                </a:lnTo>
                <a:close/>
              </a:path>
              <a:path w="2368550" h="1705609">
                <a:moveTo>
                  <a:pt x="935183" y="765714"/>
                </a:moveTo>
                <a:lnTo>
                  <a:pt x="926834" y="778414"/>
                </a:lnTo>
                <a:lnTo>
                  <a:pt x="928205" y="778414"/>
                </a:lnTo>
                <a:lnTo>
                  <a:pt x="935613" y="770327"/>
                </a:lnTo>
                <a:lnTo>
                  <a:pt x="935183" y="765714"/>
                </a:lnTo>
                <a:close/>
              </a:path>
              <a:path w="2368550" h="1705609">
                <a:moveTo>
                  <a:pt x="935613" y="770327"/>
                </a:moveTo>
                <a:lnTo>
                  <a:pt x="928205" y="778414"/>
                </a:lnTo>
                <a:lnTo>
                  <a:pt x="936368" y="778414"/>
                </a:lnTo>
                <a:lnTo>
                  <a:pt x="935613" y="770327"/>
                </a:lnTo>
                <a:close/>
              </a:path>
              <a:path w="2368550" h="1705609">
                <a:moveTo>
                  <a:pt x="983192" y="765714"/>
                </a:moveTo>
                <a:lnTo>
                  <a:pt x="962310" y="765714"/>
                </a:lnTo>
                <a:lnTo>
                  <a:pt x="954393" y="778414"/>
                </a:lnTo>
                <a:lnTo>
                  <a:pt x="973048" y="778414"/>
                </a:lnTo>
                <a:lnTo>
                  <a:pt x="983192" y="765714"/>
                </a:lnTo>
                <a:close/>
              </a:path>
              <a:path w="2368550" h="1705609">
                <a:moveTo>
                  <a:pt x="939839" y="765714"/>
                </a:moveTo>
                <a:lnTo>
                  <a:pt x="935183" y="765714"/>
                </a:lnTo>
                <a:lnTo>
                  <a:pt x="935613" y="770327"/>
                </a:lnTo>
                <a:lnTo>
                  <a:pt x="939839" y="765714"/>
                </a:lnTo>
                <a:close/>
              </a:path>
              <a:path w="2368550" h="1705609">
                <a:moveTo>
                  <a:pt x="906491" y="753014"/>
                </a:moveTo>
                <a:lnTo>
                  <a:pt x="883579" y="753014"/>
                </a:lnTo>
                <a:lnTo>
                  <a:pt x="874883" y="765714"/>
                </a:lnTo>
                <a:lnTo>
                  <a:pt x="904231" y="765714"/>
                </a:lnTo>
                <a:lnTo>
                  <a:pt x="906491" y="753014"/>
                </a:lnTo>
                <a:close/>
              </a:path>
              <a:path w="2368550" h="1705609">
                <a:moveTo>
                  <a:pt x="912802" y="753014"/>
                </a:moveTo>
                <a:lnTo>
                  <a:pt x="912138" y="753014"/>
                </a:lnTo>
                <a:lnTo>
                  <a:pt x="904231" y="765714"/>
                </a:lnTo>
                <a:lnTo>
                  <a:pt x="911799" y="765714"/>
                </a:lnTo>
                <a:lnTo>
                  <a:pt x="912802" y="753014"/>
                </a:lnTo>
                <a:close/>
              </a:path>
              <a:path w="2368550" h="1705609">
                <a:moveTo>
                  <a:pt x="923767" y="753014"/>
                </a:moveTo>
                <a:lnTo>
                  <a:pt x="917303" y="753014"/>
                </a:lnTo>
                <a:lnTo>
                  <a:pt x="911799" y="765714"/>
                </a:lnTo>
                <a:lnTo>
                  <a:pt x="915738" y="765714"/>
                </a:lnTo>
                <a:lnTo>
                  <a:pt x="922226" y="756425"/>
                </a:lnTo>
                <a:lnTo>
                  <a:pt x="923767" y="753014"/>
                </a:lnTo>
                <a:close/>
              </a:path>
              <a:path w="2368550" h="1705609">
                <a:moveTo>
                  <a:pt x="922226" y="756425"/>
                </a:moveTo>
                <a:lnTo>
                  <a:pt x="915738" y="765714"/>
                </a:lnTo>
                <a:lnTo>
                  <a:pt x="918028" y="765714"/>
                </a:lnTo>
                <a:lnTo>
                  <a:pt x="922226" y="756425"/>
                </a:lnTo>
                <a:close/>
              </a:path>
              <a:path w="2368550" h="1705609">
                <a:moveTo>
                  <a:pt x="960051" y="753014"/>
                </a:moveTo>
                <a:lnTo>
                  <a:pt x="924608" y="753014"/>
                </a:lnTo>
                <a:lnTo>
                  <a:pt x="922226" y="756425"/>
                </a:lnTo>
                <a:lnTo>
                  <a:pt x="918028" y="765714"/>
                </a:lnTo>
                <a:lnTo>
                  <a:pt x="956232" y="765714"/>
                </a:lnTo>
                <a:lnTo>
                  <a:pt x="960051" y="753014"/>
                </a:lnTo>
                <a:close/>
              </a:path>
              <a:path w="2368550" h="1705609">
                <a:moveTo>
                  <a:pt x="963404" y="753014"/>
                </a:moveTo>
                <a:lnTo>
                  <a:pt x="960051" y="753014"/>
                </a:lnTo>
                <a:lnTo>
                  <a:pt x="963166" y="765714"/>
                </a:lnTo>
                <a:lnTo>
                  <a:pt x="963404" y="753014"/>
                </a:lnTo>
                <a:close/>
              </a:path>
              <a:path w="2368550" h="1705609">
                <a:moveTo>
                  <a:pt x="998170" y="753014"/>
                </a:moveTo>
                <a:lnTo>
                  <a:pt x="984280" y="753014"/>
                </a:lnTo>
                <a:lnTo>
                  <a:pt x="973641" y="765714"/>
                </a:lnTo>
                <a:lnTo>
                  <a:pt x="999948" y="765714"/>
                </a:lnTo>
                <a:lnTo>
                  <a:pt x="998170" y="753014"/>
                </a:lnTo>
                <a:close/>
              </a:path>
              <a:path w="2368550" h="1705609">
                <a:moveTo>
                  <a:pt x="1004059" y="757286"/>
                </a:moveTo>
                <a:lnTo>
                  <a:pt x="999948" y="765714"/>
                </a:lnTo>
                <a:lnTo>
                  <a:pt x="1002158" y="765714"/>
                </a:lnTo>
                <a:lnTo>
                  <a:pt x="1004059" y="757286"/>
                </a:lnTo>
                <a:close/>
              </a:path>
              <a:path w="2368550" h="1705609">
                <a:moveTo>
                  <a:pt x="1006143" y="753014"/>
                </a:moveTo>
                <a:lnTo>
                  <a:pt x="1005023" y="753014"/>
                </a:lnTo>
                <a:lnTo>
                  <a:pt x="1004059" y="757286"/>
                </a:lnTo>
                <a:lnTo>
                  <a:pt x="1006143" y="753014"/>
                </a:lnTo>
                <a:close/>
              </a:path>
              <a:path w="2368550" h="1705609">
                <a:moveTo>
                  <a:pt x="925746" y="740314"/>
                </a:moveTo>
                <a:lnTo>
                  <a:pt x="896694" y="740314"/>
                </a:lnTo>
                <a:lnTo>
                  <a:pt x="893493" y="753014"/>
                </a:lnTo>
                <a:lnTo>
                  <a:pt x="917644" y="753014"/>
                </a:lnTo>
                <a:lnTo>
                  <a:pt x="925746" y="740314"/>
                </a:lnTo>
                <a:close/>
              </a:path>
              <a:path w="2368550" h="1705609">
                <a:moveTo>
                  <a:pt x="993232" y="740314"/>
                </a:moveTo>
                <a:lnTo>
                  <a:pt x="931803" y="740314"/>
                </a:lnTo>
                <a:lnTo>
                  <a:pt x="927933" y="753014"/>
                </a:lnTo>
                <a:lnTo>
                  <a:pt x="989129" y="753014"/>
                </a:lnTo>
                <a:lnTo>
                  <a:pt x="993232" y="740314"/>
                </a:lnTo>
                <a:close/>
              </a:path>
              <a:path w="2368550" h="1705609">
                <a:moveTo>
                  <a:pt x="1019763" y="740314"/>
                </a:moveTo>
                <a:lnTo>
                  <a:pt x="1001911" y="740314"/>
                </a:lnTo>
                <a:lnTo>
                  <a:pt x="993834" y="753014"/>
                </a:lnTo>
                <a:lnTo>
                  <a:pt x="1014180" y="753014"/>
                </a:lnTo>
                <a:lnTo>
                  <a:pt x="1019763" y="740314"/>
                </a:lnTo>
                <a:close/>
              </a:path>
              <a:path w="2368550" h="1705609">
                <a:moveTo>
                  <a:pt x="1032135" y="740314"/>
                </a:moveTo>
                <a:lnTo>
                  <a:pt x="1023238" y="740314"/>
                </a:lnTo>
                <a:lnTo>
                  <a:pt x="1025403" y="753014"/>
                </a:lnTo>
                <a:lnTo>
                  <a:pt x="1032135" y="740314"/>
                </a:lnTo>
                <a:close/>
              </a:path>
              <a:path w="2368550" h="1705609">
                <a:moveTo>
                  <a:pt x="1035717" y="744938"/>
                </a:moveTo>
                <a:lnTo>
                  <a:pt x="1030975" y="753014"/>
                </a:lnTo>
                <a:lnTo>
                  <a:pt x="1035545" y="753014"/>
                </a:lnTo>
                <a:lnTo>
                  <a:pt x="1035717" y="744938"/>
                </a:lnTo>
                <a:close/>
              </a:path>
              <a:path w="2368550" h="1705609">
                <a:moveTo>
                  <a:pt x="1038432" y="740314"/>
                </a:moveTo>
                <a:lnTo>
                  <a:pt x="1035815" y="740314"/>
                </a:lnTo>
                <a:lnTo>
                  <a:pt x="1035717" y="744938"/>
                </a:lnTo>
                <a:lnTo>
                  <a:pt x="1038432" y="740314"/>
                </a:lnTo>
                <a:close/>
              </a:path>
              <a:path w="2368550" h="1705609">
                <a:moveTo>
                  <a:pt x="943446" y="727614"/>
                </a:moveTo>
                <a:lnTo>
                  <a:pt x="917587" y="727614"/>
                </a:lnTo>
                <a:lnTo>
                  <a:pt x="910198" y="740314"/>
                </a:lnTo>
                <a:lnTo>
                  <a:pt x="938097" y="740314"/>
                </a:lnTo>
                <a:lnTo>
                  <a:pt x="943202" y="729292"/>
                </a:lnTo>
                <a:lnTo>
                  <a:pt x="943446" y="727614"/>
                </a:lnTo>
                <a:close/>
              </a:path>
              <a:path w="2368550" h="1705609">
                <a:moveTo>
                  <a:pt x="943320" y="729037"/>
                </a:moveTo>
                <a:lnTo>
                  <a:pt x="943202" y="729292"/>
                </a:lnTo>
                <a:lnTo>
                  <a:pt x="941599" y="740314"/>
                </a:lnTo>
                <a:lnTo>
                  <a:pt x="943320" y="729037"/>
                </a:lnTo>
                <a:close/>
              </a:path>
              <a:path w="2368550" h="1705609">
                <a:moveTo>
                  <a:pt x="949948" y="727614"/>
                </a:moveTo>
                <a:lnTo>
                  <a:pt x="944582" y="727614"/>
                </a:lnTo>
                <a:lnTo>
                  <a:pt x="944452" y="740314"/>
                </a:lnTo>
                <a:lnTo>
                  <a:pt x="948333" y="740314"/>
                </a:lnTo>
                <a:lnTo>
                  <a:pt x="949948" y="727614"/>
                </a:lnTo>
                <a:close/>
              </a:path>
              <a:path w="2368550" h="1705609">
                <a:moveTo>
                  <a:pt x="1008889" y="727614"/>
                </a:moveTo>
                <a:lnTo>
                  <a:pt x="951440" y="727614"/>
                </a:lnTo>
                <a:lnTo>
                  <a:pt x="948333" y="740314"/>
                </a:lnTo>
                <a:lnTo>
                  <a:pt x="1005447" y="740314"/>
                </a:lnTo>
                <a:lnTo>
                  <a:pt x="1007059" y="738152"/>
                </a:lnTo>
                <a:lnTo>
                  <a:pt x="1008889" y="727614"/>
                </a:lnTo>
                <a:close/>
              </a:path>
              <a:path w="2368550" h="1705609">
                <a:moveTo>
                  <a:pt x="1009082" y="735440"/>
                </a:moveTo>
                <a:lnTo>
                  <a:pt x="1007059" y="738152"/>
                </a:lnTo>
                <a:lnTo>
                  <a:pt x="1006684" y="740314"/>
                </a:lnTo>
                <a:lnTo>
                  <a:pt x="1006842" y="740314"/>
                </a:lnTo>
                <a:lnTo>
                  <a:pt x="1009114" y="736740"/>
                </a:lnTo>
                <a:lnTo>
                  <a:pt x="1009082" y="735440"/>
                </a:lnTo>
                <a:close/>
              </a:path>
              <a:path w="2368550" h="1705609">
                <a:moveTo>
                  <a:pt x="1010084" y="735215"/>
                </a:moveTo>
                <a:lnTo>
                  <a:pt x="1009114" y="736740"/>
                </a:lnTo>
                <a:lnTo>
                  <a:pt x="1009202" y="740314"/>
                </a:lnTo>
                <a:lnTo>
                  <a:pt x="1010084" y="735215"/>
                </a:lnTo>
                <a:close/>
              </a:path>
              <a:path w="2368550" h="1705609">
                <a:moveTo>
                  <a:pt x="1039192" y="727614"/>
                </a:moveTo>
                <a:lnTo>
                  <a:pt x="1018830" y="727614"/>
                </a:lnTo>
                <a:lnTo>
                  <a:pt x="1009296" y="740314"/>
                </a:lnTo>
                <a:lnTo>
                  <a:pt x="1037396" y="740314"/>
                </a:lnTo>
                <a:lnTo>
                  <a:pt x="1039192" y="727614"/>
                </a:lnTo>
                <a:close/>
              </a:path>
              <a:path w="2368550" h="1705609">
                <a:moveTo>
                  <a:pt x="1045584" y="727614"/>
                </a:moveTo>
                <a:lnTo>
                  <a:pt x="1039192" y="727614"/>
                </a:lnTo>
                <a:lnTo>
                  <a:pt x="1039889" y="740314"/>
                </a:lnTo>
                <a:lnTo>
                  <a:pt x="1042482" y="740314"/>
                </a:lnTo>
                <a:lnTo>
                  <a:pt x="1045584" y="727614"/>
                </a:lnTo>
                <a:close/>
              </a:path>
              <a:path w="2368550" h="1705609">
                <a:moveTo>
                  <a:pt x="1064663" y="727614"/>
                </a:moveTo>
                <a:lnTo>
                  <a:pt x="1051096" y="727614"/>
                </a:lnTo>
                <a:lnTo>
                  <a:pt x="1053396" y="740314"/>
                </a:lnTo>
                <a:lnTo>
                  <a:pt x="1064663" y="727614"/>
                </a:lnTo>
                <a:close/>
              </a:path>
              <a:path w="2368550" h="1705609">
                <a:moveTo>
                  <a:pt x="1011398" y="727614"/>
                </a:moveTo>
                <a:lnTo>
                  <a:pt x="1008889" y="727614"/>
                </a:lnTo>
                <a:lnTo>
                  <a:pt x="1009082" y="735440"/>
                </a:lnTo>
                <a:lnTo>
                  <a:pt x="1010336" y="733758"/>
                </a:lnTo>
                <a:lnTo>
                  <a:pt x="1011398" y="727614"/>
                </a:lnTo>
                <a:close/>
              </a:path>
              <a:path w="2368550" h="1705609">
                <a:moveTo>
                  <a:pt x="1014917" y="727614"/>
                </a:moveTo>
                <a:lnTo>
                  <a:pt x="1010336" y="733758"/>
                </a:lnTo>
                <a:lnTo>
                  <a:pt x="1010084" y="735215"/>
                </a:lnTo>
                <a:lnTo>
                  <a:pt x="1014917" y="727614"/>
                </a:lnTo>
                <a:close/>
              </a:path>
              <a:path w="2368550" h="1705609">
                <a:moveTo>
                  <a:pt x="943538" y="727614"/>
                </a:moveTo>
                <a:lnTo>
                  <a:pt x="943202" y="729292"/>
                </a:lnTo>
                <a:lnTo>
                  <a:pt x="943320" y="729037"/>
                </a:lnTo>
                <a:lnTo>
                  <a:pt x="943538" y="727614"/>
                </a:lnTo>
                <a:close/>
              </a:path>
              <a:path w="2368550" h="1705609">
                <a:moveTo>
                  <a:pt x="943980" y="727614"/>
                </a:moveTo>
                <a:lnTo>
                  <a:pt x="943538" y="727614"/>
                </a:lnTo>
                <a:lnTo>
                  <a:pt x="943320" y="729037"/>
                </a:lnTo>
                <a:lnTo>
                  <a:pt x="943980" y="727614"/>
                </a:lnTo>
                <a:close/>
              </a:path>
              <a:path w="2368550" h="1705609">
                <a:moveTo>
                  <a:pt x="928439" y="714914"/>
                </a:moveTo>
                <a:lnTo>
                  <a:pt x="927530" y="714914"/>
                </a:lnTo>
                <a:lnTo>
                  <a:pt x="923715" y="727614"/>
                </a:lnTo>
                <a:lnTo>
                  <a:pt x="928439" y="714914"/>
                </a:lnTo>
                <a:close/>
              </a:path>
              <a:path w="2368550" h="1705609">
                <a:moveTo>
                  <a:pt x="953989" y="714914"/>
                </a:moveTo>
                <a:lnTo>
                  <a:pt x="928439" y="714914"/>
                </a:lnTo>
                <a:lnTo>
                  <a:pt x="924491" y="727614"/>
                </a:lnTo>
                <a:lnTo>
                  <a:pt x="951956" y="727614"/>
                </a:lnTo>
                <a:lnTo>
                  <a:pt x="953989" y="714914"/>
                </a:lnTo>
                <a:close/>
              </a:path>
              <a:path w="2368550" h="1705609">
                <a:moveTo>
                  <a:pt x="957209" y="727492"/>
                </a:moveTo>
                <a:close/>
              </a:path>
              <a:path w="2368550" h="1705609">
                <a:moveTo>
                  <a:pt x="957560" y="727051"/>
                </a:moveTo>
                <a:lnTo>
                  <a:pt x="957209" y="727492"/>
                </a:lnTo>
                <a:lnTo>
                  <a:pt x="957560" y="727051"/>
                </a:lnTo>
                <a:close/>
              </a:path>
              <a:path w="2368550" h="1705609">
                <a:moveTo>
                  <a:pt x="961931" y="721572"/>
                </a:moveTo>
                <a:lnTo>
                  <a:pt x="957560" y="727051"/>
                </a:lnTo>
                <a:lnTo>
                  <a:pt x="957240" y="727614"/>
                </a:lnTo>
                <a:lnTo>
                  <a:pt x="958591" y="727614"/>
                </a:lnTo>
                <a:lnTo>
                  <a:pt x="961762" y="724629"/>
                </a:lnTo>
                <a:lnTo>
                  <a:pt x="961931" y="721572"/>
                </a:lnTo>
                <a:close/>
              </a:path>
              <a:path w="2368550" h="1705609">
                <a:moveTo>
                  <a:pt x="964233" y="722303"/>
                </a:moveTo>
                <a:lnTo>
                  <a:pt x="961762" y="724629"/>
                </a:lnTo>
                <a:lnTo>
                  <a:pt x="961597" y="727614"/>
                </a:lnTo>
                <a:lnTo>
                  <a:pt x="964233" y="722303"/>
                </a:lnTo>
                <a:close/>
              </a:path>
              <a:path w="2368550" h="1705609">
                <a:moveTo>
                  <a:pt x="1058308" y="714914"/>
                </a:moveTo>
                <a:lnTo>
                  <a:pt x="972080" y="714914"/>
                </a:lnTo>
                <a:lnTo>
                  <a:pt x="970003" y="727614"/>
                </a:lnTo>
                <a:lnTo>
                  <a:pt x="1052601" y="727614"/>
                </a:lnTo>
                <a:lnTo>
                  <a:pt x="1058308" y="714914"/>
                </a:lnTo>
                <a:close/>
              </a:path>
              <a:path w="2368550" h="1705609">
                <a:moveTo>
                  <a:pt x="1062805" y="714914"/>
                </a:moveTo>
                <a:lnTo>
                  <a:pt x="1061885" y="714914"/>
                </a:lnTo>
                <a:lnTo>
                  <a:pt x="1057356" y="727614"/>
                </a:lnTo>
                <a:lnTo>
                  <a:pt x="1062805" y="714914"/>
                </a:lnTo>
                <a:close/>
              </a:path>
              <a:path w="2368550" h="1705609">
                <a:moveTo>
                  <a:pt x="1074950" y="714914"/>
                </a:moveTo>
                <a:lnTo>
                  <a:pt x="1063720" y="727614"/>
                </a:lnTo>
                <a:lnTo>
                  <a:pt x="1076358" y="727614"/>
                </a:lnTo>
                <a:lnTo>
                  <a:pt x="1074950" y="714914"/>
                </a:lnTo>
                <a:close/>
              </a:path>
              <a:path w="2368550" h="1705609">
                <a:moveTo>
                  <a:pt x="962299" y="714914"/>
                </a:moveTo>
                <a:lnTo>
                  <a:pt x="953989" y="714914"/>
                </a:lnTo>
                <a:lnTo>
                  <a:pt x="957209" y="727492"/>
                </a:lnTo>
                <a:lnTo>
                  <a:pt x="957560" y="727051"/>
                </a:lnTo>
                <a:lnTo>
                  <a:pt x="962066" y="719118"/>
                </a:lnTo>
                <a:lnTo>
                  <a:pt x="962299" y="714914"/>
                </a:lnTo>
                <a:close/>
              </a:path>
              <a:path w="2368550" h="1705609">
                <a:moveTo>
                  <a:pt x="967900" y="714914"/>
                </a:moveTo>
                <a:lnTo>
                  <a:pt x="967241" y="714914"/>
                </a:lnTo>
                <a:lnTo>
                  <a:pt x="961931" y="721572"/>
                </a:lnTo>
                <a:lnTo>
                  <a:pt x="961762" y="724629"/>
                </a:lnTo>
                <a:lnTo>
                  <a:pt x="964233" y="722303"/>
                </a:lnTo>
                <a:lnTo>
                  <a:pt x="967900" y="714914"/>
                </a:lnTo>
                <a:close/>
              </a:path>
              <a:path w="2368550" h="1705609">
                <a:moveTo>
                  <a:pt x="972080" y="714914"/>
                </a:moveTo>
                <a:lnTo>
                  <a:pt x="967900" y="714914"/>
                </a:lnTo>
                <a:lnTo>
                  <a:pt x="964233" y="722303"/>
                </a:lnTo>
                <a:lnTo>
                  <a:pt x="972080" y="714914"/>
                </a:lnTo>
                <a:close/>
              </a:path>
              <a:path w="2368550" h="1705609">
                <a:moveTo>
                  <a:pt x="967241" y="714914"/>
                </a:moveTo>
                <a:lnTo>
                  <a:pt x="964454" y="714914"/>
                </a:lnTo>
                <a:lnTo>
                  <a:pt x="962066" y="719118"/>
                </a:lnTo>
                <a:lnTo>
                  <a:pt x="961931" y="721572"/>
                </a:lnTo>
                <a:lnTo>
                  <a:pt x="967241" y="714914"/>
                </a:lnTo>
                <a:close/>
              </a:path>
              <a:path w="2368550" h="1705609">
                <a:moveTo>
                  <a:pt x="964454" y="714914"/>
                </a:moveTo>
                <a:lnTo>
                  <a:pt x="962299" y="714914"/>
                </a:lnTo>
                <a:lnTo>
                  <a:pt x="962066" y="719118"/>
                </a:lnTo>
                <a:lnTo>
                  <a:pt x="964454" y="714914"/>
                </a:lnTo>
                <a:close/>
              </a:path>
              <a:path w="2368550" h="1705609">
                <a:moveTo>
                  <a:pt x="986106" y="702214"/>
                </a:moveTo>
                <a:lnTo>
                  <a:pt x="952271" y="702214"/>
                </a:lnTo>
                <a:lnTo>
                  <a:pt x="944209" y="714914"/>
                </a:lnTo>
                <a:lnTo>
                  <a:pt x="985279" y="714914"/>
                </a:lnTo>
                <a:lnTo>
                  <a:pt x="986106" y="702214"/>
                </a:lnTo>
                <a:close/>
              </a:path>
              <a:path w="2368550" h="1705609">
                <a:moveTo>
                  <a:pt x="1085600" y="702214"/>
                </a:moveTo>
                <a:lnTo>
                  <a:pt x="992920" y="702214"/>
                </a:lnTo>
                <a:lnTo>
                  <a:pt x="993305" y="714914"/>
                </a:lnTo>
                <a:lnTo>
                  <a:pt x="1074102" y="714914"/>
                </a:lnTo>
                <a:lnTo>
                  <a:pt x="1085600" y="702214"/>
                </a:lnTo>
                <a:close/>
              </a:path>
              <a:path w="2368550" h="1705609">
                <a:moveTo>
                  <a:pt x="1097920" y="702214"/>
                </a:moveTo>
                <a:lnTo>
                  <a:pt x="1095131" y="702214"/>
                </a:lnTo>
                <a:lnTo>
                  <a:pt x="1089403" y="714914"/>
                </a:lnTo>
                <a:lnTo>
                  <a:pt x="1090461" y="714914"/>
                </a:lnTo>
                <a:lnTo>
                  <a:pt x="1097920" y="702214"/>
                </a:lnTo>
                <a:close/>
              </a:path>
              <a:path w="2368550" h="1705609">
                <a:moveTo>
                  <a:pt x="1002070" y="689514"/>
                </a:moveTo>
                <a:lnTo>
                  <a:pt x="976530" y="689514"/>
                </a:lnTo>
                <a:lnTo>
                  <a:pt x="965593" y="702214"/>
                </a:lnTo>
                <a:lnTo>
                  <a:pt x="994410" y="702214"/>
                </a:lnTo>
                <a:lnTo>
                  <a:pt x="1002070" y="689514"/>
                </a:lnTo>
                <a:close/>
              </a:path>
              <a:path w="2368550" h="1705609">
                <a:moveTo>
                  <a:pt x="1004255" y="697501"/>
                </a:moveTo>
                <a:lnTo>
                  <a:pt x="1001602" y="702214"/>
                </a:lnTo>
                <a:lnTo>
                  <a:pt x="1003726" y="702214"/>
                </a:lnTo>
                <a:lnTo>
                  <a:pt x="1004255" y="697501"/>
                </a:lnTo>
                <a:close/>
              </a:path>
              <a:path w="2368550" h="1705609">
                <a:moveTo>
                  <a:pt x="1098008" y="689514"/>
                </a:moveTo>
                <a:lnTo>
                  <a:pt x="1009112" y="689514"/>
                </a:lnTo>
                <a:lnTo>
                  <a:pt x="1008266" y="702214"/>
                </a:lnTo>
                <a:lnTo>
                  <a:pt x="1096128" y="702214"/>
                </a:lnTo>
                <a:lnTo>
                  <a:pt x="1098347" y="699181"/>
                </a:lnTo>
                <a:lnTo>
                  <a:pt x="1098008" y="689514"/>
                </a:lnTo>
                <a:close/>
              </a:path>
              <a:path w="2368550" h="1705609">
                <a:moveTo>
                  <a:pt x="1105419" y="689514"/>
                </a:moveTo>
                <a:lnTo>
                  <a:pt x="1098347" y="699181"/>
                </a:lnTo>
                <a:lnTo>
                  <a:pt x="1098453" y="702214"/>
                </a:lnTo>
                <a:lnTo>
                  <a:pt x="1105419" y="689514"/>
                </a:lnTo>
                <a:close/>
              </a:path>
              <a:path w="2368550" h="1705609">
                <a:moveTo>
                  <a:pt x="1008753" y="689514"/>
                </a:moveTo>
                <a:lnTo>
                  <a:pt x="1005152" y="689514"/>
                </a:lnTo>
                <a:lnTo>
                  <a:pt x="1004255" y="697501"/>
                </a:lnTo>
                <a:lnTo>
                  <a:pt x="1008753" y="689514"/>
                </a:lnTo>
                <a:close/>
              </a:path>
              <a:path w="2368550" h="1705609">
                <a:moveTo>
                  <a:pt x="1051967" y="664114"/>
                </a:moveTo>
                <a:lnTo>
                  <a:pt x="1005839" y="664114"/>
                </a:lnTo>
                <a:lnTo>
                  <a:pt x="995349" y="676814"/>
                </a:lnTo>
                <a:lnTo>
                  <a:pt x="986014" y="689514"/>
                </a:lnTo>
                <a:lnTo>
                  <a:pt x="1018560" y="689514"/>
                </a:lnTo>
                <a:lnTo>
                  <a:pt x="1021350" y="676814"/>
                </a:lnTo>
                <a:lnTo>
                  <a:pt x="1046559" y="676814"/>
                </a:lnTo>
                <a:lnTo>
                  <a:pt x="1050016" y="670900"/>
                </a:lnTo>
                <a:lnTo>
                  <a:pt x="1051967" y="664114"/>
                </a:lnTo>
                <a:close/>
              </a:path>
              <a:path w="2368550" h="1705609">
                <a:moveTo>
                  <a:pt x="1024732" y="676814"/>
                </a:moveTo>
                <a:lnTo>
                  <a:pt x="1021350" y="676814"/>
                </a:lnTo>
                <a:lnTo>
                  <a:pt x="1021317" y="689514"/>
                </a:lnTo>
                <a:lnTo>
                  <a:pt x="1024732" y="676814"/>
                </a:lnTo>
                <a:close/>
              </a:path>
              <a:path w="2368550" h="1705609">
                <a:moveTo>
                  <a:pt x="1134355" y="676814"/>
                </a:moveTo>
                <a:lnTo>
                  <a:pt x="1024732" y="676814"/>
                </a:lnTo>
                <a:lnTo>
                  <a:pt x="1024354" y="689514"/>
                </a:lnTo>
                <a:lnTo>
                  <a:pt x="1120735" y="689514"/>
                </a:lnTo>
                <a:lnTo>
                  <a:pt x="1134355" y="676814"/>
                </a:lnTo>
                <a:close/>
              </a:path>
              <a:path w="2368550" h="1705609">
                <a:moveTo>
                  <a:pt x="1143116" y="664114"/>
                </a:moveTo>
                <a:lnTo>
                  <a:pt x="1053983" y="664114"/>
                </a:lnTo>
                <a:lnTo>
                  <a:pt x="1050016" y="670900"/>
                </a:lnTo>
                <a:lnTo>
                  <a:pt x="1048316" y="676814"/>
                </a:lnTo>
                <a:lnTo>
                  <a:pt x="1137744" y="676814"/>
                </a:lnTo>
                <a:lnTo>
                  <a:pt x="1143167" y="664424"/>
                </a:lnTo>
                <a:lnTo>
                  <a:pt x="1143116" y="664114"/>
                </a:lnTo>
                <a:close/>
              </a:path>
              <a:path w="2368550" h="1705609">
                <a:moveTo>
                  <a:pt x="1143167" y="664424"/>
                </a:moveTo>
                <a:lnTo>
                  <a:pt x="1137744" y="676814"/>
                </a:lnTo>
                <a:lnTo>
                  <a:pt x="1139441" y="676814"/>
                </a:lnTo>
                <a:lnTo>
                  <a:pt x="1143335" y="665448"/>
                </a:lnTo>
                <a:lnTo>
                  <a:pt x="1143167" y="664424"/>
                </a:lnTo>
                <a:close/>
              </a:path>
              <a:path w="2368550" h="1705609">
                <a:moveTo>
                  <a:pt x="1143335" y="665448"/>
                </a:moveTo>
                <a:lnTo>
                  <a:pt x="1139441" y="676814"/>
                </a:lnTo>
                <a:lnTo>
                  <a:pt x="1145200" y="676814"/>
                </a:lnTo>
                <a:lnTo>
                  <a:pt x="1143335" y="665448"/>
                </a:lnTo>
                <a:close/>
              </a:path>
              <a:path w="2368550" h="1705609">
                <a:moveTo>
                  <a:pt x="1159141" y="664114"/>
                </a:moveTo>
                <a:lnTo>
                  <a:pt x="1155517" y="664114"/>
                </a:lnTo>
                <a:lnTo>
                  <a:pt x="1148414" y="676814"/>
                </a:lnTo>
                <a:lnTo>
                  <a:pt x="1152762" y="676814"/>
                </a:lnTo>
                <a:lnTo>
                  <a:pt x="1159141" y="664114"/>
                </a:lnTo>
                <a:close/>
              </a:path>
              <a:path w="2368550" h="1705609">
                <a:moveTo>
                  <a:pt x="1053983" y="664114"/>
                </a:moveTo>
                <a:lnTo>
                  <a:pt x="1051967" y="664114"/>
                </a:lnTo>
                <a:lnTo>
                  <a:pt x="1050016" y="670900"/>
                </a:lnTo>
                <a:lnTo>
                  <a:pt x="1053983" y="664114"/>
                </a:lnTo>
                <a:close/>
              </a:path>
              <a:path w="2368550" h="1705609">
                <a:moveTo>
                  <a:pt x="1143792" y="664114"/>
                </a:moveTo>
                <a:lnTo>
                  <a:pt x="1143303" y="664114"/>
                </a:lnTo>
                <a:lnTo>
                  <a:pt x="1143167" y="664424"/>
                </a:lnTo>
                <a:lnTo>
                  <a:pt x="1143335" y="665448"/>
                </a:lnTo>
                <a:lnTo>
                  <a:pt x="1143792" y="664114"/>
                </a:lnTo>
                <a:close/>
              </a:path>
              <a:path w="2368550" h="1705609">
                <a:moveTo>
                  <a:pt x="1159742" y="651414"/>
                </a:moveTo>
                <a:lnTo>
                  <a:pt x="1016955" y="651414"/>
                </a:lnTo>
                <a:lnTo>
                  <a:pt x="1003545" y="664114"/>
                </a:lnTo>
                <a:lnTo>
                  <a:pt x="1160973" y="664114"/>
                </a:lnTo>
                <a:lnTo>
                  <a:pt x="1159742" y="651414"/>
                </a:lnTo>
                <a:close/>
              </a:path>
              <a:path w="2368550" h="1705609">
                <a:moveTo>
                  <a:pt x="1039587" y="638714"/>
                </a:moveTo>
                <a:lnTo>
                  <a:pt x="1036983" y="638714"/>
                </a:lnTo>
                <a:lnTo>
                  <a:pt x="1028070" y="651414"/>
                </a:lnTo>
                <a:lnTo>
                  <a:pt x="1033166" y="651414"/>
                </a:lnTo>
                <a:lnTo>
                  <a:pt x="1039587" y="638714"/>
                </a:lnTo>
                <a:close/>
              </a:path>
              <a:path w="2368550" h="1705609">
                <a:moveTo>
                  <a:pt x="1046008" y="638714"/>
                </a:moveTo>
                <a:lnTo>
                  <a:pt x="1040532" y="638714"/>
                </a:lnTo>
                <a:lnTo>
                  <a:pt x="1037471" y="651414"/>
                </a:lnTo>
                <a:lnTo>
                  <a:pt x="1046008" y="638714"/>
                </a:lnTo>
                <a:close/>
              </a:path>
              <a:path w="2368550" h="1705609">
                <a:moveTo>
                  <a:pt x="1089564" y="638714"/>
                </a:moveTo>
                <a:lnTo>
                  <a:pt x="1051435" y="638714"/>
                </a:lnTo>
                <a:lnTo>
                  <a:pt x="1043682" y="651414"/>
                </a:lnTo>
                <a:lnTo>
                  <a:pt x="1082691" y="651414"/>
                </a:lnTo>
                <a:lnTo>
                  <a:pt x="1089564" y="638714"/>
                </a:lnTo>
                <a:close/>
              </a:path>
              <a:path w="2368550" h="1705609">
                <a:moveTo>
                  <a:pt x="1192237" y="638714"/>
                </a:moveTo>
                <a:lnTo>
                  <a:pt x="1093896" y="638714"/>
                </a:lnTo>
                <a:lnTo>
                  <a:pt x="1093127" y="651414"/>
                </a:lnTo>
                <a:lnTo>
                  <a:pt x="1184032" y="651414"/>
                </a:lnTo>
                <a:lnTo>
                  <a:pt x="1192237" y="638714"/>
                </a:lnTo>
                <a:close/>
              </a:path>
              <a:path w="2368550" h="1705609">
                <a:moveTo>
                  <a:pt x="1078782" y="613314"/>
                </a:moveTo>
                <a:lnTo>
                  <a:pt x="1072112" y="613314"/>
                </a:lnTo>
                <a:lnTo>
                  <a:pt x="1061879" y="626014"/>
                </a:lnTo>
                <a:lnTo>
                  <a:pt x="1052809" y="638714"/>
                </a:lnTo>
                <a:lnTo>
                  <a:pt x="1198313" y="638714"/>
                </a:lnTo>
                <a:lnTo>
                  <a:pt x="1210823" y="626014"/>
                </a:lnTo>
                <a:lnTo>
                  <a:pt x="1072422" y="626014"/>
                </a:lnTo>
                <a:lnTo>
                  <a:pt x="1078782" y="613314"/>
                </a:lnTo>
                <a:close/>
              </a:path>
              <a:path w="2368550" h="1705609">
                <a:moveTo>
                  <a:pt x="1083521" y="625591"/>
                </a:moveTo>
                <a:lnTo>
                  <a:pt x="1083217" y="626014"/>
                </a:lnTo>
                <a:lnTo>
                  <a:pt x="1083529" y="626014"/>
                </a:lnTo>
                <a:lnTo>
                  <a:pt x="1083521" y="625591"/>
                </a:lnTo>
                <a:close/>
              </a:path>
              <a:path w="2368550" h="1705609">
                <a:moveTo>
                  <a:pt x="1083701" y="625340"/>
                </a:moveTo>
                <a:lnTo>
                  <a:pt x="1083521" y="625591"/>
                </a:lnTo>
                <a:lnTo>
                  <a:pt x="1083529" y="626014"/>
                </a:lnTo>
                <a:lnTo>
                  <a:pt x="1083701" y="625340"/>
                </a:lnTo>
                <a:close/>
              </a:path>
              <a:path w="2368550" h="1705609">
                <a:moveTo>
                  <a:pt x="1218487" y="613314"/>
                </a:moveTo>
                <a:lnTo>
                  <a:pt x="1092325" y="613314"/>
                </a:lnTo>
                <a:lnTo>
                  <a:pt x="1083701" y="625340"/>
                </a:lnTo>
                <a:lnTo>
                  <a:pt x="1083529" y="626014"/>
                </a:lnTo>
                <a:lnTo>
                  <a:pt x="1214255" y="626014"/>
                </a:lnTo>
                <a:lnTo>
                  <a:pt x="1218487" y="613314"/>
                </a:lnTo>
                <a:close/>
              </a:path>
              <a:path w="2368550" h="1705609">
                <a:moveTo>
                  <a:pt x="1086761" y="613314"/>
                </a:moveTo>
                <a:lnTo>
                  <a:pt x="1083279" y="613314"/>
                </a:lnTo>
                <a:lnTo>
                  <a:pt x="1083521" y="625591"/>
                </a:lnTo>
                <a:lnTo>
                  <a:pt x="1083701" y="625340"/>
                </a:lnTo>
                <a:lnTo>
                  <a:pt x="1086761" y="613314"/>
                </a:lnTo>
                <a:close/>
              </a:path>
              <a:path w="2368550" h="1705609">
                <a:moveTo>
                  <a:pt x="1255887" y="600614"/>
                </a:moveTo>
                <a:lnTo>
                  <a:pt x="1101371" y="600614"/>
                </a:lnTo>
                <a:lnTo>
                  <a:pt x="1090968" y="613314"/>
                </a:lnTo>
                <a:lnTo>
                  <a:pt x="1244692" y="613314"/>
                </a:lnTo>
                <a:lnTo>
                  <a:pt x="1255887" y="600614"/>
                </a:lnTo>
                <a:close/>
              </a:path>
              <a:path w="2368550" h="1705609">
                <a:moveTo>
                  <a:pt x="1147799" y="587914"/>
                </a:moveTo>
                <a:lnTo>
                  <a:pt x="1120090" y="587914"/>
                </a:lnTo>
                <a:lnTo>
                  <a:pt x="1118176" y="600614"/>
                </a:lnTo>
                <a:lnTo>
                  <a:pt x="1143836" y="600614"/>
                </a:lnTo>
                <a:lnTo>
                  <a:pt x="1147799" y="587914"/>
                </a:lnTo>
                <a:close/>
              </a:path>
              <a:path w="2368550" h="1705609">
                <a:moveTo>
                  <a:pt x="1165531" y="587914"/>
                </a:moveTo>
                <a:lnTo>
                  <a:pt x="1147799" y="587914"/>
                </a:lnTo>
                <a:lnTo>
                  <a:pt x="1149437" y="600614"/>
                </a:lnTo>
                <a:lnTo>
                  <a:pt x="1162880" y="600614"/>
                </a:lnTo>
                <a:lnTo>
                  <a:pt x="1165531" y="587914"/>
                </a:lnTo>
                <a:close/>
              </a:path>
              <a:path w="2368550" h="1705609">
                <a:moveTo>
                  <a:pt x="1173446" y="587914"/>
                </a:moveTo>
                <a:lnTo>
                  <a:pt x="1169388" y="587914"/>
                </a:lnTo>
                <a:lnTo>
                  <a:pt x="1162880" y="600614"/>
                </a:lnTo>
                <a:lnTo>
                  <a:pt x="1169694" y="600614"/>
                </a:lnTo>
                <a:lnTo>
                  <a:pt x="1173446" y="587914"/>
                </a:lnTo>
                <a:close/>
              </a:path>
              <a:path w="2368550" h="1705609">
                <a:moveTo>
                  <a:pt x="1228803" y="587914"/>
                </a:moveTo>
                <a:lnTo>
                  <a:pt x="1177803" y="587914"/>
                </a:lnTo>
                <a:lnTo>
                  <a:pt x="1170255" y="600614"/>
                </a:lnTo>
                <a:lnTo>
                  <a:pt x="1226724" y="600614"/>
                </a:lnTo>
                <a:lnTo>
                  <a:pt x="1226878" y="600278"/>
                </a:lnTo>
                <a:lnTo>
                  <a:pt x="1228803" y="587914"/>
                </a:lnTo>
                <a:close/>
              </a:path>
              <a:path w="2368550" h="1705609">
                <a:moveTo>
                  <a:pt x="1226878" y="600278"/>
                </a:moveTo>
                <a:lnTo>
                  <a:pt x="1226724" y="600614"/>
                </a:lnTo>
                <a:lnTo>
                  <a:pt x="1226878" y="600278"/>
                </a:lnTo>
                <a:close/>
              </a:path>
              <a:path w="2368550" h="1705609">
                <a:moveTo>
                  <a:pt x="1264098" y="587914"/>
                </a:moveTo>
                <a:lnTo>
                  <a:pt x="1232541" y="587914"/>
                </a:lnTo>
                <a:lnTo>
                  <a:pt x="1226878" y="600278"/>
                </a:lnTo>
                <a:lnTo>
                  <a:pt x="1226826" y="600614"/>
                </a:lnTo>
                <a:lnTo>
                  <a:pt x="1257670" y="600614"/>
                </a:lnTo>
                <a:lnTo>
                  <a:pt x="1264098" y="587914"/>
                </a:lnTo>
                <a:close/>
              </a:path>
              <a:path w="2368550" h="1705609">
                <a:moveTo>
                  <a:pt x="1268796" y="587914"/>
                </a:moveTo>
                <a:lnTo>
                  <a:pt x="1264705" y="587914"/>
                </a:lnTo>
                <a:lnTo>
                  <a:pt x="1258470" y="600614"/>
                </a:lnTo>
                <a:lnTo>
                  <a:pt x="1264631" y="600614"/>
                </a:lnTo>
                <a:lnTo>
                  <a:pt x="1268796" y="587914"/>
                </a:lnTo>
                <a:close/>
              </a:path>
              <a:path w="2368550" h="1705609">
                <a:moveTo>
                  <a:pt x="1160652" y="575214"/>
                </a:moveTo>
                <a:lnTo>
                  <a:pt x="1154693" y="575214"/>
                </a:lnTo>
                <a:lnTo>
                  <a:pt x="1143625" y="587914"/>
                </a:lnTo>
                <a:lnTo>
                  <a:pt x="1154257" y="587914"/>
                </a:lnTo>
                <a:lnTo>
                  <a:pt x="1160652" y="575214"/>
                </a:lnTo>
                <a:close/>
              </a:path>
              <a:path w="2368550" h="1705609">
                <a:moveTo>
                  <a:pt x="1165193" y="575214"/>
                </a:moveTo>
                <a:lnTo>
                  <a:pt x="1160652" y="575214"/>
                </a:lnTo>
                <a:lnTo>
                  <a:pt x="1159184" y="587914"/>
                </a:lnTo>
                <a:lnTo>
                  <a:pt x="1165193" y="575214"/>
                </a:lnTo>
                <a:close/>
              </a:path>
              <a:path w="2368550" h="1705609">
                <a:moveTo>
                  <a:pt x="1169010" y="575214"/>
                </a:moveTo>
                <a:lnTo>
                  <a:pt x="1165720" y="575214"/>
                </a:lnTo>
                <a:lnTo>
                  <a:pt x="1163840" y="587914"/>
                </a:lnTo>
                <a:lnTo>
                  <a:pt x="1166154" y="587914"/>
                </a:lnTo>
                <a:lnTo>
                  <a:pt x="1169010" y="575214"/>
                </a:lnTo>
                <a:close/>
              </a:path>
              <a:path w="2368550" h="1705609">
                <a:moveTo>
                  <a:pt x="1173981" y="576947"/>
                </a:moveTo>
                <a:lnTo>
                  <a:pt x="1166154" y="587914"/>
                </a:lnTo>
                <a:lnTo>
                  <a:pt x="1173238" y="587914"/>
                </a:lnTo>
                <a:lnTo>
                  <a:pt x="1173981" y="576947"/>
                </a:lnTo>
                <a:close/>
              </a:path>
              <a:path w="2368550" h="1705609">
                <a:moveTo>
                  <a:pt x="1179866" y="575214"/>
                </a:moveTo>
                <a:lnTo>
                  <a:pt x="1178848" y="575214"/>
                </a:lnTo>
                <a:lnTo>
                  <a:pt x="1178135" y="587914"/>
                </a:lnTo>
                <a:lnTo>
                  <a:pt x="1178699" y="587914"/>
                </a:lnTo>
                <a:lnTo>
                  <a:pt x="1179866" y="575214"/>
                </a:lnTo>
                <a:close/>
              </a:path>
              <a:path w="2368550" h="1705609">
                <a:moveTo>
                  <a:pt x="1189379" y="575214"/>
                </a:moveTo>
                <a:lnTo>
                  <a:pt x="1186025" y="587914"/>
                </a:lnTo>
                <a:lnTo>
                  <a:pt x="1193693" y="587914"/>
                </a:lnTo>
                <a:lnTo>
                  <a:pt x="1189379" y="575214"/>
                </a:lnTo>
                <a:close/>
              </a:path>
              <a:path w="2368550" h="1705609">
                <a:moveTo>
                  <a:pt x="1288693" y="575214"/>
                </a:moveTo>
                <a:lnTo>
                  <a:pt x="1192983" y="575214"/>
                </a:lnTo>
                <a:lnTo>
                  <a:pt x="1198126" y="587914"/>
                </a:lnTo>
                <a:lnTo>
                  <a:pt x="1276450" y="587914"/>
                </a:lnTo>
                <a:lnTo>
                  <a:pt x="1288693" y="575214"/>
                </a:lnTo>
                <a:close/>
              </a:path>
              <a:path w="2368550" h="1705609">
                <a:moveTo>
                  <a:pt x="1297163" y="575214"/>
                </a:moveTo>
                <a:lnTo>
                  <a:pt x="1289664" y="575214"/>
                </a:lnTo>
                <a:lnTo>
                  <a:pt x="1289621" y="587914"/>
                </a:lnTo>
                <a:lnTo>
                  <a:pt x="1291349" y="587914"/>
                </a:lnTo>
                <a:lnTo>
                  <a:pt x="1297163" y="575214"/>
                </a:lnTo>
                <a:close/>
              </a:path>
              <a:path w="2368550" h="1705609">
                <a:moveTo>
                  <a:pt x="1175217" y="575214"/>
                </a:moveTo>
                <a:lnTo>
                  <a:pt x="1174098" y="575214"/>
                </a:lnTo>
                <a:lnTo>
                  <a:pt x="1173981" y="576947"/>
                </a:lnTo>
                <a:lnTo>
                  <a:pt x="1175217" y="575214"/>
                </a:lnTo>
                <a:close/>
              </a:path>
              <a:path w="2368550" h="1705609">
                <a:moveTo>
                  <a:pt x="1211273" y="562514"/>
                </a:moveTo>
                <a:lnTo>
                  <a:pt x="1193689" y="562514"/>
                </a:lnTo>
                <a:lnTo>
                  <a:pt x="1194790" y="575214"/>
                </a:lnTo>
                <a:lnTo>
                  <a:pt x="1209340" y="575214"/>
                </a:lnTo>
                <a:lnTo>
                  <a:pt x="1211273" y="562514"/>
                </a:lnTo>
                <a:close/>
              </a:path>
              <a:path w="2368550" h="1705609">
                <a:moveTo>
                  <a:pt x="1273371" y="562514"/>
                </a:moveTo>
                <a:lnTo>
                  <a:pt x="1223766" y="562514"/>
                </a:lnTo>
                <a:lnTo>
                  <a:pt x="1214287" y="575214"/>
                </a:lnTo>
                <a:lnTo>
                  <a:pt x="1272392" y="575214"/>
                </a:lnTo>
                <a:lnTo>
                  <a:pt x="1273371" y="562514"/>
                </a:lnTo>
                <a:close/>
              </a:path>
              <a:path w="2368550" h="1705609">
                <a:moveTo>
                  <a:pt x="1310755" y="562514"/>
                </a:moveTo>
                <a:lnTo>
                  <a:pt x="1275976" y="562514"/>
                </a:lnTo>
                <a:lnTo>
                  <a:pt x="1272392" y="575214"/>
                </a:lnTo>
                <a:lnTo>
                  <a:pt x="1308232" y="575214"/>
                </a:lnTo>
                <a:lnTo>
                  <a:pt x="1310755" y="562514"/>
                </a:lnTo>
                <a:close/>
              </a:path>
              <a:path w="2368550" h="1705609">
                <a:moveTo>
                  <a:pt x="1316991" y="562514"/>
                </a:moveTo>
                <a:lnTo>
                  <a:pt x="1310755" y="562514"/>
                </a:lnTo>
                <a:lnTo>
                  <a:pt x="1311730" y="575214"/>
                </a:lnTo>
                <a:lnTo>
                  <a:pt x="1315424" y="575214"/>
                </a:lnTo>
                <a:lnTo>
                  <a:pt x="1316991" y="562514"/>
                </a:lnTo>
                <a:close/>
              </a:path>
              <a:path w="2368550" h="1705609">
                <a:moveTo>
                  <a:pt x="1206712" y="549814"/>
                </a:moveTo>
                <a:lnTo>
                  <a:pt x="1196628" y="549814"/>
                </a:lnTo>
                <a:lnTo>
                  <a:pt x="1194885" y="562514"/>
                </a:lnTo>
                <a:lnTo>
                  <a:pt x="1199094" y="562514"/>
                </a:lnTo>
                <a:lnTo>
                  <a:pt x="1206712" y="549814"/>
                </a:lnTo>
                <a:close/>
              </a:path>
              <a:path w="2368550" h="1705609">
                <a:moveTo>
                  <a:pt x="1224318" y="549814"/>
                </a:moveTo>
                <a:lnTo>
                  <a:pt x="1215961" y="549814"/>
                </a:lnTo>
                <a:lnTo>
                  <a:pt x="1208270" y="562514"/>
                </a:lnTo>
                <a:lnTo>
                  <a:pt x="1215000" y="562514"/>
                </a:lnTo>
                <a:lnTo>
                  <a:pt x="1224318" y="549814"/>
                </a:lnTo>
                <a:close/>
              </a:path>
              <a:path w="2368550" h="1705609">
                <a:moveTo>
                  <a:pt x="1225828" y="549814"/>
                </a:moveTo>
                <a:lnTo>
                  <a:pt x="1216230" y="562514"/>
                </a:lnTo>
                <a:lnTo>
                  <a:pt x="1225275" y="562514"/>
                </a:lnTo>
                <a:lnTo>
                  <a:pt x="1225828" y="549814"/>
                </a:lnTo>
                <a:close/>
              </a:path>
              <a:path w="2368550" h="1705609">
                <a:moveTo>
                  <a:pt x="1238416" y="549814"/>
                </a:moveTo>
                <a:lnTo>
                  <a:pt x="1237917" y="549814"/>
                </a:lnTo>
                <a:lnTo>
                  <a:pt x="1225967" y="562514"/>
                </a:lnTo>
                <a:lnTo>
                  <a:pt x="1234177" y="562514"/>
                </a:lnTo>
                <a:lnTo>
                  <a:pt x="1238416" y="549814"/>
                </a:lnTo>
                <a:close/>
              </a:path>
              <a:path w="2368550" h="1705609">
                <a:moveTo>
                  <a:pt x="1241359" y="549814"/>
                </a:moveTo>
                <a:lnTo>
                  <a:pt x="1238416" y="549814"/>
                </a:lnTo>
                <a:lnTo>
                  <a:pt x="1234177" y="562514"/>
                </a:lnTo>
                <a:lnTo>
                  <a:pt x="1241359" y="549814"/>
                </a:lnTo>
                <a:close/>
              </a:path>
              <a:path w="2368550" h="1705609">
                <a:moveTo>
                  <a:pt x="1314292" y="549814"/>
                </a:moveTo>
                <a:lnTo>
                  <a:pt x="1241359" y="549814"/>
                </a:lnTo>
                <a:lnTo>
                  <a:pt x="1234177" y="562514"/>
                </a:lnTo>
                <a:lnTo>
                  <a:pt x="1308994" y="562514"/>
                </a:lnTo>
                <a:lnTo>
                  <a:pt x="1314292" y="549814"/>
                </a:lnTo>
                <a:close/>
              </a:path>
              <a:path w="2368550" h="1705609">
                <a:moveTo>
                  <a:pt x="1320828" y="560099"/>
                </a:moveTo>
                <a:lnTo>
                  <a:pt x="1319574" y="562514"/>
                </a:lnTo>
                <a:lnTo>
                  <a:pt x="1320229" y="562514"/>
                </a:lnTo>
                <a:lnTo>
                  <a:pt x="1320828" y="560099"/>
                </a:lnTo>
                <a:close/>
              </a:path>
              <a:path w="2368550" h="1705609">
                <a:moveTo>
                  <a:pt x="1326170" y="549814"/>
                </a:moveTo>
                <a:lnTo>
                  <a:pt x="1323378" y="549814"/>
                </a:lnTo>
                <a:lnTo>
                  <a:pt x="1320828" y="560099"/>
                </a:lnTo>
                <a:lnTo>
                  <a:pt x="1326170" y="549814"/>
                </a:lnTo>
                <a:close/>
              </a:path>
              <a:path w="2368550" h="1705609">
                <a:moveTo>
                  <a:pt x="1213043" y="537114"/>
                </a:moveTo>
                <a:lnTo>
                  <a:pt x="1208213" y="537114"/>
                </a:lnTo>
                <a:lnTo>
                  <a:pt x="1208333" y="549814"/>
                </a:lnTo>
                <a:lnTo>
                  <a:pt x="1216409" y="549814"/>
                </a:lnTo>
                <a:lnTo>
                  <a:pt x="1213043" y="537114"/>
                </a:lnTo>
                <a:close/>
              </a:path>
              <a:path w="2368550" h="1705609">
                <a:moveTo>
                  <a:pt x="1238935" y="537114"/>
                </a:moveTo>
                <a:lnTo>
                  <a:pt x="1234810" y="537114"/>
                </a:lnTo>
                <a:lnTo>
                  <a:pt x="1227313" y="549814"/>
                </a:lnTo>
                <a:lnTo>
                  <a:pt x="1235773" y="549814"/>
                </a:lnTo>
                <a:lnTo>
                  <a:pt x="1238935" y="537114"/>
                </a:lnTo>
                <a:close/>
              </a:path>
              <a:path w="2368550" h="1705609">
                <a:moveTo>
                  <a:pt x="1257260" y="537114"/>
                </a:moveTo>
                <a:lnTo>
                  <a:pt x="1245111" y="537114"/>
                </a:lnTo>
                <a:lnTo>
                  <a:pt x="1239034" y="549814"/>
                </a:lnTo>
                <a:lnTo>
                  <a:pt x="1253364" y="549814"/>
                </a:lnTo>
                <a:lnTo>
                  <a:pt x="1257260" y="537114"/>
                </a:lnTo>
                <a:close/>
              </a:path>
              <a:path w="2368550" h="1705609">
                <a:moveTo>
                  <a:pt x="1257805" y="547377"/>
                </a:moveTo>
                <a:lnTo>
                  <a:pt x="1255820" y="549814"/>
                </a:lnTo>
                <a:lnTo>
                  <a:pt x="1257935" y="549814"/>
                </a:lnTo>
                <a:lnTo>
                  <a:pt x="1257805" y="547377"/>
                </a:lnTo>
                <a:close/>
              </a:path>
              <a:path w="2368550" h="1705609">
                <a:moveTo>
                  <a:pt x="1266163" y="537114"/>
                </a:moveTo>
                <a:lnTo>
                  <a:pt x="1257805" y="547377"/>
                </a:lnTo>
                <a:lnTo>
                  <a:pt x="1257935" y="549814"/>
                </a:lnTo>
                <a:lnTo>
                  <a:pt x="1266163" y="537114"/>
                </a:lnTo>
                <a:close/>
              </a:path>
              <a:path w="2368550" h="1705609">
                <a:moveTo>
                  <a:pt x="1315036" y="537114"/>
                </a:moveTo>
                <a:lnTo>
                  <a:pt x="1266163" y="537114"/>
                </a:lnTo>
                <a:lnTo>
                  <a:pt x="1257935" y="549814"/>
                </a:lnTo>
                <a:lnTo>
                  <a:pt x="1315168" y="549814"/>
                </a:lnTo>
                <a:lnTo>
                  <a:pt x="1315036" y="537114"/>
                </a:lnTo>
                <a:close/>
              </a:path>
              <a:path w="2368550" h="1705609">
                <a:moveTo>
                  <a:pt x="1321211" y="537114"/>
                </a:moveTo>
                <a:lnTo>
                  <a:pt x="1315168" y="549814"/>
                </a:lnTo>
                <a:lnTo>
                  <a:pt x="1320191" y="549814"/>
                </a:lnTo>
                <a:lnTo>
                  <a:pt x="1321211" y="537114"/>
                </a:lnTo>
                <a:close/>
              </a:path>
              <a:path w="2368550" h="1705609">
                <a:moveTo>
                  <a:pt x="1328188" y="537114"/>
                </a:moveTo>
                <a:lnTo>
                  <a:pt x="1320191" y="549814"/>
                </a:lnTo>
                <a:lnTo>
                  <a:pt x="1322746" y="549814"/>
                </a:lnTo>
                <a:lnTo>
                  <a:pt x="1328188" y="537114"/>
                </a:lnTo>
                <a:close/>
              </a:path>
              <a:path w="2368550" h="1705609">
                <a:moveTo>
                  <a:pt x="1339636" y="537114"/>
                </a:moveTo>
                <a:lnTo>
                  <a:pt x="1337041" y="537114"/>
                </a:lnTo>
                <a:lnTo>
                  <a:pt x="1326170" y="549814"/>
                </a:lnTo>
                <a:lnTo>
                  <a:pt x="1333646" y="549814"/>
                </a:lnTo>
                <a:lnTo>
                  <a:pt x="1339636" y="537114"/>
                </a:lnTo>
                <a:close/>
              </a:path>
              <a:path w="2368550" h="1705609">
                <a:moveTo>
                  <a:pt x="1266163" y="537114"/>
                </a:moveTo>
                <a:lnTo>
                  <a:pt x="1257260" y="537114"/>
                </a:lnTo>
                <a:lnTo>
                  <a:pt x="1257805" y="547377"/>
                </a:lnTo>
                <a:lnTo>
                  <a:pt x="1266163" y="537114"/>
                </a:lnTo>
                <a:close/>
              </a:path>
              <a:path w="2368550" h="1705609">
                <a:moveTo>
                  <a:pt x="1243147" y="524414"/>
                </a:moveTo>
                <a:lnTo>
                  <a:pt x="1240222" y="524414"/>
                </a:lnTo>
                <a:lnTo>
                  <a:pt x="1237827" y="537114"/>
                </a:lnTo>
                <a:lnTo>
                  <a:pt x="1241226" y="537114"/>
                </a:lnTo>
                <a:lnTo>
                  <a:pt x="1243147" y="524414"/>
                </a:lnTo>
                <a:close/>
              </a:path>
              <a:path w="2368550" h="1705609">
                <a:moveTo>
                  <a:pt x="1336641" y="524414"/>
                </a:moveTo>
                <a:lnTo>
                  <a:pt x="1255981" y="524414"/>
                </a:lnTo>
                <a:lnTo>
                  <a:pt x="1254146" y="537114"/>
                </a:lnTo>
                <a:lnTo>
                  <a:pt x="1329817" y="537114"/>
                </a:lnTo>
                <a:lnTo>
                  <a:pt x="1335652" y="530490"/>
                </a:lnTo>
                <a:lnTo>
                  <a:pt x="1336641" y="524414"/>
                </a:lnTo>
                <a:close/>
              </a:path>
              <a:path w="2368550" h="1705609">
                <a:moveTo>
                  <a:pt x="1335652" y="530490"/>
                </a:moveTo>
                <a:lnTo>
                  <a:pt x="1329817" y="537114"/>
                </a:lnTo>
                <a:lnTo>
                  <a:pt x="1334573" y="537114"/>
                </a:lnTo>
                <a:lnTo>
                  <a:pt x="1335652" y="530490"/>
                </a:lnTo>
                <a:close/>
              </a:path>
              <a:path w="2368550" h="1705609">
                <a:moveTo>
                  <a:pt x="1337045" y="528909"/>
                </a:moveTo>
                <a:lnTo>
                  <a:pt x="1335652" y="530490"/>
                </a:lnTo>
                <a:lnTo>
                  <a:pt x="1334573" y="537114"/>
                </a:lnTo>
                <a:lnTo>
                  <a:pt x="1337781" y="537114"/>
                </a:lnTo>
                <a:lnTo>
                  <a:pt x="1337045" y="528909"/>
                </a:lnTo>
                <a:close/>
              </a:path>
              <a:path w="2368550" h="1705609">
                <a:moveTo>
                  <a:pt x="1341004" y="524414"/>
                </a:moveTo>
                <a:lnTo>
                  <a:pt x="1337045" y="528909"/>
                </a:lnTo>
                <a:lnTo>
                  <a:pt x="1337781" y="537114"/>
                </a:lnTo>
                <a:lnTo>
                  <a:pt x="1339068" y="537114"/>
                </a:lnTo>
                <a:lnTo>
                  <a:pt x="1341004" y="524414"/>
                </a:lnTo>
                <a:close/>
              </a:path>
              <a:path w="2368550" h="1705609">
                <a:moveTo>
                  <a:pt x="1342247" y="524414"/>
                </a:moveTo>
                <a:lnTo>
                  <a:pt x="1341004" y="524414"/>
                </a:lnTo>
                <a:lnTo>
                  <a:pt x="1339068" y="537114"/>
                </a:lnTo>
                <a:lnTo>
                  <a:pt x="1340826" y="537114"/>
                </a:lnTo>
                <a:lnTo>
                  <a:pt x="1341492" y="534519"/>
                </a:lnTo>
                <a:lnTo>
                  <a:pt x="1342247" y="524414"/>
                </a:lnTo>
                <a:close/>
              </a:path>
              <a:path w="2368550" h="1705609">
                <a:moveTo>
                  <a:pt x="1343247" y="527684"/>
                </a:moveTo>
                <a:lnTo>
                  <a:pt x="1341492" y="534519"/>
                </a:lnTo>
                <a:lnTo>
                  <a:pt x="1341299" y="537114"/>
                </a:lnTo>
                <a:lnTo>
                  <a:pt x="1345655" y="537114"/>
                </a:lnTo>
                <a:lnTo>
                  <a:pt x="1345916" y="536417"/>
                </a:lnTo>
                <a:lnTo>
                  <a:pt x="1343247" y="527684"/>
                </a:lnTo>
                <a:close/>
              </a:path>
              <a:path w="2368550" h="1705609">
                <a:moveTo>
                  <a:pt x="1345916" y="536417"/>
                </a:moveTo>
                <a:lnTo>
                  <a:pt x="1345655" y="537114"/>
                </a:lnTo>
                <a:lnTo>
                  <a:pt x="1346057" y="537114"/>
                </a:lnTo>
                <a:lnTo>
                  <a:pt x="1345916" y="536417"/>
                </a:lnTo>
                <a:close/>
              </a:path>
              <a:path w="2368550" h="1705609">
                <a:moveTo>
                  <a:pt x="1346108" y="537045"/>
                </a:moveTo>
                <a:close/>
              </a:path>
              <a:path w="2368550" h="1705609">
                <a:moveTo>
                  <a:pt x="1365664" y="524414"/>
                </a:moveTo>
                <a:lnTo>
                  <a:pt x="1364923" y="524414"/>
                </a:lnTo>
                <a:lnTo>
                  <a:pt x="1362050" y="537114"/>
                </a:lnTo>
                <a:lnTo>
                  <a:pt x="1369071" y="537114"/>
                </a:lnTo>
                <a:lnTo>
                  <a:pt x="1365664" y="524414"/>
                </a:lnTo>
                <a:close/>
              </a:path>
              <a:path w="2368550" h="1705609">
                <a:moveTo>
                  <a:pt x="1379918" y="524414"/>
                </a:moveTo>
                <a:lnTo>
                  <a:pt x="1373493" y="524414"/>
                </a:lnTo>
                <a:lnTo>
                  <a:pt x="1373333" y="537114"/>
                </a:lnTo>
                <a:lnTo>
                  <a:pt x="1376530" y="537114"/>
                </a:lnTo>
                <a:lnTo>
                  <a:pt x="1379918" y="524414"/>
                </a:lnTo>
                <a:close/>
              </a:path>
              <a:path w="2368550" h="1705609">
                <a:moveTo>
                  <a:pt x="1355430" y="524414"/>
                </a:moveTo>
                <a:lnTo>
                  <a:pt x="1350422" y="524414"/>
                </a:lnTo>
                <a:lnTo>
                  <a:pt x="1345916" y="536417"/>
                </a:lnTo>
                <a:lnTo>
                  <a:pt x="1346108" y="537045"/>
                </a:lnTo>
                <a:lnTo>
                  <a:pt x="1355430" y="524414"/>
                </a:lnTo>
                <a:close/>
              </a:path>
              <a:path w="2368550" h="1705609">
                <a:moveTo>
                  <a:pt x="1342247" y="524414"/>
                </a:moveTo>
                <a:lnTo>
                  <a:pt x="1341492" y="534519"/>
                </a:lnTo>
                <a:lnTo>
                  <a:pt x="1343247" y="527684"/>
                </a:lnTo>
                <a:lnTo>
                  <a:pt x="1342247" y="524414"/>
                </a:lnTo>
                <a:close/>
              </a:path>
              <a:path w="2368550" h="1705609">
                <a:moveTo>
                  <a:pt x="1341004" y="524414"/>
                </a:moveTo>
                <a:lnTo>
                  <a:pt x="1336641" y="524414"/>
                </a:lnTo>
                <a:lnTo>
                  <a:pt x="1337045" y="528909"/>
                </a:lnTo>
                <a:lnTo>
                  <a:pt x="1341004" y="524414"/>
                </a:lnTo>
                <a:close/>
              </a:path>
              <a:path w="2368550" h="1705609">
                <a:moveTo>
                  <a:pt x="1344086" y="524414"/>
                </a:moveTo>
                <a:lnTo>
                  <a:pt x="1342247" y="524414"/>
                </a:lnTo>
                <a:lnTo>
                  <a:pt x="1343247" y="527684"/>
                </a:lnTo>
                <a:lnTo>
                  <a:pt x="1344086" y="524414"/>
                </a:lnTo>
                <a:close/>
              </a:path>
              <a:path w="2368550" h="1705609">
                <a:moveTo>
                  <a:pt x="1262580" y="511714"/>
                </a:moveTo>
                <a:lnTo>
                  <a:pt x="1262372" y="511714"/>
                </a:lnTo>
                <a:lnTo>
                  <a:pt x="1252064" y="524414"/>
                </a:lnTo>
                <a:lnTo>
                  <a:pt x="1261680" y="524414"/>
                </a:lnTo>
                <a:lnTo>
                  <a:pt x="1262580" y="511714"/>
                </a:lnTo>
                <a:close/>
              </a:path>
              <a:path w="2368550" h="1705609">
                <a:moveTo>
                  <a:pt x="1274057" y="510927"/>
                </a:moveTo>
                <a:lnTo>
                  <a:pt x="1273475" y="511751"/>
                </a:lnTo>
                <a:lnTo>
                  <a:pt x="1265887" y="524414"/>
                </a:lnTo>
                <a:lnTo>
                  <a:pt x="1275157" y="524414"/>
                </a:lnTo>
                <a:lnTo>
                  <a:pt x="1279640" y="511714"/>
                </a:lnTo>
                <a:lnTo>
                  <a:pt x="1273957" y="511714"/>
                </a:lnTo>
                <a:lnTo>
                  <a:pt x="1274057" y="510927"/>
                </a:lnTo>
                <a:close/>
              </a:path>
              <a:path w="2368550" h="1705609">
                <a:moveTo>
                  <a:pt x="1307876" y="511714"/>
                </a:moveTo>
                <a:lnTo>
                  <a:pt x="1282750" y="511714"/>
                </a:lnTo>
                <a:lnTo>
                  <a:pt x="1280495" y="524414"/>
                </a:lnTo>
                <a:lnTo>
                  <a:pt x="1299864" y="524414"/>
                </a:lnTo>
                <a:lnTo>
                  <a:pt x="1307876" y="511714"/>
                </a:lnTo>
                <a:close/>
              </a:path>
              <a:path w="2368550" h="1705609">
                <a:moveTo>
                  <a:pt x="1307876" y="511714"/>
                </a:moveTo>
                <a:lnTo>
                  <a:pt x="1299864" y="524414"/>
                </a:lnTo>
                <a:lnTo>
                  <a:pt x="1308066" y="515344"/>
                </a:lnTo>
                <a:lnTo>
                  <a:pt x="1307876" y="511714"/>
                </a:lnTo>
                <a:close/>
              </a:path>
              <a:path w="2368550" h="1705609">
                <a:moveTo>
                  <a:pt x="1308066" y="515344"/>
                </a:moveTo>
                <a:lnTo>
                  <a:pt x="1299864" y="524414"/>
                </a:lnTo>
                <a:lnTo>
                  <a:pt x="1301234" y="524414"/>
                </a:lnTo>
                <a:lnTo>
                  <a:pt x="1308188" y="517664"/>
                </a:lnTo>
                <a:lnTo>
                  <a:pt x="1308066" y="515344"/>
                </a:lnTo>
                <a:close/>
              </a:path>
              <a:path w="2368550" h="1705609">
                <a:moveTo>
                  <a:pt x="1310962" y="514972"/>
                </a:moveTo>
                <a:lnTo>
                  <a:pt x="1308188" y="517664"/>
                </a:lnTo>
                <a:lnTo>
                  <a:pt x="1308541" y="524414"/>
                </a:lnTo>
                <a:lnTo>
                  <a:pt x="1310460" y="519194"/>
                </a:lnTo>
                <a:lnTo>
                  <a:pt x="1310962" y="514972"/>
                </a:lnTo>
                <a:close/>
              </a:path>
              <a:path w="2368550" h="1705609">
                <a:moveTo>
                  <a:pt x="1314280" y="511751"/>
                </a:moveTo>
                <a:lnTo>
                  <a:pt x="1312596" y="513385"/>
                </a:lnTo>
                <a:lnTo>
                  <a:pt x="1310460" y="519194"/>
                </a:lnTo>
                <a:lnTo>
                  <a:pt x="1309841" y="524414"/>
                </a:lnTo>
                <a:lnTo>
                  <a:pt x="1311330" y="524414"/>
                </a:lnTo>
                <a:lnTo>
                  <a:pt x="1314280" y="511751"/>
                </a:lnTo>
                <a:close/>
              </a:path>
              <a:path w="2368550" h="1705609">
                <a:moveTo>
                  <a:pt x="1369753" y="511714"/>
                </a:moveTo>
                <a:lnTo>
                  <a:pt x="1318272" y="511714"/>
                </a:lnTo>
                <a:lnTo>
                  <a:pt x="1311330" y="524414"/>
                </a:lnTo>
                <a:lnTo>
                  <a:pt x="1365131" y="524414"/>
                </a:lnTo>
                <a:lnTo>
                  <a:pt x="1369753" y="511714"/>
                </a:lnTo>
                <a:close/>
              </a:path>
              <a:path w="2368550" h="1705609">
                <a:moveTo>
                  <a:pt x="1374280" y="511714"/>
                </a:moveTo>
                <a:lnTo>
                  <a:pt x="1373116" y="511714"/>
                </a:lnTo>
                <a:lnTo>
                  <a:pt x="1365476" y="524414"/>
                </a:lnTo>
                <a:lnTo>
                  <a:pt x="1373783" y="524414"/>
                </a:lnTo>
                <a:lnTo>
                  <a:pt x="1374280" y="511714"/>
                </a:lnTo>
                <a:close/>
              </a:path>
              <a:path w="2368550" h="1705609">
                <a:moveTo>
                  <a:pt x="1311348" y="511714"/>
                </a:moveTo>
                <a:lnTo>
                  <a:pt x="1307876" y="511714"/>
                </a:lnTo>
                <a:lnTo>
                  <a:pt x="1308066" y="515344"/>
                </a:lnTo>
                <a:lnTo>
                  <a:pt x="1311348" y="511714"/>
                </a:lnTo>
                <a:close/>
              </a:path>
              <a:path w="2368550" h="1705609">
                <a:moveTo>
                  <a:pt x="1313210" y="511714"/>
                </a:moveTo>
                <a:lnTo>
                  <a:pt x="1311348" y="511714"/>
                </a:lnTo>
                <a:lnTo>
                  <a:pt x="1310962" y="514972"/>
                </a:lnTo>
                <a:lnTo>
                  <a:pt x="1312596" y="513385"/>
                </a:lnTo>
                <a:lnTo>
                  <a:pt x="1313210" y="511714"/>
                </a:lnTo>
                <a:close/>
              </a:path>
              <a:path w="2368550" h="1705609">
                <a:moveTo>
                  <a:pt x="1314288" y="511714"/>
                </a:moveTo>
                <a:lnTo>
                  <a:pt x="1313210" y="511714"/>
                </a:lnTo>
                <a:lnTo>
                  <a:pt x="1312596" y="513385"/>
                </a:lnTo>
                <a:lnTo>
                  <a:pt x="1314280" y="511751"/>
                </a:lnTo>
                <a:close/>
              </a:path>
              <a:path w="2368550" h="1705609">
                <a:moveTo>
                  <a:pt x="1323624" y="499014"/>
                </a:moveTo>
                <a:lnTo>
                  <a:pt x="1282533" y="499014"/>
                </a:lnTo>
                <a:lnTo>
                  <a:pt x="1280886" y="501329"/>
                </a:lnTo>
                <a:lnTo>
                  <a:pt x="1277274" y="511714"/>
                </a:lnTo>
                <a:lnTo>
                  <a:pt x="1314288" y="511714"/>
                </a:lnTo>
                <a:lnTo>
                  <a:pt x="1323624" y="499014"/>
                </a:lnTo>
                <a:close/>
              </a:path>
              <a:path w="2368550" h="1705609">
                <a:moveTo>
                  <a:pt x="1280886" y="501329"/>
                </a:moveTo>
                <a:lnTo>
                  <a:pt x="1274057" y="510927"/>
                </a:lnTo>
                <a:lnTo>
                  <a:pt x="1273957" y="511714"/>
                </a:lnTo>
                <a:lnTo>
                  <a:pt x="1277274" y="511714"/>
                </a:lnTo>
                <a:lnTo>
                  <a:pt x="1280886" y="501329"/>
                </a:lnTo>
                <a:close/>
              </a:path>
              <a:path w="2368550" h="1705609">
                <a:moveTo>
                  <a:pt x="1332957" y="499014"/>
                </a:moveTo>
                <a:lnTo>
                  <a:pt x="1323624" y="499014"/>
                </a:lnTo>
                <a:lnTo>
                  <a:pt x="1324941" y="511714"/>
                </a:lnTo>
                <a:lnTo>
                  <a:pt x="1332957" y="499014"/>
                </a:lnTo>
                <a:close/>
              </a:path>
              <a:path w="2368550" h="1705609">
                <a:moveTo>
                  <a:pt x="1390310" y="499014"/>
                </a:moveTo>
                <a:lnTo>
                  <a:pt x="1342844" y="499014"/>
                </a:lnTo>
                <a:lnTo>
                  <a:pt x="1329408" y="511714"/>
                </a:lnTo>
                <a:lnTo>
                  <a:pt x="1384040" y="511714"/>
                </a:lnTo>
                <a:lnTo>
                  <a:pt x="1390310" y="499014"/>
                </a:lnTo>
                <a:close/>
              </a:path>
              <a:path w="2368550" h="1705609">
                <a:moveTo>
                  <a:pt x="1409645" y="499014"/>
                </a:moveTo>
                <a:lnTo>
                  <a:pt x="1404429" y="499014"/>
                </a:lnTo>
                <a:lnTo>
                  <a:pt x="1403860" y="511714"/>
                </a:lnTo>
                <a:lnTo>
                  <a:pt x="1411283" y="511714"/>
                </a:lnTo>
                <a:lnTo>
                  <a:pt x="1409645" y="499014"/>
                </a:lnTo>
                <a:close/>
              </a:path>
              <a:path w="2368550" h="1705609">
                <a:moveTo>
                  <a:pt x="1420776" y="499014"/>
                </a:moveTo>
                <a:lnTo>
                  <a:pt x="1416245" y="499014"/>
                </a:lnTo>
                <a:lnTo>
                  <a:pt x="1411283" y="511714"/>
                </a:lnTo>
                <a:lnTo>
                  <a:pt x="1411564" y="511714"/>
                </a:lnTo>
                <a:lnTo>
                  <a:pt x="1419933" y="501284"/>
                </a:lnTo>
                <a:lnTo>
                  <a:pt x="1420776" y="499014"/>
                </a:lnTo>
                <a:close/>
              </a:path>
              <a:path w="2368550" h="1705609">
                <a:moveTo>
                  <a:pt x="1420661" y="500376"/>
                </a:moveTo>
                <a:lnTo>
                  <a:pt x="1419933" y="501284"/>
                </a:lnTo>
                <a:lnTo>
                  <a:pt x="1416056" y="511714"/>
                </a:lnTo>
                <a:lnTo>
                  <a:pt x="1419701" y="511714"/>
                </a:lnTo>
                <a:lnTo>
                  <a:pt x="1420661" y="500376"/>
                </a:lnTo>
                <a:close/>
              </a:path>
              <a:path w="2368550" h="1705609">
                <a:moveTo>
                  <a:pt x="1429799" y="499014"/>
                </a:moveTo>
                <a:lnTo>
                  <a:pt x="1426986" y="499014"/>
                </a:lnTo>
                <a:lnTo>
                  <a:pt x="1419701" y="511714"/>
                </a:lnTo>
                <a:lnTo>
                  <a:pt x="1424732" y="511714"/>
                </a:lnTo>
                <a:lnTo>
                  <a:pt x="1429799" y="499014"/>
                </a:lnTo>
                <a:close/>
              </a:path>
              <a:path w="2368550" h="1705609">
                <a:moveTo>
                  <a:pt x="1281691" y="499014"/>
                </a:moveTo>
                <a:lnTo>
                  <a:pt x="1275580" y="499014"/>
                </a:lnTo>
                <a:lnTo>
                  <a:pt x="1274057" y="510927"/>
                </a:lnTo>
                <a:lnTo>
                  <a:pt x="1280886" y="501329"/>
                </a:lnTo>
                <a:lnTo>
                  <a:pt x="1281691" y="499014"/>
                </a:lnTo>
                <a:close/>
              </a:path>
              <a:path w="2368550" h="1705609">
                <a:moveTo>
                  <a:pt x="1420776" y="499014"/>
                </a:moveTo>
                <a:lnTo>
                  <a:pt x="1419933" y="501284"/>
                </a:lnTo>
                <a:lnTo>
                  <a:pt x="1420661" y="500376"/>
                </a:lnTo>
                <a:lnTo>
                  <a:pt x="1420776" y="499014"/>
                </a:lnTo>
                <a:close/>
              </a:path>
              <a:path w="2368550" h="1705609">
                <a:moveTo>
                  <a:pt x="1421754" y="499014"/>
                </a:moveTo>
                <a:lnTo>
                  <a:pt x="1420776" y="499014"/>
                </a:lnTo>
                <a:lnTo>
                  <a:pt x="1420661" y="500376"/>
                </a:lnTo>
                <a:lnTo>
                  <a:pt x="1421754" y="499014"/>
                </a:lnTo>
                <a:close/>
              </a:path>
              <a:path w="2368550" h="1705609">
                <a:moveTo>
                  <a:pt x="1308449" y="486314"/>
                </a:moveTo>
                <a:lnTo>
                  <a:pt x="1302965" y="499014"/>
                </a:lnTo>
                <a:lnTo>
                  <a:pt x="1304502" y="499014"/>
                </a:lnTo>
                <a:lnTo>
                  <a:pt x="1308449" y="486314"/>
                </a:lnTo>
                <a:close/>
              </a:path>
              <a:path w="2368550" h="1705609">
                <a:moveTo>
                  <a:pt x="1328498" y="486314"/>
                </a:moveTo>
                <a:lnTo>
                  <a:pt x="1314794" y="486314"/>
                </a:lnTo>
                <a:lnTo>
                  <a:pt x="1310265" y="499014"/>
                </a:lnTo>
                <a:lnTo>
                  <a:pt x="1320656" y="499014"/>
                </a:lnTo>
                <a:lnTo>
                  <a:pt x="1328498" y="486314"/>
                </a:lnTo>
                <a:close/>
              </a:path>
              <a:path w="2368550" h="1705609">
                <a:moveTo>
                  <a:pt x="1339447" y="486314"/>
                </a:moveTo>
                <a:lnTo>
                  <a:pt x="1332170" y="486314"/>
                </a:lnTo>
                <a:lnTo>
                  <a:pt x="1320656" y="499014"/>
                </a:lnTo>
                <a:lnTo>
                  <a:pt x="1334689" y="499014"/>
                </a:lnTo>
                <a:lnTo>
                  <a:pt x="1339447" y="486314"/>
                </a:lnTo>
                <a:close/>
              </a:path>
              <a:path w="2368550" h="1705609">
                <a:moveTo>
                  <a:pt x="1357486" y="486314"/>
                </a:moveTo>
                <a:lnTo>
                  <a:pt x="1343738" y="486314"/>
                </a:lnTo>
                <a:lnTo>
                  <a:pt x="1341591" y="499014"/>
                </a:lnTo>
                <a:lnTo>
                  <a:pt x="1344772" y="499014"/>
                </a:lnTo>
                <a:lnTo>
                  <a:pt x="1357486" y="486314"/>
                </a:lnTo>
                <a:close/>
              </a:path>
              <a:path w="2368550" h="1705609">
                <a:moveTo>
                  <a:pt x="1420587" y="486314"/>
                </a:moveTo>
                <a:lnTo>
                  <a:pt x="1362767" y="486314"/>
                </a:lnTo>
                <a:lnTo>
                  <a:pt x="1353940" y="499014"/>
                </a:lnTo>
                <a:lnTo>
                  <a:pt x="1419541" y="499014"/>
                </a:lnTo>
                <a:lnTo>
                  <a:pt x="1420587" y="486314"/>
                </a:lnTo>
                <a:close/>
              </a:path>
              <a:path w="2368550" h="1705609">
                <a:moveTo>
                  <a:pt x="1435492" y="486314"/>
                </a:moveTo>
                <a:lnTo>
                  <a:pt x="1434166" y="486314"/>
                </a:lnTo>
                <a:lnTo>
                  <a:pt x="1427312" y="499014"/>
                </a:lnTo>
                <a:lnTo>
                  <a:pt x="1435492" y="486314"/>
                </a:lnTo>
                <a:close/>
              </a:path>
              <a:path w="2368550" h="1705609">
                <a:moveTo>
                  <a:pt x="1439309" y="486314"/>
                </a:moveTo>
                <a:lnTo>
                  <a:pt x="1435365" y="499014"/>
                </a:lnTo>
                <a:lnTo>
                  <a:pt x="1441021" y="499014"/>
                </a:lnTo>
                <a:lnTo>
                  <a:pt x="1439309" y="486314"/>
                </a:lnTo>
                <a:close/>
              </a:path>
              <a:path w="2368550" h="1705609">
                <a:moveTo>
                  <a:pt x="1446665" y="486314"/>
                </a:moveTo>
                <a:lnTo>
                  <a:pt x="1441021" y="499014"/>
                </a:lnTo>
                <a:lnTo>
                  <a:pt x="1446471" y="499014"/>
                </a:lnTo>
                <a:lnTo>
                  <a:pt x="1446665" y="486314"/>
                </a:lnTo>
                <a:close/>
              </a:path>
              <a:path w="2368550" h="1705609">
                <a:moveTo>
                  <a:pt x="1333281" y="473614"/>
                </a:moveTo>
                <a:lnTo>
                  <a:pt x="1324253" y="486314"/>
                </a:lnTo>
                <a:lnTo>
                  <a:pt x="1332156" y="486314"/>
                </a:lnTo>
                <a:lnTo>
                  <a:pt x="1333281" y="473614"/>
                </a:lnTo>
                <a:close/>
              </a:path>
              <a:path w="2368550" h="1705609">
                <a:moveTo>
                  <a:pt x="1347909" y="473614"/>
                </a:moveTo>
                <a:lnTo>
                  <a:pt x="1346076" y="473614"/>
                </a:lnTo>
                <a:lnTo>
                  <a:pt x="1334503" y="486314"/>
                </a:lnTo>
                <a:lnTo>
                  <a:pt x="1350883" y="486314"/>
                </a:lnTo>
                <a:lnTo>
                  <a:pt x="1347909" y="473614"/>
                </a:lnTo>
                <a:close/>
              </a:path>
              <a:path w="2368550" h="1705609">
                <a:moveTo>
                  <a:pt x="1366316" y="473614"/>
                </a:moveTo>
                <a:lnTo>
                  <a:pt x="1358813" y="473614"/>
                </a:lnTo>
                <a:lnTo>
                  <a:pt x="1350883" y="486314"/>
                </a:lnTo>
                <a:lnTo>
                  <a:pt x="1355055" y="486314"/>
                </a:lnTo>
                <a:lnTo>
                  <a:pt x="1366316" y="473614"/>
                </a:lnTo>
                <a:close/>
              </a:path>
              <a:path w="2368550" h="1705609">
                <a:moveTo>
                  <a:pt x="1377262" y="473614"/>
                </a:moveTo>
                <a:lnTo>
                  <a:pt x="1373497" y="473614"/>
                </a:lnTo>
                <a:lnTo>
                  <a:pt x="1362396" y="486314"/>
                </a:lnTo>
                <a:lnTo>
                  <a:pt x="1371685" y="486314"/>
                </a:lnTo>
                <a:lnTo>
                  <a:pt x="1377262" y="473614"/>
                </a:lnTo>
                <a:close/>
              </a:path>
              <a:path w="2368550" h="1705609">
                <a:moveTo>
                  <a:pt x="1384799" y="473614"/>
                </a:moveTo>
                <a:lnTo>
                  <a:pt x="1382062" y="473614"/>
                </a:lnTo>
                <a:lnTo>
                  <a:pt x="1372737" y="486314"/>
                </a:lnTo>
                <a:lnTo>
                  <a:pt x="1374071" y="486314"/>
                </a:lnTo>
                <a:lnTo>
                  <a:pt x="1384799" y="473614"/>
                </a:lnTo>
                <a:close/>
              </a:path>
              <a:path w="2368550" h="1705609">
                <a:moveTo>
                  <a:pt x="1441309" y="473614"/>
                </a:moveTo>
                <a:lnTo>
                  <a:pt x="1389058" y="473614"/>
                </a:lnTo>
                <a:lnTo>
                  <a:pt x="1386419" y="486314"/>
                </a:lnTo>
                <a:lnTo>
                  <a:pt x="1433815" y="486314"/>
                </a:lnTo>
                <a:lnTo>
                  <a:pt x="1441309" y="473614"/>
                </a:lnTo>
                <a:close/>
              </a:path>
              <a:path w="2368550" h="1705609">
                <a:moveTo>
                  <a:pt x="1444039" y="473614"/>
                </a:moveTo>
                <a:lnTo>
                  <a:pt x="1433894" y="486314"/>
                </a:lnTo>
                <a:lnTo>
                  <a:pt x="1442220" y="486314"/>
                </a:lnTo>
                <a:lnTo>
                  <a:pt x="1444039" y="473614"/>
                </a:lnTo>
                <a:close/>
              </a:path>
              <a:path w="2368550" h="1705609">
                <a:moveTo>
                  <a:pt x="1368852" y="460914"/>
                </a:moveTo>
                <a:lnTo>
                  <a:pt x="1365361" y="460914"/>
                </a:lnTo>
                <a:lnTo>
                  <a:pt x="1358364" y="473614"/>
                </a:lnTo>
                <a:lnTo>
                  <a:pt x="1360078" y="473614"/>
                </a:lnTo>
                <a:lnTo>
                  <a:pt x="1368852" y="460914"/>
                </a:lnTo>
                <a:close/>
              </a:path>
              <a:path w="2368550" h="1705609">
                <a:moveTo>
                  <a:pt x="1403742" y="460914"/>
                </a:moveTo>
                <a:lnTo>
                  <a:pt x="1376041" y="460914"/>
                </a:lnTo>
                <a:lnTo>
                  <a:pt x="1375059" y="473614"/>
                </a:lnTo>
                <a:lnTo>
                  <a:pt x="1397252" y="473614"/>
                </a:lnTo>
                <a:lnTo>
                  <a:pt x="1403340" y="463764"/>
                </a:lnTo>
                <a:lnTo>
                  <a:pt x="1403742" y="460914"/>
                </a:lnTo>
                <a:close/>
              </a:path>
              <a:path w="2368550" h="1705609">
                <a:moveTo>
                  <a:pt x="1466466" y="460914"/>
                </a:moveTo>
                <a:lnTo>
                  <a:pt x="1405101" y="460914"/>
                </a:lnTo>
                <a:lnTo>
                  <a:pt x="1403340" y="463764"/>
                </a:lnTo>
                <a:lnTo>
                  <a:pt x="1401949" y="473614"/>
                </a:lnTo>
                <a:lnTo>
                  <a:pt x="1458346" y="473614"/>
                </a:lnTo>
                <a:lnTo>
                  <a:pt x="1466466" y="460914"/>
                </a:lnTo>
                <a:close/>
              </a:path>
              <a:path w="2368550" h="1705609">
                <a:moveTo>
                  <a:pt x="1481444" y="460914"/>
                </a:moveTo>
                <a:lnTo>
                  <a:pt x="1476139" y="460914"/>
                </a:lnTo>
                <a:lnTo>
                  <a:pt x="1472169" y="473614"/>
                </a:lnTo>
                <a:lnTo>
                  <a:pt x="1475091" y="473614"/>
                </a:lnTo>
                <a:lnTo>
                  <a:pt x="1481444" y="460914"/>
                </a:lnTo>
                <a:close/>
              </a:path>
              <a:path w="2368550" h="1705609">
                <a:moveTo>
                  <a:pt x="1485755" y="460914"/>
                </a:moveTo>
                <a:lnTo>
                  <a:pt x="1484795" y="460914"/>
                </a:lnTo>
                <a:lnTo>
                  <a:pt x="1479730" y="473614"/>
                </a:lnTo>
                <a:lnTo>
                  <a:pt x="1484118" y="473614"/>
                </a:lnTo>
                <a:lnTo>
                  <a:pt x="1485755" y="460914"/>
                </a:lnTo>
                <a:close/>
              </a:path>
              <a:path w="2368550" h="1705609">
                <a:moveTo>
                  <a:pt x="1488565" y="460914"/>
                </a:moveTo>
                <a:lnTo>
                  <a:pt x="1486209" y="473614"/>
                </a:lnTo>
                <a:lnTo>
                  <a:pt x="1488828" y="473614"/>
                </a:lnTo>
                <a:lnTo>
                  <a:pt x="1488565" y="460914"/>
                </a:lnTo>
                <a:close/>
              </a:path>
              <a:path w="2368550" h="1705609">
                <a:moveTo>
                  <a:pt x="1405101" y="460914"/>
                </a:moveTo>
                <a:lnTo>
                  <a:pt x="1403742" y="460914"/>
                </a:lnTo>
                <a:lnTo>
                  <a:pt x="1403340" y="463764"/>
                </a:lnTo>
                <a:lnTo>
                  <a:pt x="1405101" y="460914"/>
                </a:lnTo>
                <a:close/>
              </a:path>
              <a:path w="2368550" h="1705609">
                <a:moveTo>
                  <a:pt x="1380578" y="448214"/>
                </a:moveTo>
                <a:lnTo>
                  <a:pt x="1376382" y="448214"/>
                </a:lnTo>
                <a:lnTo>
                  <a:pt x="1376231" y="460914"/>
                </a:lnTo>
                <a:lnTo>
                  <a:pt x="1380578" y="448214"/>
                </a:lnTo>
                <a:close/>
              </a:path>
              <a:path w="2368550" h="1705609">
                <a:moveTo>
                  <a:pt x="1437022" y="448214"/>
                </a:moveTo>
                <a:lnTo>
                  <a:pt x="1380578" y="448214"/>
                </a:lnTo>
                <a:lnTo>
                  <a:pt x="1379303" y="460914"/>
                </a:lnTo>
                <a:lnTo>
                  <a:pt x="1429304" y="460914"/>
                </a:lnTo>
                <a:lnTo>
                  <a:pt x="1436566" y="451895"/>
                </a:lnTo>
                <a:lnTo>
                  <a:pt x="1437022" y="448214"/>
                </a:lnTo>
                <a:close/>
              </a:path>
              <a:path w="2368550" h="1705609">
                <a:moveTo>
                  <a:pt x="1496306" y="448214"/>
                </a:moveTo>
                <a:lnTo>
                  <a:pt x="1439529" y="448214"/>
                </a:lnTo>
                <a:lnTo>
                  <a:pt x="1436566" y="451895"/>
                </a:lnTo>
                <a:lnTo>
                  <a:pt x="1435450" y="460914"/>
                </a:lnTo>
                <a:lnTo>
                  <a:pt x="1488866" y="460914"/>
                </a:lnTo>
                <a:lnTo>
                  <a:pt x="1496306" y="448214"/>
                </a:lnTo>
                <a:close/>
              </a:path>
              <a:path w="2368550" h="1705609">
                <a:moveTo>
                  <a:pt x="1439529" y="448214"/>
                </a:moveTo>
                <a:lnTo>
                  <a:pt x="1437022" y="448214"/>
                </a:lnTo>
                <a:lnTo>
                  <a:pt x="1436566" y="451895"/>
                </a:lnTo>
                <a:lnTo>
                  <a:pt x="1439529" y="448214"/>
                </a:lnTo>
                <a:close/>
              </a:path>
              <a:path w="2368550" h="1705609">
                <a:moveTo>
                  <a:pt x="1415101" y="435514"/>
                </a:moveTo>
                <a:lnTo>
                  <a:pt x="1407784" y="435514"/>
                </a:lnTo>
                <a:lnTo>
                  <a:pt x="1403743" y="448214"/>
                </a:lnTo>
                <a:lnTo>
                  <a:pt x="1410600" y="448214"/>
                </a:lnTo>
                <a:lnTo>
                  <a:pt x="1415101" y="435514"/>
                </a:lnTo>
                <a:close/>
              </a:path>
              <a:path w="2368550" h="1705609">
                <a:moveTo>
                  <a:pt x="1432939" y="435514"/>
                </a:moveTo>
                <a:lnTo>
                  <a:pt x="1419809" y="435514"/>
                </a:lnTo>
                <a:lnTo>
                  <a:pt x="1412228" y="448214"/>
                </a:lnTo>
                <a:lnTo>
                  <a:pt x="1426635" y="448214"/>
                </a:lnTo>
                <a:lnTo>
                  <a:pt x="1432939" y="435514"/>
                </a:lnTo>
                <a:close/>
              </a:path>
              <a:path w="2368550" h="1705609">
                <a:moveTo>
                  <a:pt x="1442811" y="435514"/>
                </a:moveTo>
                <a:lnTo>
                  <a:pt x="1436847" y="435514"/>
                </a:lnTo>
                <a:lnTo>
                  <a:pt x="1431408" y="448214"/>
                </a:lnTo>
                <a:lnTo>
                  <a:pt x="1436825" y="448214"/>
                </a:lnTo>
                <a:lnTo>
                  <a:pt x="1442811" y="435514"/>
                </a:lnTo>
                <a:close/>
              </a:path>
              <a:path w="2368550" h="1705609">
                <a:moveTo>
                  <a:pt x="1517957" y="435514"/>
                </a:moveTo>
                <a:lnTo>
                  <a:pt x="1448857" y="435514"/>
                </a:lnTo>
                <a:lnTo>
                  <a:pt x="1447822" y="448214"/>
                </a:lnTo>
                <a:lnTo>
                  <a:pt x="1508659" y="448214"/>
                </a:lnTo>
                <a:lnTo>
                  <a:pt x="1517957" y="435514"/>
                </a:lnTo>
                <a:close/>
              </a:path>
              <a:path w="2368550" h="1705609">
                <a:moveTo>
                  <a:pt x="1432575" y="422814"/>
                </a:moveTo>
                <a:lnTo>
                  <a:pt x="1425902" y="435514"/>
                </a:lnTo>
                <a:lnTo>
                  <a:pt x="1431317" y="435514"/>
                </a:lnTo>
                <a:lnTo>
                  <a:pt x="1432575" y="422814"/>
                </a:lnTo>
                <a:close/>
              </a:path>
              <a:path w="2368550" h="1705609">
                <a:moveTo>
                  <a:pt x="1455797" y="422814"/>
                </a:moveTo>
                <a:lnTo>
                  <a:pt x="1441518" y="422814"/>
                </a:lnTo>
                <a:lnTo>
                  <a:pt x="1431330" y="435514"/>
                </a:lnTo>
                <a:lnTo>
                  <a:pt x="1444387" y="435514"/>
                </a:lnTo>
                <a:lnTo>
                  <a:pt x="1455797" y="422814"/>
                </a:lnTo>
                <a:close/>
              </a:path>
              <a:path w="2368550" h="1705609">
                <a:moveTo>
                  <a:pt x="1462417" y="422814"/>
                </a:moveTo>
                <a:lnTo>
                  <a:pt x="1456766" y="422814"/>
                </a:lnTo>
                <a:lnTo>
                  <a:pt x="1445705" y="435514"/>
                </a:lnTo>
                <a:lnTo>
                  <a:pt x="1450439" y="435514"/>
                </a:lnTo>
                <a:lnTo>
                  <a:pt x="1462417" y="422814"/>
                </a:lnTo>
                <a:close/>
              </a:path>
              <a:path w="2368550" h="1705609">
                <a:moveTo>
                  <a:pt x="1466957" y="422814"/>
                </a:moveTo>
                <a:lnTo>
                  <a:pt x="1464462" y="422814"/>
                </a:lnTo>
                <a:lnTo>
                  <a:pt x="1452095" y="435514"/>
                </a:lnTo>
                <a:lnTo>
                  <a:pt x="1462214" y="435514"/>
                </a:lnTo>
                <a:lnTo>
                  <a:pt x="1466957" y="422814"/>
                </a:lnTo>
                <a:close/>
              </a:path>
              <a:path w="2368550" h="1705609">
                <a:moveTo>
                  <a:pt x="1547813" y="422814"/>
                </a:moveTo>
                <a:lnTo>
                  <a:pt x="1469523" y="422814"/>
                </a:lnTo>
                <a:lnTo>
                  <a:pt x="1464054" y="435514"/>
                </a:lnTo>
                <a:lnTo>
                  <a:pt x="1536284" y="435514"/>
                </a:lnTo>
                <a:lnTo>
                  <a:pt x="1547813" y="422814"/>
                </a:lnTo>
                <a:close/>
              </a:path>
              <a:path w="2368550" h="1705609">
                <a:moveTo>
                  <a:pt x="1463618" y="418404"/>
                </a:moveTo>
                <a:lnTo>
                  <a:pt x="1461575" y="422814"/>
                </a:lnTo>
                <a:lnTo>
                  <a:pt x="1463133" y="422814"/>
                </a:lnTo>
                <a:lnTo>
                  <a:pt x="1463618" y="418404"/>
                </a:lnTo>
                <a:close/>
              </a:path>
              <a:path w="2368550" h="1705609">
                <a:moveTo>
                  <a:pt x="1467458" y="410114"/>
                </a:moveTo>
                <a:lnTo>
                  <a:pt x="1463618" y="418404"/>
                </a:lnTo>
                <a:lnTo>
                  <a:pt x="1463133" y="422814"/>
                </a:lnTo>
                <a:lnTo>
                  <a:pt x="1467458" y="410114"/>
                </a:lnTo>
                <a:close/>
              </a:path>
              <a:path w="2368550" h="1705609">
                <a:moveTo>
                  <a:pt x="1485604" y="410114"/>
                </a:moveTo>
                <a:lnTo>
                  <a:pt x="1467458" y="410114"/>
                </a:lnTo>
                <a:lnTo>
                  <a:pt x="1463133" y="422814"/>
                </a:lnTo>
                <a:lnTo>
                  <a:pt x="1488883" y="422814"/>
                </a:lnTo>
                <a:lnTo>
                  <a:pt x="1485604" y="410114"/>
                </a:lnTo>
                <a:close/>
              </a:path>
              <a:path w="2368550" h="1705609">
                <a:moveTo>
                  <a:pt x="1568764" y="410114"/>
                </a:moveTo>
                <a:lnTo>
                  <a:pt x="1499471" y="410114"/>
                </a:lnTo>
                <a:lnTo>
                  <a:pt x="1488883" y="422814"/>
                </a:lnTo>
                <a:lnTo>
                  <a:pt x="1566777" y="422814"/>
                </a:lnTo>
                <a:lnTo>
                  <a:pt x="1567826" y="421042"/>
                </a:lnTo>
                <a:lnTo>
                  <a:pt x="1568764" y="410114"/>
                </a:lnTo>
                <a:close/>
              </a:path>
              <a:path w="2368550" h="1705609">
                <a:moveTo>
                  <a:pt x="1567826" y="421042"/>
                </a:moveTo>
                <a:lnTo>
                  <a:pt x="1566777" y="422814"/>
                </a:lnTo>
                <a:lnTo>
                  <a:pt x="1567784" y="421525"/>
                </a:lnTo>
                <a:lnTo>
                  <a:pt x="1567826" y="421042"/>
                </a:lnTo>
                <a:close/>
              </a:path>
              <a:path w="2368550" h="1705609">
                <a:moveTo>
                  <a:pt x="1567784" y="421525"/>
                </a:moveTo>
                <a:lnTo>
                  <a:pt x="1566777" y="422814"/>
                </a:lnTo>
                <a:lnTo>
                  <a:pt x="1567674" y="422814"/>
                </a:lnTo>
                <a:lnTo>
                  <a:pt x="1567784" y="421525"/>
                </a:lnTo>
                <a:close/>
              </a:path>
              <a:path w="2368550" h="1705609">
                <a:moveTo>
                  <a:pt x="1576701" y="410114"/>
                </a:moveTo>
                <a:lnTo>
                  <a:pt x="1574294" y="410114"/>
                </a:lnTo>
                <a:lnTo>
                  <a:pt x="1567826" y="421042"/>
                </a:lnTo>
                <a:lnTo>
                  <a:pt x="1567784" y="421525"/>
                </a:lnTo>
                <a:lnTo>
                  <a:pt x="1576701" y="410114"/>
                </a:lnTo>
                <a:close/>
              </a:path>
              <a:path w="2368550" h="1705609">
                <a:moveTo>
                  <a:pt x="1467458" y="410114"/>
                </a:moveTo>
                <a:lnTo>
                  <a:pt x="1464529" y="410114"/>
                </a:lnTo>
                <a:lnTo>
                  <a:pt x="1463618" y="418404"/>
                </a:lnTo>
                <a:lnTo>
                  <a:pt x="1467458" y="410114"/>
                </a:lnTo>
                <a:close/>
              </a:path>
              <a:path w="2368550" h="1705609">
                <a:moveTo>
                  <a:pt x="1496210" y="397414"/>
                </a:moveTo>
                <a:lnTo>
                  <a:pt x="1489049" y="397414"/>
                </a:lnTo>
                <a:lnTo>
                  <a:pt x="1490552" y="410114"/>
                </a:lnTo>
                <a:lnTo>
                  <a:pt x="1493938" y="410114"/>
                </a:lnTo>
                <a:lnTo>
                  <a:pt x="1496210" y="397414"/>
                </a:lnTo>
                <a:close/>
              </a:path>
              <a:path w="2368550" h="1705609">
                <a:moveTo>
                  <a:pt x="1508657" y="399727"/>
                </a:moveTo>
                <a:lnTo>
                  <a:pt x="1500614" y="410114"/>
                </a:lnTo>
                <a:lnTo>
                  <a:pt x="1501218" y="410114"/>
                </a:lnTo>
                <a:lnTo>
                  <a:pt x="1508657" y="399727"/>
                </a:lnTo>
                <a:close/>
              </a:path>
              <a:path w="2368550" h="1705609">
                <a:moveTo>
                  <a:pt x="1587107" y="397414"/>
                </a:moveTo>
                <a:lnTo>
                  <a:pt x="1510449" y="397414"/>
                </a:lnTo>
                <a:lnTo>
                  <a:pt x="1509581" y="410114"/>
                </a:lnTo>
                <a:lnTo>
                  <a:pt x="1581419" y="410114"/>
                </a:lnTo>
                <a:lnTo>
                  <a:pt x="1587107" y="397414"/>
                </a:lnTo>
                <a:close/>
              </a:path>
              <a:path w="2368550" h="1705609">
                <a:moveTo>
                  <a:pt x="1510449" y="397414"/>
                </a:moveTo>
                <a:lnTo>
                  <a:pt x="1510314" y="397414"/>
                </a:lnTo>
                <a:lnTo>
                  <a:pt x="1508657" y="399727"/>
                </a:lnTo>
                <a:lnTo>
                  <a:pt x="1510449" y="397414"/>
                </a:lnTo>
                <a:close/>
              </a:path>
              <a:path w="2368550" h="1705609">
                <a:moveTo>
                  <a:pt x="1517671" y="384714"/>
                </a:moveTo>
                <a:lnTo>
                  <a:pt x="1508763" y="397414"/>
                </a:lnTo>
                <a:lnTo>
                  <a:pt x="1518403" y="397414"/>
                </a:lnTo>
                <a:lnTo>
                  <a:pt x="1517671" y="384714"/>
                </a:lnTo>
                <a:close/>
              </a:path>
              <a:path w="2368550" h="1705609">
                <a:moveTo>
                  <a:pt x="1624677" y="384714"/>
                </a:moveTo>
                <a:lnTo>
                  <a:pt x="1524458" y="384714"/>
                </a:lnTo>
                <a:lnTo>
                  <a:pt x="1521241" y="397414"/>
                </a:lnTo>
                <a:lnTo>
                  <a:pt x="1614858" y="397414"/>
                </a:lnTo>
                <a:lnTo>
                  <a:pt x="1624677" y="384714"/>
                </a:lnTo>
                <a:close/>
              </a:path>
              <a:path w="2368550" h="1705609">
                <a:moveTo>
                  <a:pt x="1556918" y="372014"/>
                </a:moveTo>
                <a:lnTo>
                  <a:pt x="1552976" y="384714"/>
                </a:lnTo>
                <a:lnTo>
                  <a:pt x="1555251" y="384714"/>
                </a:lnTo>
                <a:lnTo>
                  <a:pt x="1556918" y="372014"/>
                </a:lnTo>
                <a:close/>
              </a:path>
              <a:path w="2368550" h="1705609">
                <a:moveTo>
                  <a:pt x="1642250" y="372014"/>
                </a:moveTo>
                <a:lnTo>
                  <a:pt x="1558839" y="372014"/>
                </a:lnTo>
                <a:lnTo>
                  <a:pt x="1555251" y="384714"/>
                </a:lnTo>
                <a:lnTo>
                  <a:pt x="1636666" y="384714"/>
                </a:lnTo>
                <a:lnTo>
                  <a:pt x="1642474" y="377204"/>
                </a:lnTo>
                <a:lnTo>
                  <a:pt x="1642250" y="372014"/>
                </a:lnTo>
                <a:close/>
              </a:path>
              <a:path w="2368550" h="1705609">
                <a:moveTo>
                  <a:pt x="1648472" y="372014"/>
                </a:moveTo>
                <a:lnTo>
                  <a:pt x="1646488" y="372014"/>
                </a:lnTo>
                <a:lnTo>
                  <a:pt x="1642474" y="377204"/>
                </a:lnTo>
                <a:lnTo>
                  <a:pt x="1642798" y="384714"/>
                </a:lnTo>
                <a:lnTo>
                  <a:pt x="1648472" y="372014"/>
                </a:lnTo>
                <a:close/>
              </a:path>
              <a:path w="2368550" h="1705609">
                <a:moveTo>
                  <a:pt x="1646488" y="372014"/>
                </a:moveTo>
                <a:lnTo>
                  <a:pt x="1642250" y="372014"/>
                </a:lnTo>
                <a:lnTo>
                  <a:pt x="1642474" y="377204"/>
                </a:lnTo>
                <a:lnTo>
                  <a:pt x="1646488" y="372014"/>
                </a:lnTo>
                <a:close/>
              </a:path>
              <a:path w="2368550" h="1705609">
                <a:moveTo>
                  <a:pt x="1576428" y="359314"/>
                </a:moveTo>
                <a:lnTo>
                  <a:pt x="1569044" y="359314"/>
                </a:lnTo>
                <a:lnTo>
                  <a:pt x="1568486" y="372014"/>
                </a:lnTo>
                <a:lnTo>
                  <a:pt x="1576428" y="359314"/>
                </a:lnTo>
                <a:close/>
              </a:path>
              <a:path w="2368550" h="1705609">
                <a:moveTo>
                  <a:pt x="1576032" y="363837"/>
                </a:moveTo>
                <a:lnTo>
                  <a:pt x="1570663" y="372014"/>
                </a:lnTo>
                <a:lnTo>
                  <a:pt x="1575316" y="372014"/>
                </a:lnTo>
                <a:lnTo>
                  <a:pt x="1576032" y="363837"/>
                </a:lnTo>
                <a:close/>
              </a:path>
              <a:path w="2368550" h="1705609">
                <a:moveTo>
                  <a:pt x="1579002" y="359314"/>
                </a:moveTo>
                <a:lnTo>
                  <a:pt x="1576032" y="363837"/>
                </a:lnTo>
                <a:lnTo>
                  <a:pt x="1575316" y="372014"/>
                </a:lnTo>
                <a:lnTo>
                  <a:pt x="1579002" y="359314"/>
                </a:lnTo>
                <a:close/>
              </a:path>
              <a:path w="2368550" h="1705609">
                <a:moveTo>
                  <a:pt x="1670592" y="359314"/>
                </a:moveTo>
                <a:lnTo>
                  <a:pt x="1579002" y="359314"/>
                </a:lnTo>
                <a:lnTo>
                  <a:pt x="1575316" y="372014"/>
                </a:lnTo>
                <a:lnTo>
                  <a:pt x="1659909" y="372014"/>
                </a:lnTo>
                <a:lnTo>
                  <a:pt x="1670592" y="359314"/>
                </a:lnTo>
                <a:close/>
              </a:path>
              <a:path w="2368550" h="1705609">
                <a:moveTo>
                  <a:pt x="1579002" y="359314"/>
                </a:moveTo>
                <a:lnTo>
                  <a:pt x="1576428" y="359314"/>
                </a:lnTo>
                <a:lnTo>
                  <a:pt x="1576032" y="363837"/>
                </a:lnTo>
                <a:lnTo>
                  <a:pt x="1579002" y="359314"/>
                </a:lnTo>
                <a:close/>
              </a:path>
              <a:path w="2368550" h="1705609">
                <a:moveTo>
                  <a:pt x="1706142" y="346614"/>
                </a:moveTo>
                <a:lnTo>
                  <a:pt x="1598949" y="346614"/>
                </a:lnTo>
                <a:lnTo>
                  <a:pt x="1595611" y="359314"/>
                </a:lnTo>
                <a:lnTo>
                  <a:pt x="1691523" y="359314"/>
                </a:lnTo>
                <a:lnTo>
                  <a:pt x="1706142" y="346614"/>
                </a:lnTo>
                <a:close/>
              </a:path>
              <a:path w="2368550" h="1705609">
                <a:moveTo>
                  <a:pt x="1618735" y="333914"/>
                </a:moveTo>
                <a:lnTo>
                  <a:pt x="1611717" y="346614"/>
                </a:lnTo>
                <a:lnTo>
                  <a:pt x="1619692" y="346614"/>
                </a:lnTo>
                <a:lnTo>
                  <a:pt x="1618735" y="333914"/>
                </a:lnTo>
                <a:close/>
              </a:path>
              <a:path w="2368550" h="1705609">
                <a:moveTo>
                  <a:pt x="1719594" y="333914"/>
                </a:moveTo>
                <a:lnTo>
                  <a:pt x="1629652" y="333914"/>
                </a:lnTo>
                <a:lnTo>
                  <a:pt x="1619692" y="346614"/>
                </a:lnTo>
                <a:lnTo>
                  <a:pt x="1716690" y="346614"/>
                </a:lnTo>
                <a:lnTo>
                  <a:pt x="1719594" y="333914"/>
                </a:lnTo>
                <a:close/>
              </a:path>
              <a:path w="2368550" h="1705609">
                <a:moveTo>
                  <a:pt x="1650756" y="321214"/>
                </a:moveTo>
                <a:lnTo>
                  <a:pt x="1644954" y="333914"/>
                </a:lnTo>
                <a:lnTo>
                  <a:pt x="1648292" y="333914"/>
                </a:lnTo>
                <a:lnTo>
                  <a:pt x="1650756" y="321214"/>
                </a:lnTo>
                <a:close/>
              </a:path>
              <a:path w="2368550" h="1705609">
                <a:moveTo>
                  <a:pt x="1657082" y="321214"/>
                </a:moveTo>
                <a:lnTo>
                  <a:pt x="1651436" y="321214"/>
                </a:lnTo>
                <a:lnTo>
                  <a:pt x="1651013" y="333914"/>
                </a:lnTo>
                <a:lnTo>
                  <a:pt x="1657082" y="321214"/>
                </a:lnTo>
                <a:close/>
              </a:path>
              <a:path w="2368550" h="1705609">
                <a:moveTo>
                  <a:pt x="1761646" y="321214"/>
                </a:moveTo>
                <a:lnTo>
                  <a:pt x="1657082" y="321214"/>
                </a:lnTo>
                <a:lnTo>
                  <a:pt x="1652767" y="333914"/>
                </a:lnTo>
                <a:lnTo>
                  <a:pt x="1749054" y="333914"/>
                </a:lnTo>
                <a:lnTo>
                  <a:pt x="1761646" y="321214"/>
                </a:lnTo>
                <a:close/>
              </a:path>
              <a:path w="2368550" h="1705609">
                <a:moveTo>
                  <a:pt x="1790304" y="321214"/>
                </a:moveTo>
                <a:lnTo>
                  <a:pt x="1781747" y="321214"/>
                </a:lnTo>
                <a:lnTo>
                  <a:pt x="1778530" y="333914"/>
                </a:lnTo>
                <a:lnTo>
                  <a:pt x="1785247" y="333914"/>
                </a:lnTo>
                <a:lnTo>
                  <a:pt x="1790304" y="321214"/>
                </a:lnTo>
                <a:close/>
              </a:path>
              <a:path w="2368550" h="1705609">
                <a:moveTo>
                  <a:pt x="1784708" y="308514"/>
                </a:moveTo>
                <a:lnTo>
                  <a:pt x="1680259" y="308514"/>
                </a:lnTo>
                <a:lnTo>
                  <a:pt x="1666791" y="321214"/>
                </a:lnTo>
                <a:lnTo>
                  <a:pt x="1779704" y="321214"/>
                </a:lnTo>
                <a:lnTo>
                  <a:pt x="1784708" y="308514"/>
                </a:lnTo>
                <a:close/>
              </a:path>
              <a:path w="2368550" h="1705609">
                <a:moveTo>
                  <a:pt x="1804674" y="295814"/>
                </a:moveTo>
                <a:lnTo>
                  <a:pt x="1701711" y="295814"/>
                </a:lnTo>
                <a:lnTo>
                  <a:pt x="1688891" y="308514"/>
                </a:lnTo>
                <a:lnTo>
                  <a:pt x="1796977" y="308514"/>
                </a:lnTo>
                <a:lnTo>
                  <a:pt x="1804674" y="295814"/>
                </a:lnTo>
                <a:close/>
              </a:path>
              <a:path w="2368550" h="1705609">
                <a:moveTo>
                  <a:pt x="1844130" y="295814"/>
                </a:moveTo>
                <a:lnTo>
                  <a:pt x="1817770" y="295814"/>
                </a:lnTo>
                <a:lnTo>
                  <a:pt x="1814030" y="308514"/>
                </a:lnTo>
                <a:lnTo>
                  <a:pt x="1843114" y="308514"/>
                </a:lnTo>
                <a:lnTo>
                  <a:pt x="1844130" y="295814"/>
                </a:lnTo>
                <a:close/>
              </a:path>
              <a:path w="2368550" h="1705609">
                <a:moveTo>
                  <a:pt x="1875396" y="283114"/>
                </a:moveTo>
                <a:lnTo>
                  <a:pt x="1724323" y="283114"/>
                </a:lnTo>
                <a:lnTo>
                  <a:pt x="1720013" y="295814"/>
                </a:lnTo>
                <a:lnTo>
                  <a:pt x="1864590" y="295814"/>
                </a:lnTo>
                <a:lnTo>
                  <a:pt x="1875396" y="283114"/>
                </a:lnTo>
                <a:close/>
              </a:path>
              <a:path w="2368550" h="1705609">
                <a:moveTo>
                  <a:pt x="1909778" y="270414"/>
                </a:moveTo>
                <a:lnTo>
                  <a:pt x="1751006" y="270414"/>
                </a:lnTo>
                <a:lnTo>
                  <a:pt x="1747502" y="283114"/>
                </a:lnTo>
                <a:lnTo>
                  <a:pt x="1898019" y="283114"/>
                </a:lnTo>
                <a:lnTo>
                  <a:pt x="1909778" y="270414"/>
                </a:lnTo>
                <a:close/>
              </a:path>
              <a:path w="2368550" h="1705609">
                <a:moveTo>
                  <a:pt x="1774450" y="257714"/>
                </a:moveTo>
                <a:lnTo>
                  <a:pt x="1774202" y="257714"/>
                </a:lnTo>
                <a:lnTo>
                  <a:pt x="1763434" y="270414"/>
                </a:lnTo>
                <a:lnTo>
                  <a:pt x="1764842" y="270414"/>
                </a:lnTo>
                <a:lnTo>
                  <a:pt x="1774450" y="257714"/>
                </a:lnTo>
                <a:close/>
              </a:path>
              <a:path w="2368550" h="1705609">
                <a:moveTo>
                  <a:pt x="1934049" y="257714"/>
                </a:moveTo>
                <a:lnTo>
                  <a:pt x="1780011" y="257714"/>
                </a:lnTo>
                <a:lnTo>
                  <a:pt x="1776525" y="270414"/>
                </a:lnTo>
                <a:lnTo>
                  <a:pt x="1921797" y="270414"/>
                </a:lnTo>
                <a:lnTo>
                  <a:pt x="1934049" y="257714"/>
                </a:lnTo>
                <a:close/>
              </a:path>
              <a:path w="2368550" h="1705609">
                <a:moveTo>
                  <a:pt x="1799163" y="245014"/>
                </a:moveTo>
                <a:lnTo>
                  <a:pt x="1791761" y="245014"/>
                </a:lnTo>
                <a:lnTo>
                  <a:pt x="1790251" y="257714"/>
                </a:lnTo>
                <a:lnTo>
                  <a:pt x="1799163" y="245014"/>
                </a:lnTo>
                <a:close/>
              </a:path>
              <a:path w="2368550" h="1705609">
                <a:moveTo>
                  <a:pt x="1959134" y="245014"/>
                </a:moveTo>
                <a:lnTo>
                  <a:pt x="1807112" y="245014"/>
                </a:lnTo>
                <a:lnTo>
                  <a:pt x="1798021" y="257714"/>
                </a:lnTo>
                <a:lnTo>
                  <a:pt x="1946504" y="257714"/>
                </a:lnTo>
                <a:lnTo>
                  <a:pt x="1959134" y="245014"/>
                </a:lnTo>
                <a:close/>
              </a:path>
              <a:path w="2368550" h="1705609">
                <a:moveTo>
                  <a:pt x="1820353" y="244128"/>
                </a:moveTo>
                <a:lnTo>
                  <a:pt x="1820061" y="245014"/>
                </a:lnTo>
                <a:lnTo>
                  <a:pt x="1820329" y="245014"/>
                </a:lnTo>
                <a:lnTo>
                  <a:pt x="1820353" y="244128"/>
                </a:lnTo>
                <a:close/>
              </a:path>
              <a:path w="2368550" h="1705609">
                <a:moveTo>
                  <a:pt x="1825558" y="232314"/>
                </a:moveTo>
                <a:lnTo>
                  <a:pt x="1824247" y="232314"/>
                </a:lnTo>
                <a:lnTo>
                  <a:pt x="1820353" y="244128"/>
                </a:lnTo>
                <a:lnTo>
                  <a:pt x="1820329" y="245014"/>
                </a:lnTo>
                <a:lnTo>
                  <a:pt x="1825558" y="232314"/>
                </a:lnTo>
                <a:close/>
              </a:path>
              <a:path w="2368550" h="1705609">
                <a:moveTo>
                  <a:pt x="1828308" y="232314"/>
                </a:moveTo>
                <a:lnTo>
                  <a:pt x="1825558" y="232314"/>
                </a:lnTo>
                <a:lnTo>
                  <a:pt x="1820329" y="245014"/>
                </a:lnTo>
                <a:lnTo>
                  <a:pt x="1820477" y="245014"/>
                </a:lnTo>
                <a:lnTo>
                  <a:pt x="1828308" y="232314"/>
                </a:lnTo>
                <a:close/>
              </a:path>
              <a:path w="2368550" h="1705609">
                <a:moveTo>
                  <a:pt x="1981408" y="232314"/>
                </a:moveTo>
                <a:lnTo>
                  <a:pt x="1839870" y="232314"/>
                </a:lnTo>
                <a:lnTo>
                  <a:pt x="1829986" y="245014"/>
                </a:lnTo>
                <a:lnTo>
                  <a:pt x="1968417" y="245014"/>
                </a:lnTo>
                <a:lnTo>
                  <a:pt x="1981408" y="232314"/>
                </a:lnTo>
                <a:close/>
              </a:path>
              <a:path w="2368550" h="1705609">
                <a:moveTo>
                  <a:pt x="1824247" y="232314"/>
                </a:moveTo>
                <a:lnTo>
                  <a:pt x="1820675" y="232314"/>
                </a:lnTo>
                <a:lnTo>
                  <a:pt x="1820353" y="244128"/>
                </a:lnTo>
                <a:lnTo>
                  <a:pt x="1824247" y="232314"/>
                </a:lnTo>
                <a:close/>
              </a:path>
              <a:path w="2368550" h="1705609">
                <a:moveTo>
                  <a:pt x="1857388" y="219614"/>
                </a:moveTo>
                <a:lnTo>
                  <a:pt x="1852611" y="219614"/>
                </a:lnTo>
                <a:lnTo>
                  <a:pt x="1841685" y="232314"/>
                </a:lnTo>
                <a:lnTo>
                  <a:pt x="1844497" y="232314"/>
                </a:lnTo>
                <a:lnTo>
                  <a:pt x="1857388" y="219614"/>
                </a:lnTo>
                <a:close/>
              </a:path>
              <a:path w="2368550" h="1705609">
                <a:moveTo>
                  <a:pt x="2020052" y="219614"/>
                </a:moveTo>
                <a:lnTo>
                  <a:pt x="1857388" y="219614"/>
                </a:lnTo>
                <a:lnTo>
                  <a:pt x="1853958" y="232314"/>
                </a:lnTo>
                <a:lnTo>
                  <a:pt x="2008424" y="232314"/>
                </a:lnTo>
                <a:lnTo>
                  <a:pt x="2020052" y="219614"/>
                </a:lnTo>
                <a:close/>
              </a:path>
              <a:path w="2368550" h="1705609">
                <a:moveTo>
                  <a:pt x="1878444" y="206914"/>
                </a:moveTo>
                <a:lnTo>
                  <a:pt x="1864655" y="219614"/>
                </a:lnTo>
                <a:lnTo>
                  <a:pt x="1875984" y="219614"/>
                </a:lnTo>
                <a:lnTo>
                  <a:pt x="1878444" y="206914"/>
                </a:lnTo>
                <a:close/>
              </a:path>
              <a:path w="2368550" h="1705609">
                <a:moveTo>
                  <a:pt x="1886115" y="206914"/>
                </a:moveTo>
                <a:lnTo>
                  <a:pt x="1883385" y="206914"/>
                </a:lnTo>
                <a:lnTo>
                  <a:pt x="1876451" y="219614"/>
                </a:lnTo>
                <a:lnTo>
                  <a:pt x="1886115" y="206914"/>
                </a:lnTo>
                <a:close/>
              </a:path>
              <a:path w="2368550" h="1705609">
                <a:moveTo>
                  <a:pt x="2036230" y="206914"/>
                </a:moveTo>
                <a:lnTo>
                  <a:pt x="1886115" y="206914"/>
                </a:lnTo>
                <a:lnTo>
                  <a:pt x="1876846" y="219614"/>
                </a:lnTo>
                <a:lnTo>
                  <a:pt x="2032234" y="219614"/>
                </a:lnTo>
                <a:lnTo>
                  <a:pt x="2033791" y="217432"/>
                </a:lnTo>
                <a:lnTo>
                  <a:pt x="2036230" y="206914"/>
                </a:lnTo>
                <a:close/>
              </a:path>
              <a:path w="2368550" h="1705609">
                <a:moveTo>
                  <a:pt x="2035205" y="215449"/>
                </a:moveTo>
                <a:lnTo>
                  <a:pt x="2033791" y="217432"/>
                </a:lnTo>
                <a:lnTo>
                  <a:pt x="2033285" y="219614"/>
                </a:lnTo>
                <a:lnTo>
                  <a:pt x="2035205" y="215449"/>
                </a:lnTo>
                <a:close/>
              </a:path>
              <a:path w="2368550" h="1705609">
                <a:moveTo>
                  <a:pt x="2039141" y="206914"/>
                </a:moveTo>
                <a:lnTo>
                  <a:pt x="2036230" y="206914"/>
                </a:lnTo>
                <a:lnTo>
                  <a:pt x="2033791" y="217432"/>
                </a:lnTo>
                <a:lnTo>
                  <a:pt x="2035205" y="215449"/>
                </a:lnTo>
                <a:lnTo>
                  <a:pt x="2039141" y="206914"/>
                </a:lnTo>
                <a:close/>
              </a:path>
              <a:path w="2368550" h="1705609">
                <a:moveTo>
                  <a:pt x="2041293" y="206914"/>
                </a:moveTo>
                <a:lnTo>
                  <a:pt x="2039141" y="206914"/>
                </a:lnTo>
                <a:lnTo>
                  <a:pt x="2035205" y="215449"/>
                </a:lnTo>
                <a:lnTo>
                  <a:pt x="2041293" y="206914"/>
                </a:lnTo>
                <a:close/>
              </a:path>
              <a:path w="2368550" h="1705609">
                <a:moveTo>
                  <a:pt x="1902574" y="201290"/>
                </a:moveTo>
                <a:lnTo>
                  <a:pt x="1896708" y="206914"/>
                </a:lnTo>
                <a:lnTo>
                  <a:pt x="1900805" y="206914"/>
                </a:lnTo>
                <a:lnTo>
                  <a:pt x="1902574" y="201290"/>
                </a:lnTo>
                <a:close/>
              </a:path>
              <a:path w="2368550" h="1705609">
                <a:moveTo>
                  <a:pt x="1911094" y="194214"/>
                </a:moveTo>
                <a:lnTo>
                  <a:pt x="1904174" y="206914"/>
                </a:lnTo>
                <a:lnTo>
                  <a:pt x="1905632" y="206914"/>
                </a:lnTo>
                <a:lnTo>
                  <a:pt x="1911094" y="194214"/>
                </a:lnTo>
                <a:close/>
              </a:path>
              <a:path w="2368550" h="1705609">
                <a:moveTo>
                  <a:pt x="1920116" y="194214"/>
                </a:moveTo>
                <a:lnTo>
                  <a:pt x="1914709" y="194214"/>
                </a:lnTo>
                <a:lnTo>
                  <a:pt x="1905632" y="206914"/>
                </a:lnTo>
                <a:lnTo>
                  <a:pt x="1911098" y="206914"/>
                </a:lnTo>
                <a:lnTo>
                  <a:pt x="1920116" y="194214"/>
                </a:lnTo>
                <a:close/>
              </a:path>
              <a:path w="2368550" h="1705609">
                <a:moveTo>
                  <a:pt x="2063892" y="194214"/>
                </a:moveTo>
                <a:lnTo>
                  <a:pt x="1920116" y="194214"/>
                </a:lnTo>
                <a:lnTo>
                  <a:pt x="1918705" y="206914"/>
                </a:lnTo>
                <a:lnTo>
                  <a:pt x="2050953" y="206914"/>
                </a:lnTo>
                <a:lnTo>
                  <a:pt x="2063892" y="194214"/>
                </a:lnTo>
                <a:close/>
              </a:path>
              <a:path w="2368550" h="1705609">
                <a:moveTo>
                  <a:pt x="1909955" y="194214"/>
                </a:moveTo>
                <a:lnTo>
                  <a:pt x="1904800" y="194214"/>
                </a:lnTo>
                <a:lnTo>
                  <a:pt x="1902574" y="201290"/>
                </a:lnTo>
                <a:lnTo>
                  <a:pt x="1909955" y="194214"/>
                </a:lnTo>
                <a:close/>
              </a:path>
              <a:path w="2368550" h="1705609">
                <a:moveTo>
                  <a:pt x="1931677" y="181514"/>
                </a:moveTo>
                <a:lnTo>
                  <a:pt x="1926048" y="181514"/>
                </a:lnTo>
                <a:lnTo>
                  <a:pt x="1919476" y="194214"/>
                </a:lnTo>
                <a:lnTo>
                  <a:pt x="1920878" y="194214"/>
                </a:lnTo>
                <a:lnTo>
                  <a:pt x="1931677" y="181514"/>
                </a:lnTo>
                <a:close/>
              </a:path>
              <a:path w="2368550" h="1705609">
                <a:moveTo>
                  <a:pt x="1945755" y="181514"/>
                </a:moveTo>
                <a:lnTo>
                  <a:pt x="1939996" y="181514"/>
                </a:lnTo>
                <a:lnTo>
                  <a:pt x="1932139" y="194214"/>
                </a:lnTo>
                <a:lnTo>
                  <a:pt x="1933576" y="194214"/>
                </a:lnTo>
                <a:lnTo>
                  <a:pt x="1945755" y="181514"/>
                </a:lnTo>
                <a:close/>
              </a:path>
              <a:path w="2368550" h="1705609">
                <a:moveTo>
                  <a:pt x="2101330" y="181514"/>
                </a:moveTo>
                <a:lnTo>
                  <a:pt x="1950866" y="181514"/>
                </a:lnTo>
                <a:lnTo>
                  <a:pt x="1938471" y="194214"/>
                </a:lnTo>
                <a:lnTo>
                  <a:pt x="2088226" y="194214"/>
                </a:lnTo>
                <a:lnTo>
                  <a:pt x="2101330" y="181514"/>
                </a:lnTo>
                <a:close/>
              </a:path>
              <a:path w="2368550" h="1705609">
                <a:moveTo>
                  <a:pt x="1967689" y="168814"/>
                </a:moveTo>
                <a:lnTo>
                  <a:pt x="1953024" y="168814"/>
                </a:lnTo>
                <a:lnTo>
                  <a:pt x="1944677" y="181514"/>
                </a:lnTo>
                <a:lnTo>
                  <a:pt x="1963452" y="181514"/>
                </a:lnTo>
                <a:lnTo>
                  <a:pt x="1965942" y="178068"/>
                </a:lnTo>
                <a:lnTo>
                  <a:pt x="1967689" y="168814"/>
                </a:lnTo>
                <a:close/>
              </a:path>
              <a:path w="2368550" h="1705609">
                <a:moveTo>
                  <a:pt x="1965942" y="178068"/>
                </a:moveTo>
                <a:lnTo>
                  <a:pt x="1963452" y="181514"/>
                </a:lnTo>
                <a:lnTo>
                  <a:pt x="1965291" y="181514"/>
                </a:lnTo>
                <a:lnTo>
                  <a:pt x="1965942" y="178068"/>
                </a:lnTo>
                <a:close/>
              </a:path>
              <a:path w="2368550" h="1705609">
                <a:moveTo>
                  <a:pt x="2123408" y="168814"/>
                </a:moveTo>
                <a:lnTo>
                  <a:pt x="1972628" y="168814"/>
                </a:lnTo>
                <a:lnTo>
                  <a:pt x="1965942" y="178068"/>
                </a:lnTo>
                <a:lnTo>
                  <a:pt x="1965291" y="181514"/>
                </a:lnTo>
                <a:lnTo>
                  <a:pt x="2113230" y="181514"/>
                </a:lnTo>
                <a:lnTo>
                  <a:pt x="2123408" y="168814"/>
                </a:lnTo>
                <a:close/>
              </a:path>
              <a:path w="2368550" h="1705609">
                <a:moveTo>
                  <a:pt x="1995505" y="156114"/>
                </a:moveTo>
                <a:lnTo>
                  <a:pt x="1986832" y="156114"/>
                </a:lnTo>
                <a:lnTo>
                  <a:pt x="1976545" y="168814"/>
                </a:lnTo>
                <a:lnTo>
                  <a:pt x="1987095" y="168814"/>
                </a:lnTo>
                <a:lnTo>
                  <a:pt x="1995505" y="156114"/>
                </a:lnTo>
                <a:close/>
              </a:path>
              <a:path w="2368550" h="1705609">
                <a:moveTo>
                  <a:pt x="2142563" y="156114"/>
                </a:moveTo>
                <a:lnTo>
                  <a:pt x="2009988" y="156114"/>
                </a:lnTo>
                <a:lnTo>
                  <a:pt x="1997421" y="168814"/>
                </a:lnTo>
                <a:lnTo>
                  <a:pt x="2134576" y="168814"/>
                </a:lnTo>
                <a:lnTo>
                  <a:pt x="2142563" y="156114"/>
                </a:lnTo>
                <a:close/>
              </a:path>
              <a:path w="2368550" h="1705609">
                <a:moveTo>
                  <a:pt x="2152533" y="156114"/>
                </a:moveTo>
                <a:lnTo>
                  <a:pt x="2142563" y="156114"/>
                </a:lnTo>
                <a:lnTo>
                  <a:pt x="2143372" y="168814"/>
                </a:lnTo>
                <a:lnTo>
                  <a:pt x="2152533" y="156114"/>
                </a:lnTo>
                <a:close/>
              </a:path>
              <a:path w="2368550" h="1705609">
                <a:moveTo>
                  <a:pt x="2033817" y="143414"/>
                </a:moveTo>
                <a:lnTo>
                  <a:pt x="2027356" y="143414"/>
                </a:lnTo>
                <a:lnTo>
                  <a:pt x="2012725" y="156114"/>
                </a:lnTo>
                <a:lnTo>
                  <a:pt x="2023014" y="156114"/>
                </a:lnTo>
                <a:lnTo>
                  <a:pt x="2024081" y="155233"/>
                </a:lnTo>
                <a:lnTo>
                  <a:pt x="2033817" y="143414"/>
                </a:lnTo>
                <a:close/>
              </a:path>
              <a:path w="2368550" h="1705609">
                <a:moveTo>
                  <a:pt x="2024081" y="155233"/>
                </a:moveTo>
                <a:lnTo>
                  <a:pt x="2023014" y="156114"/>
                </a:lnTo>
                <a:lnTo>
                  <a:pt x="2023355" y="156114"/>
                </a:lnTo>
                <a:lnTo>
                  <a:pt x="2024081" y="155233"/>
                </a:lnTo>
                <a:close/>
              </a:path>
              <a:path w="2368550" h="1705609">
                <a:moveTo>
                  <a:pt x="2120671" y="143414"/>
                </a:moveTo>
                <a:lnTo>
                  <a:pt x="2038380" y="143414"/>
                </a:lnTo>
                <a:lnTo>
                  <a:pt x="2024081" y="155233"/>
                </a:lnTo>
                <a:lnTo>
                  <a:pt x="2023355" y="156114"/>
                </a:lnTo>
                <a:lnTo>
                  <a:pt x="2118331" y="156114"/>
                </a:lnTo>
                <a:lnTo>
                  <a:pt x="2120734" y="152819"/>
                </a:lnTo>
                <a:lnTo>
                  <a:pt x="2120671" y="143414"/>
                </a:lnTo>
                <a:close/>
              </a:path>
              <a:path w="2368550" h="1705609">
                <a:moveTo>
                  <a:pt x="2120734" y="152819"/>
                </a:moveTo>
                <a:lnTo>
                  <a:pt x="2118331" y="156114"/>
                </a:lnTo>
                <a:lnTo>
                  <a:pt x="2120756" y="156114"/>
                </a:lnTo>
                <a:lnTo>
                  <a:pt x="2120734" y="152819"/>
                </a:lnTo>
                <a:close/>
              </a:path>
              <a:path w="2368550" h="1705609">
                <a:moveTo>
                  <a:pt x="2170548" y="143414"/>
                </a:moveTo>
                <a:lnTo>
                  <a:pt x="2127591" y="143414"/>
                </a:lnTo>
                <a:lnTo>
                  <a:pt x="2120734" y="152819"/>
                </a:lnTo>
                <a:lnTo>
                  <a:pt x="2120756" y="156114"/>
                </a:lnTo>
                <a:lnTo>
                  <a:pt x="2163123" y="156114"/>
                </a:lnTo>
                <a:lnTo>
                  <a:pt x="2170548" y="143414"/>
                </a:lnTo>
                <a:close/>
              </a:path>
              <a:path w="2368550" h="1705609">
                <a:moveTo>
                  <a:pt x="2042863" y="130714"/>
                </a:moveTo>
                <a:lnTo>
                  <a:pt x="2028762" y="130714"/>
                </a:lnTo>
                <a:lnTo>
                  <a:pt x="2023062" y="143414"/>
                </a:lnTo>
                <a:lnTo>
                  <a:pt x="2033364" y="143414"/>
                </a:lnTo>
                <a:lnTo>
                  <a:pt x="2042863" y="130714"/>
                </a:lnTo>
                <a:close/>
              </a:path>
              <a:path w="2368550" h="1705609">
                <a:moveTo>
                  <a:pt x="2076277" y="130714"/>
                </a:moveTo>
                <a:lnTo>
                  <a:pt x="2058568" y="130714"/>
                </a:lnTo>
                <a:lnTo>
                  <a:pt x="2049151" y="143414"/>
                </a:lnTo>
                <a:lnTo>
                  <a:pt x="2070921" y="143414"/>
                </a:lnTo>
                <a:lnTo>
                  <a:pt x="2075700" y="136861"/>
                </a:lnTo>
                <a:lnTo>
                  <a:pt x="2076277" y="130714"/>
                </a:lnTo>
                <a:close/>
              </a:path>
              <a:path w="2368550" h="1705609">
                <a:moveTo>
                  <a:pt x="2080796" y="130714"/>
                </a:moveTo>
                <a:lnTo>
                  <a:pt x="2080183" y="130714"/>
                </a:lnTo>
                <a:lnTo>
                  <a:pt x="2075700" y="136861"/>
                </a:lnTo>
                <a:lnTo>
                  <a:pt x="2075086" y="143414"/>
                </a:lnTo>
                <a:lnTo>
                  <a:pt x="2077315" y="143414"/>
                </a:lnTo>
                <a:lnTo>
                  <a:pt x="2080796" y="130714"/>
                </a:lnTo>
                <a:close/>
              </a:path>
              <a:path w="2368550" h="1705609">
                <a:moveTo>
                  <a:pt x="2087712" y="130714"/>
                </a:moveTo>
                <a:lnTo>
                  <a:pt x="2080796" y="130714"/>
                </a:lnTo>
                <a:lnTo>
                  <a:pt x="2077315" y="143414"/>
                </a:lnTo>
                <a:lnTo>
                  <a:pt x="2080774" y="143414"/>
                </a:lnTo>
                <a:lnTo>
                  <a:pt x="2087712" y="130714"/>
                </a:lnTo>
                <a:close/>
              </a:path>
              <a:path w="2368550" h="1705609">
                <a:moveTo>
                  <a:pt x="2088505" y="130714"/>
                </a:moveTo>
                <a:lnTo>
                  <a:pt x="2087712" y="130714"/>
                </a:lnTo>
                <a:lnTo>
                  <a:pt x="2080774" y="143414"/>
                </a:lnTo>
                <a:lnTo>
                  <a:pt x="2088505" y="130714"/>
                </a:lnTo>
                <a:close/>
              </a:path>
              <a:path w="2368550" h="1705609">
                <a:moveTo>
                  <a:pt x="2092572" y="137546"/>
                </a:moveTo>
                <a:lnTo>
                  <a:pt x="2087528" y="143414"/>
                </a:lnTo>
                <a:lnTo>
                  <a:pt x="2089934" y="143414"/>
                </a:lnTo>
                <a:lnTo>
                  <a:pt x="2092572" y="137546"/>
                </a:lnTo>
                <a:close/>
              </a:path>
              <a:path w="2368550" h="1705609">
                <a:moveTo>
                  <a:pt x="2145837" y="130714"/>
                </a:moveTo>
                <a:lnTo>
                  <a:pt x="2098443" y="130714"/>
                </a:lnTo>
                <a:lnTo>
                  <a:pt x="2095591" y="134033"/>
                </a:lnTo>
                <a:lnTo>
                  <a:pt x="2095449" y="143414"/>
                </a:lnTo>
                <a:lnTo>
                  <a:pt x="2134805" y="143414"/>
                </a:lnTo>
                <a:lnTo>
                  <a:pt x="2144477" y="133677"/>
                </a:lnTo>
                <a:lnTo>
                  <a:pt x="2145837" y="130714"/>
                </a:lnTo>
                <a:close/>
              </a:path>
              <a:path w="2368550" h="1705609">
                <a:moveTo>
                  <a:pt x="2205302" y="130714"/>
                </a:moveTo>
                <a:lnTo>
                  <a:pt x="2147421" y="130714"/>
                </a:lnTo>
                <a:lnTo>
                  <a:pt x="2144477" y="133677"/>
                </a:lnTo>
                <a:lnTo>
                  <a:pt x="2140008" y="143414"/>
                </a:lnTo>
                <a:lnTo>
                  <a:pt x="2200807" y="143414"/>
                </a:lnTo>
                <a:lnTo>
                  <a:pt x="2205302" y="130714"/>
                </a:lnTo>
                <a:close/>
              </a:path>
              <a:path w="2368550" h="1705609">
                <a:moveTo>
                  <a:pt x="2095642" y="130714"/>
                </a:moveTo>
                <a:lnTo>
                  <a:pt x="2092572" y="137546"/>
                </a:lnTo>
                <a:lnTo>
                  <a:pt x="2095591" y="134033"/>
                </a:lnTo>
                <a:lnTo>
                  <a:pt x="2095642" y="130714"/>
                </a:lnTo>
                <a:close/>
              </a:path>
              <a:path w="2368550" h="1705609">
                <a:moveTo>
                  <a:pt x="2080183" y="130714"/>
                </a:moveTo>
                <a:lnTo>
                  <a:pt x="2076277" y="130714"/>
                </a:lnTo>
                <a:lnTo>
                  <a:pt x="2075700" y="136861"/>
                </a:lnTo>
                <a:lnTo>
                  <a:pt x="2080183" y="130714"/>
                </a:lnTo>
                <a:close/>
              </a:path>
              <a:path w="2368550" h="1705609">
                <a:moveTo>
                  <a:pt x="2147421" y="130714"/>
                </a:moveTo>
                <a:lnTo>
                  <a:pt x="2145837" y="130714"/>
                </a:lnTo>
                <a:lnTo>
                  <a:pt x="2144477" y="133677"/>
                </a:lnTo>
                <a:lnTo>
                  <a:pt x="2147421" y="130714"/>
                </a:lnTo>
                <a:close/>
              </a:path>
              <a:path w="2368550" h="1705609">
                <a:moveTo>
                  <a:pt x="2096089" y="105314"/>
                </a:moveTo>
                <a:lnTo>
                  <a:pt x="2069730" y="118014"/>
                </a:lnTo>
                <a:lnTo>
                  <a:pt x="2059626" y="130714"/>
                </a:lnTo>
                <a:lnTo>
                  <a:pt x="2068615" y="130714"/>
                </a:lnTo>
                <a:lnTo>
                  <a:pt x="2081395" y="118014"/>
                </a:lnTo>
                <a:lnTo>
                  <a:pt x="2094485" y="118014"/>
                </a:lnTo>
                <a:lnTo>
                  <a:pt x="2096089" y="105314"/>
                </a:lnTo>
                <a:close/>
              </a:path>
              <a:path w="2368550" h="1705609">
                <a:moveTo>
                  <a:pt x="2081395" y="118014"/>
                </a:moveTo>
                <a:lnTo>
                  <a:pt x="2068615" y="130714"/>
                </a:lnTo>
                <a:lnTo>
                  <a:pt x="2072151" y="130714"/>
                </a:lnTo>
                <a:lnTo>
                  <a:pt x="2081261" y="124437"/>
                </a:lnTo>
                <a:lnTo>
                  <a:pt x="2081395" y="118014"/>
                </a:lnTo>
                <a:close/>
              </a:path>
              <a:path w="2368550" h="1705609">
                <a:moveTo>
                  <a:pt x="2081261" y="124437"/>
                </a:moveTo>
                <a:lnTo>
                  <a:pt x="2072151" y="130714"/>
                </a:lnTo>
                <a:lnTo>
                  <a:pt x="2081131" y="130714"/>
                </a:lnTo>
                <a:lnTo>
                  <a:pt x="2081261" y="124437"/>
                </a:lnTo>
                <a:close/>
              </a:path>
              <a:path w="2368550" h="1705609">
                <a:moveTo>
                  <a:pt x="2084612" y="122599"/>
                </a:moveTo>
                <a:lnTo>
                  <a:pt x="2083029" y="130714"/>
                </a:lnTo>
                <a:lnTo>
                  <a:pt x="2084360" y="130714"/>
                </a:lnTo>
                <a:lnTo>
                  <a:pt x="2084612" y="122599"/>
                </a:lnTo>
                <a:close/>
              </a:path>
              <a:path w="2368550" h="1705609">
                <a:moveTo>
                  <a:pt x="2086655" y="120721"/>
                </a:moveTo>
                <a:lnTo>
                  <a:pt x="2084718" y="122056"/>
                </a:lnTo>
                <a:lnTo>
                  <a:pt x="2084612" y="122599"/>
                </a:lnTo>
                <a:lnTo>
                  <a:pt x="2084360" y="130714"/>
                </a:lnTo>
                <a:lnTo>
                  <a:pt x="2090897" y="130714"/>
                </a:lnTo>
                <a:lnTo>
                  <a:pt x="2086655" y="120721"/>
                </a:lnTo>
                <a:close/>
              </a:path>
              <a:path w="2368550" h="1705609">
                <a:moveTo>
                  <a:pt x="2115735" y="118014"/>
                </a:moveTo>
                <a:lnTo>
                  <a:pt x="2090583" y="118014"/>
                </a:lnTo>
                <a:lnTo>
                  <a:pt x="2086655" y="120721"/>
                </a:lnTo>
                <a:lnTo>
                  <a:pt x="2090897" y="130714"/>
                </a:lnTo>
                <a:lnTo>
                  <a:pt x="2110576" y="130714"/>
                </a:lnTo>
                <a:lnTo>
                  <a:pt x="2115735" y="118014"/>
                </a:lnTo>
                <a:close/>
              </a:path>
              <a:path w="2368550" h="1705609">
                <a:moveTo>
                  <a:pt x="2223620" y="118014"/>
                </a:moveTo>
                <a:lnTo>
                  <a:pt x="2122827" y="118014"/>
                </a:lnTo>
                <a:lnTo>
                  <a:pt x="2122363" y="130714"/>
                </a:lnTo>
                <a:lnTo>
                  <a:pt x="2223747" y="130714"/>
                </a:lnTo>
                <a:lnTo>
                  <a:pt x="2223620" y="118014"/>
                </a:lnTo>
                <a:close/>
              </a:path>
              <a:path w="2368550" h="1705609">
                <a:moveTo>
                  <a:pt x="2244044" y="118014"/>
                </a:moveTo>
                <a:lnTo>
                  <a:pt x="2232759" y="118014"/>
                </a:lnTo>
                <a:lnTo>
                  <a:pt x="2227690" y="130714"/>
                </a:lnTo>
                <a:lnTo>
                  <a:pt x="2233462" y="130714"/>
                </a:lnTo>
                <a:lnTo>
                  <a:pt x="2244044" y="118014"/>
                </a:lnTo>
                <a:close/>
              </a:path>
              <a:path w="2368550" h="1705609">
                <a:moveTo>
                  <a:pt x="2084754" y="118014"/>
                </a:moveTo>
                <a:lnTo>
                  <a:pt x="2081395" y="118014"/>
                </a:lnTo>
                <a:lnTo>
                  <a:pt x="2081261" y="124437"/>
                </a:lnTo>
                <a:lnTo>
                  <a:pt x="2084627" y="122118"/>
                </a:lnTo>
                <a:lnTo>
                  <a:pt x="2084754" y="118014"/>
                </a:lnTo>
                <a:close/>
              </a:path>
              <a:path w="2368550" h="1705609">
                <a:moveTo>
                  <a:pt x="2085506" y="118014"/>
                </a:moveTo>
                <a:lnTo>
                  <a:pt x="2084754" y="118014"/>
                </a:lnTo>
                <a:lnTo>
                  <a:pt x="2084627" y="122118"/>
                </a:lnTo>
                <a:lnTo>
                  <a:pt x="2085506" y="118014"/>
                </a:lnTo>
                <a:close/>
              </a:path>
              <a:path w="2368550" h="1705609">
                <a:moveTo>
                  <a:pt x="2085506" y="118014"/>
                </a:moveTo>
                <a:lnTo>
                  <a:pt x="2084718" y="122056"/>
                </a:lnTo>
                <a:lnTo>
                  <a:pt x="2086655" y="120721"/>
                </a:lnTo>
                <a:lnTo>
                  <a:pt x="2085506" y="118014"/>
                </a:lnTo>
                <a:close/>
              </a:path>
              <a:path w="2368550" h="1705609">
                <a:moveTo>
                  <a:pt x="2090583" y="118014"/>
                </a:moveTo>
                <a:lnTo>
                  <a:pt x="2085506" y="118014"/>
                </a:lnTo>
                <a:lnTo>
                  <a:pt x="2086655" y="120721"/>
                </a:lnTo>
                <a:lnTo>
                  <a:pt x="2090583" y="118014"/>
                </a:lnTo>
                <a:close/>
              </a:path>
              <a:path w="2368550" h="1705609">
                <a:moveTo>
                  <a:pt x="2116923" y="105314"/>
                </a:moveTo>
                <a:lnTo>
                  <a:pt x="2108450" y="118014"/>
                </a:lnTo>
                <a:lnTo>
                  <a:pt x="2109016" y="118014"/>
                </a:lnTo>
                <a:lnTo>
                  <a:pt x="2116923" y="105314"/>
                </a:lnTo>
                <a:close/>
              </a:path>
              <a:path w="2368550" h="1705609">
                <a:moveTo>
                  <a:pt x="2127882" y="110188"/>
                </a:moveTo>
                <a:lnTo>
                  <a:pt x="2121239" y="118014"/>
                </a:lnTo>
                <a:lnTo>
                  <a:pt x="2122287" y="118014"/>
                </a:lnTo>
                <a:lnTo>
                  <a:pt x="2127882" y="110188"/>
                </a:lnTo>
                <a:close/>
              </a:path>
              <a:path w="2368550" h="1705609">
                <a:moveTo>
                  <a:pt x="2143175" y="105314"/>
                </a:moveTo>
                <a:lnTo>
                  <a:pt x="2134182" y="105314"/>
                </a:lnTo>
                <a:lnTo>
                  <a:pt x="2130637" y="118014"/>
                </a:lnTo>
                <a:lnTo>
                  <a:pt x="2143175" y="105314"/>
                </a:lnTo>
                <a:close/>
              </a:path>
              <a:path w="2368550" h="1705609">
                <a:moveTo>
                  <a:pt x="2200242" y="105314"/>
                </a:moveTo>
                <a:lnTo>
                  <a:pt x="2151359" y="105314"/>
                </a:lnTo>
                <a:lnTo>
                  <a:pt x="2139059" y="118014"/>
                </a:lnTo>
                <a:lnTo>
                  <a:pt x="2198850" y="118014"/>
                </a:lnTo>
                <a:lnTo>
                  <a:pt x="2200242" y="105314"/>
                </a:lnTo>
                <a:close/>
              </a:path>
              <a:path w="2368550" h="1705609">
                <a:moveTo>
                  <a:pt x="2253750" y="105314"/>
                </a:moveTo>
                <a:lnTo>
                  <a:pt x="2210064" y="105314"/>
                </a:lnTo>
                <a:lnTo>
                  <a:pt x="2198850" y="118014"/>
                </a:lnTo>
                <a:lnTo>
                  <a:pt x="2248021" y="118014"/>
                </a:lnTo>
                <a:lnTo>
                  <a:pt x="2251332" y="112815"/>
                </a:lnTo>
                <a:lnTo>
                  <a:pt x="2253750" y="105314"/>
                </a:lnTo>
                <a:close/>
              </a:path>
              <a:path w="2368550" h="1705609">
                <a:moveTo>
                  <a:pt x="2253985" y="108649"/>
                </a:moveTo>
                <a:lnTo>
                  <a:pt x="2251332" y="112815"/>
                </a:lnTo>
                <a:lnTo>
                  <a:pt x="2249656" y="118014"/>
                </a:lnTo>
                <a:lnTo>
                  <a:pt x="2254644" y="118014"/>
                </a:lnTo>
                <a:lnTo>
                  <a:pt x="2253985" y="108649"/>
                </a:lnTo>
                <a:close/>
              </a:path>
              <a:path w="2368550" h="1705609">
                <a:moveTo>
                  <a:pt x="2258983" y="113391"/>
                </a:moveTo>
                <a:lnTo>
                  <a:pt x="2257383" y="118014"/>
                </a:lnTo>
                <a:lnTo>
                  <a:pt x="2258763" y="118014"/>
                </a:lnTo>
                <a:lnTo>
                  <a:pt x="2259616" y="115169"/>
                </a:lnTo>
                <a:lnTo>
                  <a:pt x="2258983" y="113391"/>
                </a:lnTo>
                <a:close/>
              </a:path>
              <a:path w="2368550" h="1705609">
                <a:moveTo>
                  <a:pt x="2262571" y="105314"/>
                </a:moveTo>
                <a:lnTo>
                  <a:pt x="2259616" y="115169"/>
                </a:lnTo>
                <a:lnTo>
                  <a:pt x="2260629" y="118014"/>
                </a:lnTo>
                <a:lnTo>
                  <a:pt x="2262571" y="105314"/>
                </a:lnTo>
                <a:close/>
              </a:path>
              <a:path w="2368550" h="1705609">
                <a:moveTo>
                  <a:pt x="2261779" y="105314"/>
                </a:moveTo>
                <a:lnTo>
                  <a:pt x="2256109" y="105314"/>
                </a:lnTo>
                <a:lnTo>
                  <a:pt x="2258983" y="113391"/>
                </a:lnTo>
                <a:lnTo>
                  <a:pt x="2261779" y="105314"/>
                </a:lnTo>
                <a:close/>
              </a:path>
              <a:path w="2368550" h="1705609">
                <a:moveTo>
                  <a:pt x="2132020" y="105314"/>
                </a:moveTo>
                <a:lnTo>
                  <a:pt x="2131367" y="105314"/>
                </a:lnTo>
                <a:lnTo>
                  <a:pt x="2127882" y="110188"/>
                </a:lnTo>
                <a:lnTo>
                  <a:pt x="2132020" y="105314"/>
                </a:lnTo>
                <a:close/>
              </a:path>
              <a:path w="2368550" h="1705609">
                <a:moveTo>
                  <a:pt x="2256109" y="105314"/>
                </a:moveTo>
                <a:lnTo>
                  <a:pt x="2253750" y="105314"/>
                </a:lnTo>
                <a:lnTo>
                  <a:pt x="2253985" y="108649"/>
                </a:lnTo>
                <a:lnTo>
                  <a:pt x="2256109" y="105314"/>
                </a:lnTo>
                <a:close/>
              </a:path>
              <a:path w="2368550" h="1705609">
                <a:moveTo>
                  <a:pt x="2145101" y="92614"/>
                </a:moveTo>
                <a:lnTo>
                  <a:pt x="2140939" y="105314"/>
                </a:lnTo>
                <a:lnTo>
                  <a:pt x="2144389" y="105314"/>
                </a:lnTo>
                <a:lnTo>
                  <a:pt x="2145101" y="92614"/>
                </a:lnTo>
                <a:close/>
              </a:path>
              <a:path w="2368550" h="1705609">
                <a:moveTo>
                  <a:pt x="2158504" y="92614"/>
                </a:moveTo>
                <a:lnTo>
                  <a:pt x="2152952" y="92614"/>
                </a:lnTo>
                <a:lnTo>
                  <a:pt x="2145564" y="105314"/>
                </a:lnTo>
                <a:lnTo>
                  <a:pt x="2153140" y="105314"/>
                </a:lnTo>
                <a:lnTo>
                  <a:pt x="2158504" y="92614"/>
                </a:lnTo>
                <a:close/>
              </a:path>
              <a:path w="2368550" h="1705609">
                <a:moveTo>
                  <a:pt x="2213138" y="92614"/>
                </a:moveTo>
                <a:lnTo>
                  <a:pt x="2163127" y="92614"/>
                </a:lnTo>
                <a:lnTo>
                  <a:pt x="2164000" y="105314"/>
                </a:lnTo>
                <a:lnTo>
                  <a:pt x="2205775" y="105314"/>
                </a:lnTo>
                <a:lnTo>
                  <a:pt x="2213138" y="92614"/>
                </a:lnTo>
                <a:close/>
              </a:path>
              <a:path w="2368550" h="1705609">
                <a:moveTo>
                  <a:pt x="2231271" y="92614"/>
                </a:moveTo>
                <a:lnTo>
                  <a:pt x="2215055" y="92614"/>
                </a:lnTo>
                <a:lnTo>
                  <a:pt x="2213877" y="105314"/>
                </a:lnTo>
                <a:lnTo>
                  <a:pt x="2218855" y="105314"/>
                </a:lnTo>
                <a:lnTo>
                  <a:pt x="2231271" y="92614"/>
                </a:lnTo>
                <a:close/>
              </a:path>
              <a:path w="2368550" h="1705609">
                <a:moveTo>
                  <a:pt x="2273217" y="92614"/>
                </a:moveTo>
                <a:lnTo>
                  <a:pt x="2244573" y="92614"/>
                </a:lnTo>
                <a:lnTo>
                  <a:pt x="2229585" y="105314"/>
                </a:lnTo>
                <a:lnTo>
                  <a:pt x="2270460" y="105314"/>
                </a:lnTo>
                <a:lnTo>
                  <a:pt x="2272652" y="103495"/>
                </a:lnTo>
                <a:lnTo>
                  <a:pt x="2273217" y="92614"/>
                </a:lnTo>
                <a:close/>
              </a:path>
              <a:path w="2368550" h="1705609">
                <a:moveTo>
                  <a:pt x="2275829" y="100858"/>
                </a:moveTo>
                <a:lnTo>
                  <a:pt x="2272652" y="103495"/>
                </a:lnTo>
                <a:lnTo>
                  <a:pt x="2272558" y="105314"/>
                </a:lnTo>
                <a:lnTo>
                  <a:pt x="2272838" y="105314"/>
                </a:lnTo>
                <a:lnTo>
                  <a:pt x="2275829" y="100858"/>
                </a:lnTo>
                <a:close/>
              </a:path>
              <a:path w="2368550" h="1705609">
                <a:moveTo>
                  <a:pt x="2288670" y="92614"/>
                </a:moveTo>
                <a:lnTo>
                  <a:pt x="2285762" y="92614"/>
                </a:lnTo>
                <a:lnTo>
                  <a:pt x="2279091" y="98151"/>
                </a:lnTo>
                <a:lnTo>
                  <a:pt x="2277507" y="105314"/>
                </a:lnTo>
                <a:lnTo>
                  <a:pt x="2288670" y="92614"/>
                </a:lnTo>
                <a:close/>
              </a:path>
              <a:path w="2368550" h="1705609">
                <a:moveTo>
                  <a:pt x="2279801" y="94940"/>
                </a:moveTo>
                <a:lnTo>
                  <a:pt x="2275829" y="100858"/>
                </a:lnTo>
                <a:lnTo>
                  <a:pt x="2279091" y="98151"/>
                </a:lnTo>
                <a:lnTo>
                  <a:pt x="2279801" y="94940"/>
                </a:lnTo>
                <a:close/>
              </a:path>
              <a:path w="2368550" h="1705609">
                <a:moveTo>
                  <a:pt x="2285762" y="92614"/>
                </a:moveTo>
                <a:lnTo>
                  <a:pt x="2281361" y="92614"/>
                </a:lnTo>
                <a:lnTo>
                  <a:pt x="2279801" y="94940"/>
                </a:lnTo>
                <a:lnTo>
                  <a:pt x="2279091" y="98151"/>
                </a:lnTo>
                <a:lnTo>
                  <a:pt x="2285762" y="92614"/>
                </a:lnTo>
                <a:close/>
              </a:path>
              <a:path w="2368550" h="1705609">
                <a:moveTo>
                  <a:pt x="2281361" y="92614"/>
                </a:moveTo>
                <a:lnTo>
                  <a:pt x="2280315" y="92614"/>
                </a:lnTo>
                <a:lnTo>
                  <a:pt x="2279801" y="94940"/>
                </a:lnTo>
                <a:lnTo>
                  <a:pt x="2281361" y="92614"/>
                </a:lnTo>
                <a:close/>
              </a:path>
              <a:path w="2368550" h="1705609">
                <a:moveTo>
                  <a:pt x="2199077" y="79914"/>
                </a:moveTo>
                <a:lnTo>
                  <a:pt x="2182982" y="79914"/>
                </a:lnTo>
                <a:lnTo>
                  <a:pt x="2176226" y="92614"/>
                </a:lnTo>
                <a:lnTo>
                  <a:pt x="2188652" y="92614"/>
                </a:lnTo>
                <a:lnTo>
                  <a:pt x="2199077" y="79914"/>
                </a:lnTo>
                <a:close/>
              </a:path>
              <a:path w="2368550" h="1705609">
                <a:moveTo>
                  <a:pt x="2210935" y="82086"/>
                </a:moveTo>
                <a:lnTo>
                  <a:pt x="2201151" y="92614"/>
                </a:lnTo>
                <a:lnTo>
                  <a:pt x="2208441" y="92614"/>
                </a:lnTo>
                <a:lnTo>
                  <a:pt x="2210935" y="82086"/>
                </a:lnTo>
                <a:close/>
              </a:path>
              <a:path w="2368550" h="1705609">
                <a:moveTo>
                  <a:pt x="2242494" y="79914"/>
                </a:moveTo>
                <a:lnTo>
                  <a:pt x="2212953" y="79914"/>
                </a:lnTo>
                <a:lnTo>
                  <a:pt x="2211829" y="81124"/>
                </a:lnTo>
                <a:lnTo>
                  <a:pt x="2208441" y="92614"/>
                </a:lnTo>
                <a:lnTo>
                  <a:pt x="2232073" y="92614"/>
                </a:lnTo>
                <a:lnTo>
                  <a:pt x="2242494" y="79914"/>
                </a:lnTo>
                <a:close/>
              </a:path>
              <a:path w="2368550" h="1705609">
                <a:moveTo>
                  <a:pt x="2256885" y="79914"/>
                </a:moveTo>
                <a:lnTo>
                  <a:pt x="2254301" y="79914"/>
                </a:lnTo>
                <a:lnTo>
                  <a:pt x="2245767" y="92614"/>
                </a:lnTo>
                <a:lnTo>
                  <a:pt x="2246916" y="92614"/>
                </a:lnTo>
                <a:lnTo>
                  <a:pt x="2256885" y="79914"/>
                </a:lnTo>
                <a:close/>
              </a:path>
              <a:path w="2368550" h="1705609">
                <a:moveTo>
                  <a:pt x="2304790" y="79914"/>
                </a:moveTo>
                <a:lnTo>
                  <a:pt x="2265269" y="79914"/>
                </a:lnTo>
                <a:lnTo>
                  <a:pt x="2257012" y="92614"/>
                </a:lnTo>
                <a:lnTo>
                  <a:pt x="2294070" y="92614"/>
                </a:lnTo>
                <a:lnTo>
                  <a:pt x="2304790" y="79914"/>
                </a:lnTo>
                <a:close/>
              </a:path>
              <a:path w="2368550" h="1705609">
                <a:moveTo>
                  <a:pt x="2327696" y="67214"/>
                </a:moveTo>
                <a:lnTo>
                  <a:pt x="2310410" y="67214"/>
                </a:lnTo>
                <a:lnTo>
                  <a:pt x="2307851" y="79914"/>
                </a:lnTo>
                <a:lnTo>
                  <a:pt x="2304790" y="79914"/>
                </a:lnTo>
                <a:lnTo>
                  <a:pt x="2302690" y="92614"/>
                </a:lnTo>
                <a:lnTo>
                  <a:pt x="2310507" y="92614"/>
                </a:lnTo>
                <a:lnTo>
                  <a:pt x="2310895" y="92152"/>
                </a:lnTo>
                <a:lnTo>
                  <a:pt x="2314817" y="79914"/>
                </a:lnTo>
                <a:lnTo>
                  <a:pt x="2327696" y="67214"/>
                </a:lnTo>
                <a:close/>
              </a:path>
              <a:path w="2368550" h="1705609">
                <a:moveTo>
                  <a:pt x="2310895" y="92152"/>
                </a:moveTo>
                <a:lnTo>
                  <a:pt x="2310507" y="92614"/>
                </a:lnTo>
                <a:lnTo>
                  <a:pt x="2310747" y="92614"/>
                </a:lnTo>
                <a:lnTo>
                  <a:pt x="2310895" y="92152"/>
                </a:lnTo>
                <a:close/>
              </a:path>
              <a:path w="2368550" h="1705609">
                <a:moveTo>
                  <a:pt x="2325377" y="79914"/>
                </a:moveTo>
                <a:lnTo>
                  <a:pt x="2321177" y="79914"/>
                </a:lnTo>
                <a:lnTo>
                  <a:pt x="2310895" y="92152"/>
                </a:lnTo>
                <a:lnTo>
                  <a:pt x="2310747" y="92614"/>
                </a:lnTo>
                <a:lnTo>
                  <a:pt x="2313547" y="92614"/>
                </a:lnTo>
                <a:lnTo>
                  <a:pt x="2325377" y="79914"/>
                </a:lnTo>
                <a:close/>
              </a:path>
              <a:path w="2368550" h="1705609">
                <a:moveTo>
                  <a:pt x="2212186" y="79914"/>
                </a:moveTo>
                <a:lnTo>
                  <a:pt x="2211449" y="79914"/>
                </a:lnTo>
                <a:lnTo>
                  <a:pt x="2210935" y="82086"/>
                </a:lnTo>
                <a:lnTo>
                  <a:pt x="2211829" y="81124"/>
                </a:lnTo>
                <a:lnTo>
                  <a:pt x="2212186" y="79914"/>
                </a:lnTo>
                <a:close/>
              </a:path>
              <a:path w="2368550" h="1705609">
                <a:moveTo>
                  <a:pt x="2222449" y="67214"/>
                </a:moveTo>
                <a:lnTo>
                  <a:pt x="2199879" y="67214"/>
                </a:lnTo>
                <a:lnTo>
                  <a:pt x="2186530" y="79914"/>
                </a:lnTo>
                <a:lnTo>
                  <a:pt x="2214796" y="79914"/>
                </a:lnTo>
                <a:lnTo>
                  <a:pt x="2219771" y="77251"/>
                </a:lnTo>
                <a:lnTo>
                  <a:pt x="2222449" y="67214"/>
                </a:lnTo>
                <a:close/>
              </a:path>
              <a:path w="2368550" h="1705609">
                <a:moveTo>
                  <a:pt x="2235860" y="68636"/>
                </a:moveTo>
                <a:lnTo>
                  <a:pt x="2219771" y="77251"/>
                </a:lnTo>
                <a:lnTo>
                  <a:pt x="2219060" y="79914"/>
                </a:lnTo>
                <a:lnTo>
                  <a:pt x="2228136" y="79914"/>
                </a:lnTo>
                <a:lnTo>
                  <a:pt x="2235860" y="68636"/>
                </a:lnTo>
                <a:close/>
              </a:path>
              <a:path w="2368550" h="1705609">
                <a:moveTo>
                  <a:pt x="2247926" y="67214"/>
                </a:moveTo>
                <a:lnTo>
                  <a:pt x="2241890" y="67214"/>
                </a:lnTo>
                <a:lnTo>
                  <a:pt x="2242900" y="79914"/>
                </a:lnTo>
                <a:lnTo>
                  <a:pt x="2246867" y="79914"/>
                </a:lnTo>
                <a:lnTo>
                  <a:pt x="2247926" y="67214"/>
                </a:lnTo>
                <a:close/>
              </a:path>
              <a:path w="2368550" h="1705609">
                <a:moveTo>
                  <a:pt x="2253310" y="73395"/>
                </a:moveTo>
                <a:lnTo>
                  <a:pt x="2248032" y="79914"/>
                </a:lnTo>
                <a:lnTo>
                  <a:pt x="2251040" y="79914"/>
                </a:lnTo>
                <a:lnTo>
                  <a:pt x="2253310" y="73395"/>
                </a:lnTo>
                <a:close/>
              </a:path>
              <a:path w="2368550" h="1705609">
                <a:moveTo>
                  <a:pt x="2301518" y="67214"/>
                </a:moveTo>
                <a:lnTo>
                  <a:pt x="2296988" y="79914"/>
                </a:lnTo>
                <a:lnTo>
                  <a:pt x="2302886" y="79914"/>
                </a:lnTo>
                <a:lnTo>
                  <a:pt x="2301518" y="67214"/>
                </a:lnTo>
                <a:close/>
              </a:path>
              <a:path w="2368550" h="1705609">
                <a:moveTo>
                  <a:pt x="2330071" y="67214"/>
                </a:moveTo>
                <a:lnTo>
                  <a:pt x="2327696" y="67214"/>
                </a:lnTo>
                <a:lnTo>
                  <a:pt x="2331449" y="79914"/>
                </a:lnTo>
                <a:lnTo>
                  <a:pt x="2330071" y="67214"/>
                </a:lnTo>
                <a:close/>
              </a:path>
              <a:path w="2368550" h="1705609">
                <a:moveTo>
                  <a:pt x="2236834" y="67214"/>
                </a:moveTo>
                <a:lnTo>
                  <a:pt x="2222449" y="67214"/>
                </a:lnTo>
                <a:lnTo>
                  <a:pt x="2219771" y="77251"/>
                </a:lnTo>
                <a:lnTo>
                  <a:pt x="2235860" y="68636"/>
                </a:lnTo>
                <a:lnTo>
                  <a:pt x="2236834" y="67214"/>
                </a:lnTo>
                <a:close/>
              </a:path>
              <a:path w="2368550" h="1705609">
                <a:moveTo>
                  <a:pt x="2258314" y="67214"/>
                </a:moveTo>
                <a:lnTo>
                  <a:pt x="2255461" y="67214"/>
                </a:lnTo>
                <a:lnTo>
                  <a:pt x="2253310" y="73395"/>
                </a:lnTo>
                <a:lnTo>
                  <a:pt x="2258314" y="67214"/>
                </a:lnTo>
                <a:close/>
              </a:path>
              <a:path w="2368550" h="1705609">
                <a:moveTo>
                  <a:pt x="2238516" y="67214"/>
                </a:moveTo>
                <a:lnTo>
                  <a:pt x="2236834" y="67214"/>
                </a:lnTo>
                <a:lnTo>
                  <a:pt x="2235860" y="68636"/>
                </a:lnTo>
                <a:lnTo>
                  <a:pt x="2238516" y="67214"/>
                </a:lnTo>
                <a:close/>
              </a:path>
              <a:path w="2368550" h="1705609">
                <a:moveTo>
                  <a:pt x="2238126" y="59554"/>
                </a:moveTo>
                <a:lnTo>
                  <a:pt x="2231637" y="67214"/>
                </a:lnTo>
                <a:lnTo>
                  <a:pt x="2240446" y="67214"/>
                </a:lnTo>
                <a:lnTo>
                  <a:pt x="2238126" y="59554"/>
                </a:lnTo>
                <a:close/>
              </a:path>
              <a:path w="2368550" h="1705609">
                <a:moveTo>
                  <a:pt x="2335439" y="54514"/>
                </a:moveTo>
                <a:lnTo>
                  <a:pt x="2326242" y="67214"/>
                </a:lnTo>
                <a:lnTo>
                  <a:pt x="2328631" y="67214"/>
                </a:lnTo>
                <a:lnTo>
                  <a:pt x="2335439" y="54514"/>
                </a:lnTo>
                <a:close/>
              </a:path>
              <a:path w="2368550" h="1705609">
                <a:moveTo>
                  <a:pt x="2368102" y="54514"/>
                </a:moveTo>
                <a:lnTo>
                  <a:pt x="2347593" y="54514"/>
                </a:lnTo>
                <a:lnTo>
                  <a:pt x="2343505" y="67214"/>
                </a:lnTo>
                <a:lnTo>
                  <a:pt x="2363016" y="67214"/>
                </a:lnTo>
                <a:lnTo>
                  <a:pt x="2368102" y="54514"/>
                </a:lnTo>
                <a:close/>
              </a:path>
              <a:path w="2368550" h="1705609">
                <a:moveTo>
                  <a:pt x="2242394" y="54514"/>
                </a:moveTo>
                <a:lnTo>
                  <a:pt x="2236599" y="54514"/>
                </a:lnTo>
                <a:lnTo>
                  <a:pt x="2238126" y="59554"/>
                </a:lnTo>
                <a:lnTo>
                  <a:pt x="2242394" y="54514"/>
                </a:lnTo>
                <a:close/>
              </a:path>
              <a:path w="2368550" h="1705609">
                <a:moveTo>
                  <a:pt x="2349830" y="7640"/>
                </a:moveTo>
                <a:lnTo>
                  <a:pt x="2337757" y="7640"/>
                </a:lnTo>
                <a:lnTo>
                  <a:pt x="2336140" y="10267"/>
                </a:lnTo>
                <a:lnTo>
                  <a:pt x="2335235" y="12374"/>
                </a:lnTo>
                <a:lnTo>
                  <a:pt x="2339342" y="8110"/>
                </a:lnTo>
                <a:lnTo>
                  <a:pt x="2349254" y="7936"/>
                </a:lnTo>
                <a:lnTo>
                  <a:pt x="2349830" y="7640"/>
                </a:lnTo>
                <a:close/>
              </a:path>
              <a:path w="2368550" h="1705609">
                <a:moveTo>
                  <a:pt x="2336557" y="2379"/>
                </a:moveTo>
                <a:lnTo>
                  <a:pt x="2331440" y="8047"/>
                </a:lnTo>
                <a:lnTo>
                  <a:pt x="2337757" y="7640"/>
                </a:lnTo>
                <a:lnTo>
                  <a:pt x="2349830" y="7640"/>
                </a:lnTo>
                <a:lnTo>
                  <a:pt x="2350562" y="7265"/>
                </a:lnTo>
                <a:lnTo>
                  <a:pt x="2343972" y="7265"/>
                </a:lnTo>
                <a:lnTo>
                  <a:pt x="2342333" y="6311"/>
                </a:lnTo>
                <a:lnTo>
                  <a:pt x="2336557" y="2379"/>
                </a:lnTo>
                <a:close/>
              </a:path>
              <a:path w="2368550" h="1705609">
                <a:moveTo>
                  <a:pt x="2357386" y="1758"/>
                </a:moveTo>
                <a:lnTo>
                  <a:pt x="2352478" y="1758"/>
                </a:lnTo>
                <a:lnTo>
                  <a:pt x="2348067" y="5142"/>
                </a:lnTo>
                <a:lnTo>
                  <a:pt x="2343972" y="7265"/>
                </a:lnTo>
                <a:lnTo>
                  <a:pt x="2350562" y="7265"/>
                </a:lnTo>
                <a:lnTo>
                  <a:pt x="2355750" y="4605"/>
                </a:lnTo>
                <a:lnTo>
                  <a:pt x="2357386" y="1758"/>
                </a:lnTo>
                <a:close/>
              </a:path>
              <a:path w="2368550" h="1705609">
                <a:moveTo>
                  <a:pt x="2348845" y="0"/>
                </a:moveTo>
                <a:lnTo>
                  <a:pt x="2346714" y="3863"/>
                </a:lnTo>
                <a:lnTo>
                  <a:pt x="2352478" y="1758"/>
                </a:lnTo>
                <a:lnTo>
                  <a:pt x="2357386" y="1758"/>
                </a:lnTo>
                <a:lnTo>
                  <a:pt x="2357677" y="1252"/>
                </a:lnTo>
                <a:lnTo>
                  <a:pt x="2348845" y="0"/>
                </a:lnTo>
                <a:close/>
              </a:path>
              <a:path w="2368550" h="1705609">
                <a:moveTo>
                  <a:pt x="2323562" y="14579"/>
                </a:moveTo>
                <a:lnTo>
                  <a:pt x="2319903" y="14579"/>
                </a:lnTo>
                <a:lnTo>
                  <a:pt x="2315159" y="18467"/>
                </a:lnTo>
                <a:lnTo>
                  <a:pt x="2315952" y="18656"/>
                </a:lnTo>
                <a:lnTo>
                  <a:pt x="2326172" y="18318"/>
                </a:lnTo>
                <a:lnTo>
                  <a:pt x="2326216" y="17424"/>
                </a:lnTo>
                <a:lnTo>
                  <a:pt x="2321657" y="17424"/>
                </a:lnTo>
                <a:lnTo>
                  <a:pt x="2322013" y="16282"/>
                </a:lnTo>
                <a:lnTo>
                  <a:pt x="2322418" y="15262"/>
                </a:lnTo>
                <a:lnTo>
                  <a:pt x="2323562" y="14579"/>
                </a:lnTo>
                <a:close/>
              </a:path>
              <a:path w="2368550" h="1705609">
                <a:moveTo>
                  <a:pt x="2326304" y="15638"/>
                </a:moveTo>
                <a:lnTo>
                  <a:pt x="2321657" y="17424"/>
                </a:lnTo>
                <a:lnTo>
                  <a:pt x="2326216" y="17424"/>
                </a:lnTo>
                <a:lnTo>
                  <a:pt x="2326304" y="15638"/>
                </a:lnTo>
                <a:close/>
              </a:path>
              <a:path w="2368550" h="1705609">
                <a:moveTo>
                  <a:pt x="2329630" y="8653"/>
                </a:moveTo>
                <a:lnTo>
                  <a:pt x="2323616" y="10153"/>
                </a:lnTo>
                <a:lnTo>
                  <a:pt x="2319328" y="13321"/>
                </a:lnTo>
                <a:lnTo>
                  <a:pt x="2313891" y="16670"/>
                </a:lnTo>
                <a:lnTo>
                  <a:pt x="2319903" y="14579"/>
                </a:lnTo>
                <a:lnTo>
                  <a:pt x="2323562" y="14579"/>
                </a:lnTo>
                <a:lnTo>
                  <a:pt x="2324738" y="13876"/>
                </a:lnTo>
                <a:lnTo>
                  <a:pt x="2329060" y="12297"/>
                </a:lnTo>
                <a:lnTo>
                  <a:pt x="2323481" y="11842"/>
                </a:lnTo>
                <a:lnTo>
                  <a:pt x="2329630" y="8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71923" y="6536181"/>
            <a:ext cx="387973" cy="387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3300" y="8369300"/>
            <a:ext cx="3111500" cy="533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3180" marR="32384" indent="151765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1500" spc="-165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 Despl</a:t>
            </a:r>
            <a:r>
              <a:rPr dirty="0" sz="1500" spc="-45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1500" spc="-135">
                <a:solidFill>
                  <a:srgbClr val="FFFFFF"/>
                </a:solidFill>
                <a:latin typeface="Frontage Outline"/>
                <a:cs typeface="Frontage Outline"/>
              </a:rPr>
              <a:t>g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1500" spc="-105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 Mú</a:t>
            </a:r>
            <a:r>
              <a:rPr dirty="0" sz="1500" spc="-18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tiples o</a:t>
            </a:r>
            <a:r>
              <a:rPr dirty="0" sz="1500" spc="-3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ciones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6849" y="1924049"/>
            <a:ext cx="9347200" cy="5461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08835">
              <a:lnSpc>
                <a:spcPct val="100000"/>
              </a:lnSpc>
            </a:pPr>
            <a:r>
              <a:rPr dirty="0" sz="3300" spc="-290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3300" spc="-459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300" spc="-190">
                <a:solidFill>
                  <a:srgbClr val="FFFFFF"/>
                </a:solidFill>
                <a:latin typeface="Lucida Sans"/>
                <a:cs typeface="Lucida Sans"/>
              </a:rPr>
              <a:t>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45">
                <a:solidFill>
                  <a:srgbClr val="FFFFFF"/>
                </a:solidFill>
                <a:latin typeface="Lucida Sans"/>
                <a:cs typeface="Lucida Sans"/>
              </a:rPr>
              <a:t>mul</a:t>
            </a:r>
            <a:r>
              <a:rPr dirty="0" sz="3300" spc="-17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300" spc="-320">
                <a:solidFill>
                  <a:srgbClr val="FFFFFF"/>
                </a:solidFill>
                <a:latin typeface="Lucida Sans"/>
                <a:cs typeface="Lucida Sans"/>
              </a:rPr>
              <a:t>ip</a:t>
            </a:r>
            <a:r>
              <a:rPr dirty="0" sz="3300" spc="-17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190">
                <a:solidFill>
                  <a:srgbClr val="FFFFFF"/>
                </a:solidFill>
                <a:latin typeface="Lucida Sans"/>
                <a:cs typeface="Lucida Sans"/>
              </a:rPr>
              <a:t>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300" spc="-235">
                <a:solidFill>
                  <a:srgbClr val="FFFFFF"/>
                </a:solidFill>
                <a:latin typeface="Lucida Sans"/>
                <a:cs typeface="Lucida Sans"/>
              </a:rPr>
              <a:t>ame,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10">
                <a:solidFill>
                  <a:srgbClr val="FFFFFF"/>
                </a:solidFill>
                <a:latin typeface="Lucida Sans"/>
                <a:cs typeface="Lucida Sans"/>
              </a:rPr>
              <a:t>disab</a:t>
            </a:r>
            <a:r>
              <a:rPr dirty="0" sz="3300" spc="-14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315">
                <a:solidFill>
                  <a:srgbClr val="FFFFFF"/>
                </a:solidFill>
                <a:latin typeface="Lucida Sans"/>
                <a:cs typeface="Lucida Sans"/>
              </a:rPr>
              <a:t>ed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-31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4999" y="5346700"/>
          <a:ext cx="11772900" cy="23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0"/>
              </a:tblGrid>
              <a:tr h="1422399">
                <a:tc>
                  <a:txBody>
                    <a:bodyPr/>
                    <a:lstStyle/>
                    <a:p>
                      <a:pPr marL="3147695">
                        <a:lnSpc>
                          <a:spcPct val="100000"/>
                        </a:lnSpc>
                      </a:pPr>
                      <a:r>
                        <a:rPr dirty="0" sz="9600" b="1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&lt;select&gt;</a:t>
                      </a:r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/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863599">
                <a:tc>
                  <a:txBody>
                    <a:bodyPr/>
                    <a:lstStyle/>
                    <a:p>
                      <a:pPr marL="989965">
                        <a:lnSpc>
                          <a:spcPct val="100000"/>
                        </a:lnSpc>
                      </a:pPr>
                      <a:r>
                        <a:rPr dirty="0" sz="3000">
                          <a:latin typeface="Lucida Sans"/>
                          <a:cs typeface="Lucida Sans"/>
                        </a:rPr>
                        <a:t>Se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emp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pa</a:t>
                      </a:r>
                      <a:r>
                        <a:rPr dirty="0" sz="3000" spc="-65">
                          <a:latin typeface="Lucida Sans"/>
                          <a:cs typeface="Lucida Sans"/>
                        </a:rPr>
                        <a:t>r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incluir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u</a:t>
                      </a:r>
                      <a:r>
                        <a:rPr dirty="0" sz="3000" spc="-30">
                          <a:latin typeface="Lucida Sans"/>
                          <a:cs typeface="Lucida Sans"/>
                        </a:rPr>
                        <a:t>n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lista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desp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egab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un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formu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ario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.</a:t>
                      </a:r>
                      <a:endParaRPr sz="3000">
                        <a:latin typeface="Lucida Sans"/>
                        <a:cs typeface="Lucida San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6849" y="1924049"/>
            <a:ext cx="9347200" cy="5461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37080">
              <a:lnSpc>
                <a:spcPct val="100000"/>
              </a:lnSpc>
            </a:pPr>
            <a:r>
              <a:rPr dirty="0" sz="33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300" spc="-11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260">
                <a:solidFill>
                  <a:srgbClr val="FFFFFF"/>
                </a:solidFill>
                <a:latin typeface="Lucida Sans"/>
                <a:cs typeface="Lucida Sans"/>
              </a:rPr>
              <a:t>ected,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1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300" spc="-220">
                <a:solidFill>
                  <a:srgbClr val="FFFFFF"/>
                </a:solidFill>
                <a:latin typeface="Lucida Sans"/>
                <a:cs typeface="Lucida Sans"/>
              </a:rPr>
              <a:t>alue,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19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235">
                <a:solidFill>
                  <a:srgbClr val="FFFFFF"/>
                </a:solidFill>
                <a:latin typeface="Lucida Sans"/>
                <a:cs typeface="Lucida Sans"/>
              </a:rPr>
              <a:t>abel,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10">
                <a:solidFill>
                  <a:srgbClr val="FFFFFF"/>
                </a:solidFill>
                <a:latin typeface="Lucida Sans"/>
                <a:cs typeface="Lucida Sans"/>
              </a:rPr>
              <a:t>disab</a:t>
            </a:r>
            <a:r>
              <a:rPr dirty="0" sz="3300" spc="-14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315">
                <a:solidFill>
                  <a:srgbClr val="FFFFFF"/>
                </a:solidFill>
                <a:latin typeface="Lucida Sans"/>
                <a:cs typeface="Lucida Sans"/>
              </a:rPr>
              <a:t>ed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4999" y="5346700"/>
          <a:ext cx="11772900" cy="23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0"/>
              </a:tblGrid>
              <a:tr h="1422399">
                <a:tc>
                  <a:txBody>
                    <a:bodyPr/>
                    <a:lstStyle/>
                    <a:p>
                      <a:pPr marL="3147695">
                        <a:lnSpc>
                          <a:spcPct val="100000"/>
                        </a:lnSpc>
                      </a:pPr>
                      <a:r>
                        <a:rPr dirty="0" sz="9600" b="1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&lt;option&gt;</a:t>
                      </a:r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/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863599">
                <a:tc>
                  <a:txBody>
                    <a:bodyPr/>
                    <a:lstStyle/>
                    <a:p>
                      <a:pPr marL="875030">
                        <a:lnSpc>
                          <a:spcPct val="100000"/>
                        </a:lnSpc>
                      </a:pPr>
                      <a:r>
                        <a:rPr dirty="0" sz="3000">
                          <a:latin typeface="Lucida Sans"/>
                          <a:cs typeface="Lucida Sans"/>
                        </a:rPr>
                        <a:t>Se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emp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pa</a:t>
                      </a:r>
                      <a:r>
                        <a:rPr dirty="0" sz="3000" spc="-65">
                          <a:latin typeface="Lucida Sans"/>
                          <a:cs typeface="Lucida Sans"/>
                        </a:rPr>
                        <a:t>r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defi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n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ir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c</a:t>
                      </a:r>
                      <a:r>
                        <a:rPr dirty="0" sz="3000" spc="-3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da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eme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n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to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de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u</a:t>
                      </a:r>
                      <a:r>
                        <a:rPr dirty="0" sz="3000" spc="-30">
                          <a:latin typeface="Lucida Sans"/>
                          <a:cs typeface="Lucida Sans"/>
                        </a:rPr>
                        <a:t>n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lista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desp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egab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.</a:t>
                      </a:r>
                      <a:endParaRPr sz="3000">
                        <a:latin typeface="Lucida Sans"/>
                        <a:cs typeface="Lucida San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71493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/>
              <a:t>&lt;label</a:t>
            </a:r>
            <a:r>
              <a:rPr dirty="0" spc="-5"/>
              <a:t> </a:t>
            </a:r>
            <a:r>
              <a:rPr dirty="0" spc="-15"/>
              <a:t>for="so"&gt;Sistema</a:t>
            </a:r>
            <a:r>
              <a:rPr dirty="0" spc="-10"/>
              <a:t> </a:t>
            </a:r>
            <a:r>
              <a:rPr dirty="0" spc="-15"/>
              <a:t>operativo&lt;/label&gt;</a:t>
            </a:r>
            <a:r>
              <a:rPr dirty="0" spc="-10"/>
              <a:t> </a:t>
            </a:r>
            <a:r>
              <a:rPr dirty="0" spc="-15"/>
              <a:t>&lt;br/&gt;</a:t>
            </a: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&lt;select</a:t>
            </a:r>
            <a:r>
              <a:rPr dirty="0" spc="-5"/>
              <a:t> </a:t>
            </a:r>
            <a:r>
              <a:rPr dirty="0" spc="-15"/>
              <a:t>id="so"</a:t>
            </a:r>
            <a:r>
              <a:rPr dirty="0" spc="-5"/>
              <a:t> </a:t>
            </a:r>
            <a:r>
              <a:rPr dirty="0" spc="-15"/>
              <a:t>name="so"</a:t>
            </a:r>
            <a:r>
              <a:rPr dirty="0" spc="-5"/>
              <a:t> </a:t>
            </a:r>
            <a:r>
              <a:rPr dirty="0" spc="-15"/>
              <a:t>size="5"</a:t>
            </a:r>
            <a:r>
              <a:rPr dirty="0" spc="-5"/>
              <a:t> </a:t>
            </a:r>
            <a:r>
              <a:rPr dirty="0" spc="-15"/>
              <a:t>multiple&gt;</a:t>
            </a:r>
          </a:p>
          <a:p>
            <a:pPr marL="361315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&lt;option</a:t>
            </a:r>
            <a:r>
              <a:rPr dirty="0" spc="-5"/>
              <a:t> </a:t>
            </a:r>
            <a:r>
              <a:rPr dirty="0" spc="-15"/>
              <a:t>value=""</a:t>
            </a:r>
            <a:r>
              <a:rPr dirty="0" spc="-5"/>
              <a:t> </a:t>
            </a:r>
            <a:r>
              <a:rPr dirty="0" spc="-125"/>
              <a:t>selected="selected"&gt;-­‐</a:t>
            </a:r>
            <a:r>
              <a:rPr dirty="0" spc="-15"/>
              <a:t> </a:t>
            </a:r>
            <a:r>
              <a:rPr dirty="0" spc="-15"/>
              <a:t>Selecciona</a:t>
            </a:r>
            <a:r>
              <a:rPr dirty="0" spc="-5"/>
              <a:t> </a:t>
            </a:r>
            <a:r>
              <a:rPr dirty="0" spc="-235"/>
              <a:t>-­‐&lt;/option&gt;</a:t>
            </a:r>
          </a:p>
          <a:p>
            <a:pPr marL="361315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&lt;option</a:t>
            </a:r>
            <a:r>
              <a:rPr dirty="0" spc="-5"/>
              <a:t> </a:t>
            </a:r>
            <a:r>
              <a:rPr dirty="0" spc="-15"/>
              <a:t>value="windows"&gt;Windows&lt;/option&gt;</a:t>
            </a:r>
          </a:p>
          <a:p>
            <a:pPr marL="361315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&lt;option</a:t>
            </a:r>
            <a:r>
              <a:rPr dirty="0" spc="-5"/>
              <a:t> </a:t>
            </a:r>
            <a:r>
              <a:rPr dirty="0" spc="-15"/>
              <a:t>value="mac"&gt;Mac&lt;/option&gt;</a:t>
            </a:r>
          </a:p>
          <a:p>
            <a:pPr marL="361315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&lt;option</a:t>
            </a:r>
            <a:r>
              <a:rPr dirty="0" spc="-5"/>
              <a:t> </a:t>
            </a:r>
            <a:r>
              <a:rPr dirty="0" spc="-15"/>
              <a:t>value="linux"&gt;Linux&lt;/option&gt;</a:t>
            </a:r>
          </a:p>
          <a:p>
            <a:pPr marL="361315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&lt;option</a:t>
            </a:r>
            <a:r>
              <a:rPr dirty="0" spc="-5"/>
              <a:t> </a:t>
            </a:r>
            <a:r>
              <a:rPr dirty="0" spc="-15"/>
              <a:t>value="otro"&gt;Otro&lt;/option&gt;</a:t>
            </a: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&lt;/select&gt;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286" rIns="0" bIns="0" rtlCol="0" vert="horz">
            <a:spAutoFit/>
          </a:bodyPr>
          <a:lstStyle/>
          <a:p>
            <a:pPr marL="381571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&lt;select&gt;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9933" y="622702"/>
            <a:ext cx="1050544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3140" marR="5080" indent="-980440">
              <a:lnSpc>
                <a:spcPct val="100000"/>
              </a:lnSpc>
              <a:tabLst>
                <a:tab pos="3804285" algn="l"/>
                <a:tab pos="7761605" algn="l"/>
                <a:tab pos="9092565" algn="l"/>
              </a:tabLst>
            </a:pP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gru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	o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ciones	en	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lis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</a:t>
            </a:r>
            <a:r>
              <a:rPr dirty="0" sz="4000" spc="-218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despl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 spc="-360">
                <a:solidFill>
                  <a:srgbClr val="FFFFFF"/>
                </a:solidFill>
                <a:latin typeface="Frontage Outline"/>
                <a:cs typeface="Frontage Outline"/>
              </a:rPr>
              <a:t>g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ables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008" y="2722322"/>
            <a:ext cx="11083290" cy="153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500" spc="13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parte,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desp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egab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permiten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ag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upar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 opciones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suario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pueda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enco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15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ácilme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opciones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cuando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lista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muy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ga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4661462"/>
            <a:ext cx="7213600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6100" y="4724962"/>
            <a:ext cx="6832600" cy="425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58216" y="4550297"/>
            <a:ext cx="2273299" cy="2717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48716" y="4613797"/>
            <a:ext cx="1892299" cy="233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467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38090" y="5454799"/>
            <a:ext cx="672909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&lt;optgroup&gt;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924049"/>
            <a:ext cx="9347200" cy="5461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07310">
              <a:lnSpc>
                <a:spcPct val="100000"/>
              </a:lnSpc>
            </a:pPr>
            <a:r>
              <a:rPr dirty="0" sz="3300" spc="-19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235">
                <a:solidFill>
                  <a:srgbClr val="FFFFFF"/>
                </a:solidFill>
                <a:latin typeface="Lucida Sans"/>
                <a:cs typeface="Lucida Sans"/>
              </a:rPr>
              <a:t>abel,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310">
                <a:solidFill>
                  <a:srgbClr val="FFFFFF"/>
                </a:solidFill>
                <a:latin typeface="Lucida Sans"/>
                <a:cs typeface="Lucida Sans"/>
              </a:rPr>
              <a:t>disab</a:t>
            </a:r>
            <a:r>
              <a:rPr dirty="0" sz="3300" spc="-14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265">
                <a:solidFill>
                  <a:srgbClr val="FFFFFF"/>
                </a:solidFill>
                <a:latin typeface="Lucida Sans"/>
                <a:cs typeface="Lucida Sans"/>
              </a:rPr>
              <a:t>ed,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300" spc="-11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300" spc="-280">
                <a:solidFill>
                  <a:srgbClr val="FFFFFF"/>
                </a:solidFill>
                <a:latin typeface="Lucida Sans"/>
                <a:cs typeface="Lucida Sans"/>
              </a:rPr>
              <a:t>ected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326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326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76642" y="7027142"/>
            <a:ext cx="10851515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1825" marR="5080" indent="-4429760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ag</a:t>
            </a:r>
            <a:r>
              <a:rPr dirty="0" sz="3000" spc="-254">
                <a:latin typeface="Lucida Sans"/>
                <a:cs typeface="Lucida Sans"/>
              </a:rPr>
              <a:t>r</a:t>
            </a:r>
            <a:r>
              <a:rPr dirty="0" sz="3000" spc="-300">
                <a:latin typeface="Lucida Sans"/>
                <a:cs typeface="Lucida Sans"/>
              </a:rPr>
              <a:t>up</a:t>
            </a:r>
            <a:r>
              <a:rPr dirty="0" sz="3000" spc="-295">
                <a:latin typeface="Lucida Sans"/>
                <a:cs typeface="Lucida Sans"/>
              </a:rPr>
              <a:t>a</a:t>
            </a:r>
            <a:r>
              <a:rPr dirty="0" sz="3000" spc="-260">
                <a:latin typeface="Lucida Sans"/>
                <a:cs typeface="Lucida Sans"/>
              </a:rPr>
              <a:t>ción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lógica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opciones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0">
                <a:latin typeface="Lucida Sans"/>
                <a:cs typeface="Lucida Sans"/>
              </a:rPr>
              <a:t>lista</a:t>
            </a:r>
            <a:r>
              <a:rPr dirty="0" sz="3000" spc="-17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desp</a:t>
            </a:r>
            <a:r>
              <a:rPr dirty="0" sz="3000" spc="-120">
                <a:latin typeface="Lucida Sans"/>
                <a:cs typeface="Lucida Sans"/>
              </a:rPr>
              <a:t>l</a:t>
            </a:r>
            <a:r>
              <a:rPr dirty="0" sz="3000" spc="-285">
                <a:latin typeface="Lucida Sans"/>
                <a:cs typeface="Lucida Sans"/>
              </a:rPr>
              <a:t>egab</a:t>
            </a:r>
            <a:r>
              <a:rPr dirty="0" sz="3000" spc="-110">
                <a:latin typeface="Lucida Sans"/>
                <a:cs typeface="Lucida Sans"/>
              </a:rPr>
              <a:t>l</a:t>
            </a:r>
            <a:r>
              <a:rPr dirty="0" sz="3000" spc="-204">
                <a:latin typeface="Lucida Sans"/>
                <a:cs typeface="Lucida Sans"/>
              </a:rPr>
              <a:t>e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80817" y="622702"/>
            <a:ext cx="8043545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91945" marR="5080" indent="-1579880">
              <a:lnSpc>
                <a:spcPct val="100000"/>
              </a:lnSpc>
              <a:tabLst>
                <a:tab pos="3804285" algn="l"/>
                <a:tab pos="7024370" algn="l"/>
              </a:tabLst>
            </a:pP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gru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	</a:t>
            </a:r>
            <a:r>
              <a:rPr dirty="0" sz="4000" spc="-16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ampos	de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ormu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ario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236" y="2500618"/>
            <a:ext cx="10994390" cy="153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posib</a:t>
            </a:r>
            <a:r>
              <a:rPr dirty="0" sz="3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ag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upar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visualme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campos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ario,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ane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bo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upo,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permi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endo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suario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dife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enciar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umos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datos.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4249" y="4419454"/>
            <a:ext cx="6496300" cy="5166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44749" y="4482954"/>
            <a:ext cx="6115300" cy="4785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467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38090" y="5454799"/>
            <a:ext cx="672909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&lt;fieldset&gt;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924049"/>
            <a:ext cx="9347200" cy="5461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3300" spc="2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2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2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326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326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33867" y="7027142"/>
            <a:ext cx="9537065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26840" marR="5080" indent="-3914775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ag</a:t>
            </a:r>
            <a:r>
              <a:rPr dirty="0" sz="3000" spc="-254">
                <a:latin typeface="Lucida Sans"/>
                <a:cs typeface="Lucida Sans"/>
              </a:rPr>
              <a:t>r</a:t>
            </a:r>
            <a:r>
              <a:rPr dirty="0" sz="3000" spc="-300">
                <a:latin typeface="Lucida Sans"/>
                <a:cs typeface="Lucida Sans"/>
              </a:rPr>
              <a:t>upar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for</a:t>
            </a:r>
            <a:r>
              <a:rPr dirty="0" sz="3000" spc="-555">
                <a:latin typeface="Lucida Sans"/>
                <a:cs typeface="Lucida Sans"/>
              </a:rPr>
              <a:t>m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lógica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95">
                <a:latin typeface="Lucida Sans"/>
                <a:cs typeface="Lucida Sans"/>
              </a:rPr>
              <a:t>v</a:t>
            </a:r>
            <a:r>
              <a:rPr dirty="0" sz="3000" spc="-260">
                <a:latin typeface="Lucida Sans"/>
                <a:cs typeface="Lucida Sans"/>
              </a:rPr>
              <a:t>arios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campos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15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formu</a:t>
            </a:r>
            <a:r>
              <a:rPr dirty="0" sz="3000" spc="-195">
                <a:latin typeface="Lucida Sans"/>
                <a:cs typeface="Lucida Sans"/>
              </a:rPr>
              <a:t>l</a:t>
            </a:r>
            <a:r>
              <a:rPr dirty="0" sz="3000" spc="-254">
                <a:latin typeface="Lucida Sans"/>
                <a:cs typeface="Lucida Sans"/>
              </a:rPr>
              <a:t>ario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467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08412" y="5454799"/>
            <a:ext cx="538797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&lt;legend&gt;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924049"/>
            <a:ext cx="9347200" cy="5461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3300" spc="2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2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2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-31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326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32599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66914" y="7024603"/>
            <a:ext cx="11071225" cy="886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69110" marR="5080" indent="-1757045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65">
                <a:latin typeface="Lucida Sans"/>
                <a:cs typeface="Lucida Sans"/>
              </a:rPr>
              <a:t>el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5">
                <a:latin typeface="Lucida Sans"/>
                <a:cs typeface="Lucida Sans"/>
              </a:rPr>
              <a:t>t</a:t>
            </a:r>
            <a:r>
              <a:rPr dirty="0" sz="3000" spc="-250">
                <a:latin typeface="Lucida Sans"/>
                <a:cs typeface="Lucida Sans"/>
              </a:rPr>
              <a:t>ítulo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5">
                <a:latin typeface="Lucida Sans"/>
                <a:cs typeface="Lucida Sans"/>
              </a:rPr>
              <a:t>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10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eyenda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con</a:t>
            </a:r>
            <a:r>
              <a:rPr dirty="0" sz="3000" spc="-220">
                <a:latin typeface="Lucida Sans"/>
                <a:cs typeface="Lucida Sans"/>
              </a:rPr>
              <a:t>j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5">
                <a:latin typeface="Lucida Sans"/>
                <a:cs typeface="Lucida Sans"/>
              </a:rPr>
              <a:t>n</a:t>
            </a:r>
            <a:r>
              <a:rPr dirty="0" sz="3000" spc="-315">
                <a:latin typeface="Lucida Sans"/>
                <a:cs typeface="Lucida Sans"/>
              </a:rPr>
              <a:t>to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campos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15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formu</a:t>
            </a:r>
            <a:r>
              <a:rPr dirty="0" sz="3000" spc="-195">
                <a:latin typeface="Lucida Sans"/>
                <a:cs typeface="Lucida Sans"/>
              </a:rPr>
              <a:t>l</a:t>
            </a:r>
            <a:r>
              <a:rPr dirty="0" sz="3000" spc="-254">
                <a:latin typeface="Lucida Sans"/>
                <a:cs typeface="Lucida Sans"/>
              </a:rPr>
              <a:t>ario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ag</a:t>
            </a:r>
            <a:r>
              <a:rPr dirty="0" sz="3000" spc="-254">
                <a:latin typeface="Lucida Sans"/>
                <a:cs typeface="Lucida Sans"/>
              </a:rPr>
              <a:t>r</a:t>
            </a:r>
            <a:r>
              <a:rPr dirty="0" sz="3000" spc="-300">
                <a:latin typeface="Lucida Sans"/>
                <a:cs typeface="Lucida Sans"/>
              </a:rPr>
              <a:t>up</a:t>
            </a:r>
            <a:r>
              <a:rPr dirty="0" sz="3000" spc="-295">
                <a:latin typeface="Lucida Sans"/>
                <a:cs typeface="Lucida Sans"/>
              </a:rPr>
              <a:t>a</a:t>
            </a:r>
            <a:r>
              <a:rPr dirty="0" sz="3000" spc="-320">
                <a:latin typeface="Lucida Sans"/>
                <a:cs typeface="Lucida Sans"/>
              </a:rPr>
              <a:t>dos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con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e</a:t>
            </a:r>
            <a:r>
              <a:rPr dirty="0" sz="3000" spc="-175">
                <a:latin typeface="Lucida Sans"/>
                <a:cs typeface="Lucida Sans"/>
              </a:rPr>
              <a:t>t</a:t>
            </a:r>
            <a:r>
              <a:rPr dirty="0" sz="3000" spc="-260">
                <a:latin typeface="Lucida Sans"/>
                <a:cs typeface="Lucida Sans"/>
              </a:rPr>
              <a:t>i</a:t>
            </a:r>
            <a:r>
              <a:rPr dirty="0" sz="3000" spc="-280">
                <a:latin typeface="Lucida Sans"/>
                <a:cs typeface="Lucida Sans"/>
              </a:rPr>
              <a:t>queta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0">
                <a:latin typeface="Consolas"/>
                <a:cs typeface="Consolas"/>
              </a:rPr>
              <a:t>fieldset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97247" y="622702"/>
            <a:ext cx="4210685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80365">
              <a:lnSpc>
                <a:spcPct val="100000"/>
              </a:lnSpc>
              <a:tabLst>
                <a:tab pos="28111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TIPOS	DE 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TRIBU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4165600"/>
            <a:ext cx="5080000" cy="6223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básicos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2400" y="4914900"/>
            <a:ext cx="5080000" cy="6223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internacionalización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2400" y="5664200"/>
            <a:ext cx="5080000" cy="6223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eventos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400" y="6413500"/>
            <a:ext cx="5080000" cy="6223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foco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4844" y="2299380"/>
            <a:ext cx="9871075" cy="6587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&lt;form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action="formulario.php"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method="POST"&gt;</a:t>
            </a:r>
            <a:endParaRPr sz="235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1290"/>
              </a:spcBef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&lt;fieldset&gt;</a:t>
            </a:r>
            <a:endParaRPr sz="2350">
              <a:latin typeface="Consolas"/>
              <a:cs typeface="Consolas"/>
            </a:endParaRPr>
          </a:p>
          <a:p>
            <a:pPr marL="668655" marR="3777615">
              <a:lnSpc>
                <a:spcPct val="145700"/>
              </a:lnSpc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&lt;legend&gt;Datos</a:t>
            </a:r>
            <a:r>
              <a:rPr dirty="0" sz="235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personales&lt;/legend&gt;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 Nombre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&lt;br/&gt;</a:t>
            </a:r>
            <a:endParaRPr sz="2350">
              <a:latin typeface="Consolas"/>
              <a:cs typeface="Consolas"/>
            </a:endParaRPr>
          </a:p>
          <a:p>
            <a:pPr marL="668655">
              <a:lnSpc>
                <a:spcPct val="100000"/>
              </a:lnSpc>
              <a:spcBef>
                <a:spcPts val="1290"/>
              </a:spcBef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type="text"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name="nombre"</a:t>
            </a:r>
            <a:r>
              <a:rPr dirty="0" sz="235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value=""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350">
              <a:latin typeface="Consolas"/>
              <a:cs typeface="Consolas"/>
            </a:endParaRPr>
          </a:p>
          <a:p>
            <a:pPr marL="668655" marR="6732270">
              <a:lnSpc>
                <a:spcPct val="145700"/>
              </a:lnSpc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&lt;br/&gt; Apellidos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&lt;br/&gt;</a:t>
            </a:r>
            <a:endParaRPr sz="2350">
              <a:latin typeface="Consolas"/>
              <a:cs typeface="Consolas"/>
            </a:endParaRPr>
          </a:p>
          <a:p>
            <a:pPr marL="668655">
              <a:lnSpc>
                <a:spcPct val="100000"/>
              </a:lnSpc>
              <a:spcBef>
                <a:spcPts val="1290"/>
              </a:spcBef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type="text"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name="apellidos"</a:t>
            </a:r>
            <a:r>
              <a:rPr dirty="0" sz="235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value=""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350">
              <a:latin typeface="Consolas"/>
              <a:cs typeface="Consolas"/>
            </a:endParaRPr>
          </a:p>
          <a:p>
            <a:pPr marL="668655" marR="7716520">
              <a:lnSpc>
                <a:spcPct val="145700"/>
              </a:lnSpc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&lt;br/&gt; DNI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&lt;br/&gt;</a:t>
            </a:r>
            <a:endParaRPr sz="2350">
              <a:latin typeface="Consolas"/>
              <a:cs typeface="Consolas"/>
            </a:endParaRPr>
          </a:p>
          <a:p>
            <a:pPr marL="668655">
              <a:lnSpc>
                <a:spcPct val="100000"/>
              </a:lnSpc>
              <a:spcBef>
                <a:spcPts val="1290"/>
              </a:spcBef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&lt;input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type="text"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name="dni"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size="10"</a:t>
            </a:r>
            <a:r>
              <a:rPr dirty="0" sz="235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maxlength="9"</a:t>
            </a:r>
            <a:r>
              <a:rPr dirty="0" sz="235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35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1290"/>
              </a:spcBef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&lt;/fieldset&gt;</a:t>
            </a:r>
            <a:endParaRPr sz="2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350" spc="-15">
                <a:solidFill>
                  <a:srgbClr val="FFFFFF"/>
                </a:solidFill>
                <a:latin typeface="Consolas"/>
                <a:cs typeface="Consolas"/>
              </a:rPr>
              <a:t>&lt;/form&gt;</a:t>
            </a:r>
            <a:endParaRPr sz="2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7482" y="704167"/>
            <a:ext cx="9970135" cy="940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58230" algn="l"/>
              </a:tabLst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&lt;fieldset&gt;</a:t>
            </a:r>
            <a:r>
              <a:rPr dirty="0" sz="6800" spc="-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800" spc="-4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6800">
                <a:solidFill>
                  <a:srgbClr val="FFFFFF"/>
                </a:solidFill>
                <a:latin typeface="Lucida Sans"/>
                <a:cs typeface="Lucida Sans"/>
              </a:rPr>
              <a:t>	</a:t>
            </a: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&lt;legend&gt;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1410" y="927502"/>
            <a:ext cx="822198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4505325" algn="l"/>
                <a:tab pos="579056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Etique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de	tex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255" y="2751657"/>
            <a:ext cx="10698480" cy="421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5400" marR="17780">
              <a:lnSpc>
                <a:spcPct val="100000"/>
              </a:lnSpc>
            </a:pPr>
            <a:r>
              <a:rPr dirty="0" sz="3500" spc="13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úl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imo,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sa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vo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botones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ese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tan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ren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2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muy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importa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disponen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opción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6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7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85" b="1">
                <a:solidFill>
                  <a:srgbClr val="FFFFFF"/>
                </a:solidFill>
                <a:latin typeface="Calibri"/>
                <a:cs typeface="Calibri"/>
              </a:rPr>
              <a:t>ítulo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5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xto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ol.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Afortu</a:t>
            </a: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dame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te,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incluye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denomi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endParaRPr sz="3500">
              <a:latin typeface="Lucida Sans"/>
              <a:cs typeface="Lucida Sans"/>
            </a:endParaRPr>
          </a:p>
          <a:p>
            <a:pPr algn="ctr" marL="159385" marR="151765">
              <a:lnSpc>
                <a:spcPts val="4250"/>
              </a:lnSpc>
              <a:spcBef>
                <a:spcPts val="100"/>
              </a:spcBef>
            </a:pP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&lt;label&gt;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estab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ecer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ítulo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 campo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ario.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467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43573" y="5454799"/>
            <a:ext cx="4718050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&lt;label&gt;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924049"/>
            <a:ext cx="9347200" cy="5461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3300" spc="-355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-31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326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326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47317" y="7027142"/>
            <a:ext cx="10710545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68470" marR="5080" indent="-4255770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65">
                <a:latin typeface="Lucida Sans"/>
                <a:cs typeface="Lucida Sans"/>
              </a:rPr>
              <a:t>el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5">
                <a:latin typeface="Lucida Sans"/>
                <a:cs typeface="Lucida Sans"/>
              </a:rPr>
              <a:t>t</a:t>
            </a:r>
            <a:r>
              <a:rPr dirty="0" sz="3000" spc="-250">
                <a:latin typeface="Lucida Sans"/>
                <a:cs typeface="Lucida Sans"/>
              </a:rPr>
              <a:t>ítulo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5">
                <a:latin typeface="Lucida Sans"/>
                <a:cs typeface="Lucida Sans"/>
              </a:rPr>
              <a:t>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10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eyenda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los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campos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60">
                <a:latin typeface="Lucida Sans"/>
                <a:cs typeface="Lucida Sans"/>
              </a:rPr>
              <a:t>i</a:t>
            </a:r>
            <a:r>
              <a:rPr dirty="0" sz="3000" spc="-320">
                <a:latin typeface="Lucida Sans"/>
                <a:cs typeface="Lucida Sans"/>
              </a:rPr>
              <a:t>dos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en</a:t>
            </a:r>
            <a:r>
              <a:rPr dirty="0" sz="3000" spc="-12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formu</a:t>
            </a:r>
            <a:r>
              <a:rPr dirty="0" sz="3000" spc="-195">
                <a:latin typeface="Lucida Sans"/>
                <a:cs typeface="Lucida Sans"/>
              </a:rPr>
              <a:t>l</a:t>
            </a:r>
            <a:r>
              <a:rPr dirty="0" sz="3000" spc="-254">
                <a:latin typeface="Lucida Sans"/>
                <a:cs typeface="Lucida Sans"/>
              </a:rPr>
              <a:t>ario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1410" y="927502"/>
            <a:ext cx="822198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4505325" algn="l"/>
                <a:tab pos="579056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Etique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de	tex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339" y="2393951"/>
            <a:ext cx="11128375" cy="639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5875" marR="8255">
              <a:lnSpc>
                <a:spcPct val="101099"/>
              </a:lnSpc>
            </a:pPr>
            <a:r>
              <a:rPr dirty="0" sz="35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atributo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sue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&lt;label&gt;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fo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indica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ific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(atributo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id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)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campo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ce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ítulo.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73660" marR="66040">
              <a:lnSpc>
                <a:spcPct val="101099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principal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ve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ta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&lt;label&gt;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código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está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me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me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cesibil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d.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600"/>
              </a:lnSpc>
            </a:pP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ás,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pu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sar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sob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&lt;label&gt;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pu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atón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posicio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auto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á</a:t>
            </a:r>
            <a:r>
              <a:rPr dirty="0" sz="3500" spc="-17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icame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poder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escribir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sob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campo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asoci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do.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Este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comportam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 especialme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il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campos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radiobutton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15">
                <a:solidFill>
                  <a:srgbClr val="FFFFFF"/>
                </a:solidFill>
                <a:latin typeface="Lucida Sans"/>
                <a:cs typeface="Lucida Sans"/>
              </a:rPr>
              <a:t>y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checkbox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F32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202" rIns="0" bIns="0" rtlCol="0" vert="horz">
            <a:spAutoFit/>
          </a:bodyPr>
          <a:lstStyle/>
          <a:p>
            <a:pPr marL="3741420">
              <a:lnSpc>
                <a:spcPts val="4620"/>
              </a:lnSpc>
            </a:pPr>
            <a:r>
              <a:rPr dirty="0" sz="4000" spc="-80">
                <a:solidFill>
                  <a:srgbClr val="FFFFFF"/>
                </a:solidFill>
              </a:rPr>
              <a:t>E</a:t>
            </a:r>
            <a:r>
              <a:rPr dirty="0" sz="4000">
                <a:solidFill>
                  <a:srgbClr val="FFFFFF"/>
                </a:solidFill>
              </a:rPr>
              <a:t>je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cicio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09224" y="1916187"/>
            <a:ext cx="11186795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57400" marR="5080" indent="-2044700">
              <a:lnSpc>
                <a:spcPct val="100000"/>
              </a:lnSpc>
            </a:pP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Determi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código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necesario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formu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ario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sigu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agen: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8274" y="3253157"/>
            <a:ext cx="6148250" cy="6062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8774" y="3316657"/>
            <a:ext cx="5767250" cy="5681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924607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9.</a:t>
            </a:r>
            <a:r>
              <a:rPr dirty="0" sz="2600">
                <a:solidFill>
                  <a:srgbClr val="FFFFFF"/>
                </a:solidFill>
                <a:latin typeface="Frontage Outline"/>
                <a:cs typeface="Frontage Outline"/>
              </a:rPr>
              <a:t>estruc-</a:t>
            </a:r>
            <a:r>
              <a:rPr dirty="0" sz="2600">
                <a:solidFill>
                  <a:srgbClr val="FFFFFF"/>
                </a:solidFill>
                <a:latin typeface="Frontage Outline"/>
                <a:cs typeface="Frontage Outline"/>
              </a:rPr>
              <a:t> tu</a:t>
            </a:r>
            <a:r>
              <a:rPr dirty="0" sz="2600" spc="-8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26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246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61361" y="1753169"/>
            <a:ext cx="7682230" cy="621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74015" marR="366395">
              <a:lnSpc>
                <a:spcPct val="100499"/>
              </a:lnSpc>
            </a:pPr>
            <a:r>
              <a:rPr dirty="0" sz="3400" spc="-21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asta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aho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hemos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visto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nume</a:t>
            </a:r>
            <a:r>
              <a:rPr dirty="0" sz="3400" spc="-2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osas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tos,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pe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4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1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posib</a:t>
            </a:r>
            <a:r>
              <a:rPr dirty="0" sz="34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-100" b="1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dirty="0" sz="3400" spc="-12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400" spc="-60" b="1">
                <a:solidFill>
                  <a:srgbClr val="FFFFFF"/>
                </a:solidFill>
                <a:latin typeface="Calibri"/>
                <a:cs typeface="Calibri"/>
              </a:rPr>
              <a:t>ctu</a:t>
            </a:r>
            <a:r>
              <a:rPr dirty="0" sz="3400" spc="-12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65" b="1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3400" spc="-8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400" spc="2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44450" marR="36830">
              <a:lnSpc>
                <a:spcPct val="100499"/>
              </a:lnSpc>
            </a:pPr>
            <a:r>
              <a:rPr dirty="0" sz="3400" spc="-47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estas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posib</a:t>
            </a:r>
            <a:r>
              <a:rPr dirty="0" sz="34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3400" spc="-3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icame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HTML,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sino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0">
                <a:solidFill>
                  <a:srgbClr val="FFFFFF"/>
                </a:solidFill>
                <a:latin typeface="Lucida Sans"/>
                <a:cs typeface="Lucida Sans"/>
              </a:rPr>
              <a:t>imp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escindib</a:t>
            </a:r>
            <a:r>
              <a:rPr dirty="0" sz="34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5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400" spc="-484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95" b="1">
                <a:solidFill>
                  <a:srgbClr val="FFFFFF"/>
                </a:solidFill>
                <a:latin typeface="Calibri"/>
                <a:cs typeface="Calibri"/>
              </a:rPr>
              <a:t>ho</a:t>
            </a:r>
            <a:r>
              <a:rPr dirty="0" sz="3400" spc="-80" b="1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-1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ilos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1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365" b="1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499"/>
              </a:lnSpc>
            </a:pP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obsta</a:t>
            </a:r>
            <a:r>
              <a:rPr dirty="0" sz="3400" spc="-40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Lucida Sans"/>
                <a:cs typeface="Lucida Sans"/>
              </a:rPr>
              <a:t>te,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desde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necesario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ag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upar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poder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1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cor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ecta.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1669" y="317394"/>
            <a:ext cx="7073375" cy="45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2366" y="5501514"/>
            <a:ext cx="438307" cy="43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30122" y="8645236"/>
            <a:ext cx="1481176" cy="468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777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 h="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7556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8" y="0"/>
            <a:ext cx="0" cy="9753600"/>
          </a:xfrm>
          <a:custGeom>
            <a:avLst/>
            <a:gdLst/>
            <a:ahLst/>
            <a:cxnLst/>
            <a:rect l="l" t="t" r="r" b="b"/>
            <a:pathLst>
              <a:path w="0" h="9753600">
                <a:moveTo>
                  <a:pt x="0" y="9753600"/>
                </a:moveTo>
                <a:lnTo>
                  <a:pt x="0" y="0"/>
                </a:lnTo>
              </a:path>
            </a:pathLst>
          </a:custGeom>
          <a:ln w="7556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45504" y="7777948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5201" y="0"/>
                </a:lnTo>
              </a:path>
            </a:pathLst>
          </a:custGeom>
          <a:ln w="52895">
            <a:solidFill>
              <a:srgbClr val="BFB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14644" y="725287"/>
            <a:ext cx="0" cy="7510145"/>
          </a:xfrm>
          <a:custGeom>
            <a:avLst/>
            <a:gdLst/>
            <a:ahLst/>
            <a:cxnLst/>
            <a:rect l="l" t="t" r="r" b="b"/>
            <a:pathLst>
              <a:path w="0" h="7510145">
                <a:moveTo>
                  <a:pt x="0" y="7509743"/>
                </a:moveTo>
                <a:lnTo>
                  <a:pt x="0" y="0"/>
                </a:lnTo>
              </a:path>
            </a:pathLst>
          </a:custGeom>
          <a:ln w="45339">
            <a:solidFill>
              <a:srgbClr val="DBDB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01015" y="0"/>
            <a:ext cx="0" cy="9753600"/>
          </a:xfrm>
          <a:custGeom>
            <a:avLst/>
            <a:gdLst/>
            <a:ahLst/>
            <a:cxnLst/>
            <a:rect l="l" t="t" r="r" b="b"/>
            <a:pathLst>
              <a:path w="0" h="9753600">
                <a:moveTo>
                  <a:pt x="0" y="9753600"/>
                </a:moveTo>
                <a:lnTo>
                  <a:pt x="0" y="0"/>
                </a:lnTo>
              </a:path>
            </a:pathLst>
          </a:custGeom>
          <a:ln w="7556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98400" y="7800613"/>
            <a:ext cx="589915" cy="0"/>
          </a:xfrm>
          <a:custGeom>
            <a:avLst/>
            <a:gdLst/>
            <a:ahLst/>
            <a:cxnLst/>
            <a:rect l="l" t="t" r="r" b="b"/>
            <a:pathLst>
              <a:path w="589914" h="0">
                <a:moveTo>
                  <a:pt x="0" y="0"/>
                </a:moveTo>
                <a:lnTo>
                  <a:pt x="589410" y="0"/>
                </a:lnTo>
              </a:path>
            </a:pathLst>
          </a:custGeom>
          <a:ln w="75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62589" y="0"/>
            <a:ext cx="851535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dirty="0" sz="1950" spc="-300" i="1">
                <a:solidFill>
                  <a:srgbClr val="5B5662"/>
                </a:solidFill>
                <a:latin typeface="Times New Roman"/>
                <a:cs typeface="Times New Roman"/>
              </a:rPr>
              <a:t>l\P</a:t>
            </a:r>
            <a:r>
              <a:rPr dirty="0" sz="1950" spc="-300" i="1">
                <a:solidFill>
                  <a:srgbClr val="5B5662"/>
                </a:solidFill>
                <a:latin typeface="Times New Roman"/>
                <a:cs typeface="Times New Roman"/>
              </a:rPr>
              <a:t>	</a:t>
            </a:r>
            <a:r>
              <a:rPr dirty="0" sz="750" spc="10">
                <a:solidFill>
                  <a:srgbClr val="49464D"/>
                </a:solidFill>
                <a:latin typeface="Arial"/>
                <a:cs typeface="Arial"/>
              </a:rPr>
              <a:t>ART</a:t>
            </a:r>
            <a:r>
              <a:rPr dirty="0" sz="750" spc="25">
                <a:solidFill>
                  <a:srgbClr val="49464D"/>
                </a:solidFill>
                <a:latin typeface="Arial"/>
                <a:cs typeface="Arial"/>
              </a:rPr>
              <a:t>I</a:t>
            </a:r>
            <a:r>
              <a:rPr dirty="0" sz="750" spc="-15">
                <a:solidFill>
                  <a:srgbClr val="49464D"/>
                </a:solidFill>
                <a:latin typeface="Arial"/>
                <a:cs typeface="Arial"/>
              </a:rPr>
              <a:t>CL</a:t>
            </a:r>
            <a:r>
              <a:rPr dirty="0" sz="750" spc="-130">
                <a:solidFill>
                  <a:srgbClr val="49464D"/>
                </a:solidFill>
                <a:latin typeface="Arial"/>
                <a:cs typeface="Arial"/>
              </a:rPr>
              <a:t>E</a:t>
            </a:r>
            <a:r>
              <a:rPr dirty="0" sz="750" spc="110">
                <a:solidFill>
                  <a:srgbClr val="49464D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0052" y="114104"/>
            <a:ext cx="501650" cy="12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-10">
                <a:solidFill>
                  <a:srgbClr val="49464D"/>
                </a:solidFill>
                <a:latin typeface="Arial"/>
                <a:cs typeface="Arial"/>
              </a:rPr>
              <a:t>COLUMNS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5028" y="114104"/>
            <a:ext cx="290830" cy="12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30">
                <a:solidFill>
                  <a:srgbClr val="49464D"/>
                </a:solidFill>
                <a:latin typeface="Arial"/>
                <a:cs typeface="Arial"/>
              </a:rPr>
              <a:t>B</a:t>
            </a:r>
            <a:r>
              <a:rPr dirty="0" sz="750" spc="-20">
                <a:solidFill>
                  <a:srgbClr val="49464D"/>
                </a:solidFill>
                <a:latin typeface="Arial"/>
                <a:cs typeface="Arial"/>
              </a:rPr>
              <a:t>LOG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3306" y="114104"/>
            <a:ext cx="388620" cy="12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5">
                <a:solidFill>
                  <a:srgbClr val="49464D"/>
                </a:solidFill>
                <a:latin typeface="Arial"/>
                <a:cs typeface="Arial"/>
              </a:rPr>
              <a:t>TO</a:t>
            </a:r>
            <a:r>
              <a:rPr dirty="0" sz="750" spc="-200">
                <a:solidFill>
                  <a:srgbClr val="49464D"/>
                </a:solidFill>
                <a:latin typeface="Arial"/>
                <a:cs typeface="Arial"/>
              </a:rPr>
              <a:t>P</a:t>
            </a:r>
            <a:r>
              <a:rPr dirty="0" sz="750" spc="-155">
                <a:solidFill>
                  <a:srgbClr val="49464D"/>
                </a:solidFill>
                <a:latin typeface="Arial"/>
                <a:cs typeface="Arial"/>
              </a:rPr>
              <a:t>I</a:t>
            </a:r>
            <a:r>
              <a:rPr dirty="0" sz="750" spc="10">
                <a:solidFill>
                  <a:srgbClr val="49464D"/>
                </a:solidFill>
                <a:latin typeface="Arial"/>
                <a:cs typeface="Arial"/>
              </a:rPr>
              <a:t>CS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9820" y="114104"/>
            <a:ext cx="723900" cy="120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-25">
                <a:solidFill>
                  <a:srgbClr val="49464D"/>
                </a:solidFill>
                <a:latin typeface="Arial"/>
                <a:cs typeface="Arial"/>
              </a:rPr>
              <a:t>WRITE</a:t>
            </a:r>
            <a:r>
              <a:rPr dirty="0" sz="750" spc="9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49464D"/>
                </a:solidFill>
                <a:latin typeface="Arial"/>
                <a:cs typeface="Arial"/>
              </a:rPr>
              <a:t>FOR</a:t>
            </a:r>
            <a:r>
              <a:rPr dirty="0" sz="750" spc="-1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50" spc="20">
                <a:solidFill>
                  <a:srgbClr val="49464D"/>
                </a:solidFill>
                <a:latin typeface="Arial"/>
                <a:cs typeface="Arial"/>
              </a:rPr>
              <a:t>US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5662" y="8770091"/>
            <a:ext cx="7477125" cy="1077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ct val="100000"/>
              </a:lnSpc>
            </a:pPr>
            <a:r>
              <a:rPr dirty="0" sz="750" spc="-365">
                <a:solidFill>
                  <a:srgbClr val="7C777E"/>
                </a:solidFill>
                <a:latin typeface="Arial"/>
                <a:cs typeface="Arial"/>
              </a:rPr>
              <a:t>I</a:t>
            </a:r>
            <a:r>
              <a:rPr dirty="0" sz="750" spc="-25">
                <a:solidFill>
                  <a:srgbClr val="5B5662"/>
                </a:solidFill>
                <a:latin typeface="Arial"/>
                <a:cs typeface="Arial"/>
              </a:rPr>
              <a:t>SSN</a:t>
            </a:r>
            <a:r>
              <a:rPr dirty="0" sz="750" spc="-40">
                <a:solidFill>
                  <a:srgbClr val="5B5662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1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5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3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4-0295·</a:t>
            </a:r>
            <a:r>
              <a:rPr dirty="0" sz="850" spc="-10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Copyright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5">
                <a:solidFill>
                  <a:srgbClr val="5B5662"/>
                </a:solidFill>
                <a:latin typeface="Times New Roman"/>
                <a:cs typeface="Times New Roman"/>
              </a:rPr>
              <a:t>©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1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998-2</a:t>
            </a:r>
            <a:r>
              <a:rPr dirty="0" sz="850" spc="5">
                <a:solidFill>
                  <a:srgbClr val="5B5662"/>
                </a:solidFill>
                <a:latin typeface="Times New Roman"/>
                <a:cs typeface="Times New Roman"/>
              </a:rPr>
              <a:t>0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1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4</a:t>
            </a:r>
            <a:r>
              <a:rPr dirty="0" sz="850" spc="-7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135">
                <a:solidFill>
                  <a:srgbClr val="5B5662"/>
                </a:solidFill>
                <a:latin typeface="Times New Roman"/>
                <a:cs typeface="Times New Roman"/>
              </a:rPr>
              <a:t>A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List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Apart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00" spc="40">
                <a:solidFill>
                  <a:srgbClr val="49464D"/>
                </a:solidFill>
                <a:latin typeface="Arial"/>
                <a:cs typeface="Arial"/>
              </a:rPr>
              <a:t>&amp;</a:t>
            </a:r>
            <a:r>
              <a:rPr dirty="0" sz="800" spc="-9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50" spc="-5">
                <a:solidFill>
                  <a:srgbClr val="5B5662"/>
                </a:solidFill>
                <a:latin typeface="Times New Roman"/>
                <a:cs typeface="Times New Roman"/>
              </a:rPr>
              <a:t>Our</a:t>
            </a:r>
            <a:r>
              <a:rPr dirty="0" sz="850" spc="-9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Authors</a:t>
            </a:r>
            <a:endParaRPr sz="850">
              <a:latin typeface="Times New Roman"/>
              <a:cs typeface="Times New Roman"/>
            </a:endParaRPr>
          </a:p>
          <a:p>
            <a:pPr marL="110489">
              <a:lnSpc>
                <a:spcPct val="100000"/>
              </a:lnSpc>
              <a:spcBef>
                <a:spcPts val="455"/>
              </a:spcBef>
            </a:pPr>
            <a:r>
              <a:rPr dirty="0" sz="800" spc="40">
                <a:solidFill>
                  <a:srgbClr val="49464D"/>
                </a:solidFill>
                <a:latin typeface="Arial"/>
                <a:cs typeface="Arial"/>
              </a:rPr>
              <a:t>Perm</a:t>
            </a:r>
            <a:r>
              <a:rPr dirty="0" sz="800" spc="-25">
                <a:solidFill>
                  <a:srgbClr val="49464D"/>
                </a:solidFill>
                <a:latin typeface="Arial"/>
                <a:cs typeface="Arial"/>
              </a:rPr>
              <a:t>l</a:t>
            </a:r>
            <a:r>
              <a:rPr dirty="0" sz="800" spc="40">
                <a:solidFill>
                  <a:srgbClr val="49464D"/>
                </a:solidFill>
                <a:latin typeface="Arial"/>
                <a:cs typeface="Arial"/>
              </a:rPr>
              <a:t>ss</a:t>
            </a:r>
            <a:r>
              <a:rPr dirty="0" sz="800">
                <a:solidFill>
                  <a:srgbClr val="49464D"/>
                </a:solidFill>
                <a:latin typeface="Arial"/>
                <a:cs typeface="Arial"/>
              </a:rPr>
              <a:t>l</a:t>
            </a:r>
            <a:r>
              <a:rPr dirty="0" sz="800" spc="35">
                <a:solidFill>
                  <a:srgbClr val="49464D"/>
                </a:solidFill>
                <a:latin typeface="Arial"/>
                <a:cs typeface="Arial"/>
              </a:rPr>
              <a:t>ons</a:t>
            </a:r>
            <a:r>
              <a:rPr dirty="0" sz="800" spc="-25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50" spc="145">
                <a:solidFill>
                  <a:srgbClr val="49464D"/>
                </a:solidFill>
                <a:latin typeface="Arial"/>
                <a:cs typeface="Arial"/>
              </a:rPr>
              <a:t>&amp;</a:t>
            </a:r>
            <a:r>
              <a:rPr dirty="0" sz="750" spc="-25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49464D"/>
                </a:solidFill>
                <a:latin typeface="Arial"/>
                <a:cs typeface="Arial"/>
              </a:rPr>
              <a:t>Copyr</a:t>
            </a:r>
            <a:r>
              <a:rPr dirty="0" sz="800" spc="-45">
                <a:solidFill>
                  <a:srgbClr val="49464D"/>
                </a:solidFill>
                <a:latin typeface="Arial"/>
                <a:cs typeface="Arial"/>
              </a:rPr>
              <a:t>i</a:t>
            </a:r>
            <a:r>
              <a:rPr dirty="0" sz="800" spc="65">
                <a:solidFill>
                  <a:srgbClr val="49464D"/>
                </a:solidFill>
                <a:latin typeface="Arial"/>
                <a:cs typeface="Arial"/>
              </a:rPr>
              <a:t>ght</a:t>
            </a:r>
            <a:r>
              <a:rPr dirty="0" sz="800" spc="-6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00" spc="90">
                <a:solidFill>
                  <a:srgbClr val="3B3B60"/>
                </a:solidFill>
                <a:latin typeface="Arial"/>
                <a:cs typeface="Arial"/>
              </a:rPr>
              <a:t>·</a:t>
            </a:r>
            <a:r>
              <a:rPr dirty="0" sz="800" spc="-80">
                <a:solidFill>
                  <a:srgbClr val="49464D"/>
                </a:solidFill>
                <a:latin typeface="Arial"/>
                <a:cs typeface="Arial"/>
              </a:rPr>
              <a:t>F</a:t>
            </a:r>
            <a:r>
              <a:rPr dirty="0" sz="800" spc="25">
                <a:solidFill>
                  <a:srgbClr val="49464D"/>
                </a:solidFill>
                <a:latin typeface="Arial"/>
                <a:cs typeface="Arial"/>
              </a:rPr>
              <a:t>onts</a:t>
            </a:r>
            <a:r>
              <a:rPr dirty="0" sz="800" spc="45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00" spc="50">
                <a:solidFill>
                  <a:srgbClr val="49464D"/>
                </a:solidFill>
                <a:latin typeface="Arial"/>
                <a:cs typeface="Arial"/>
              </a:rPr>
              <a:t>by</a:t>
            </a:r>
            <a:r>
              <a:rPr dirty="0" sz="800" spc="-10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00" spc="15">
                <a:solidFill>
                  <a:srgbClr val="49464D"/>
                </a:solidFill>
                <a:latin typeface="Arial"/>
                <a:cs typeface="Arial"/>
              </a:rPr>
              <a:t>Webtype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000" spc="-65" b="1">
                <a:solidFill>
                  <a:srgbClr val="383838"/>
                </a:solidFill>
                <a:latin typeface="Arial"/>
                <a:cs typeface="Arial"/>
              </a:rPr>
              <a:t>*</a:t>
            </a:r>
            <a:r>
              <a:rPr dirty="0" sz="4000" spc="-335" b="1">
                <a:solidFill>
                  <a:srgbClr val="383838"/>
                </a:solidFill>
                <a:latin typeface="Arial"/>
                <a:cs typeface="Arial"/>
              </a:rPr>
              <a:t>F</a:t>
            </a:r>
            <a:r>
              <a:rPr dirty="0" sz="4000" spc="-765" b="1">
                <a:solidFill>
                  <a:srgbClr val="383838"/>
                </a:solidFill>
                <a:latin typeface="Arial"/>
                <a:cs typeface="Arial"/>
              </a:rPr>
              <a:t>O</a:t>
            </a:r>
            <a:r>
              <a:rPr dirty="0" sz="4000" spc="-610" b="1">
                <a:solidFill>
                  <a:srgbClr val="383838"/>
                </a:solidFill>
                <a:latin typeface="Arial"/>
                <a:cs typeface="Arial"/>
              </a:rPr>
              <a:t>R</a:t>
            </a:r>
            <a:r>
              <a:rPr dirty="0" sz="4000" spc="-65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4000" spc="-555" b="1">
                <a:solidFill>
                  <a:srgbClr val="383838"/>
                </a:solidFill>
                <a:latin typeface="Arial"/>
                <a:cs typeface="Arial"/>
              </a:rPr>
              <a:t>P</a:t>
            </a:r>
            <a:r>
              <a:rPr dirty="0" sz="4000" spc="-855" b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4000" spc="-765" b="1">
                <a:solidFill>
                  <a:srgbClr val="383838"/>
                </a:solidFill>
                <a:latin typeface="Arial"/>
                <a:cs typeface="Arial"/>
              </a:rPr>
              <a:t>O</a:t>
            </a:r>
            <a:r>
              <a:rPr dirty="0" sz="4000" spc="-555" b="1">
                <a:solidFill>
                  <a:srgbClr val="383838"/>
                </a:solidFill>
                <a:latin typeface="Arial"/>
                <a:cs typeface="Arial"/>
              </a:rPr>
              <a:t>P</a:t>
            </a:r>
            <a:r>
              <a:rPr dirty="0" sz="4000" spc="-625" b="1">
                <a:solidFill>
                  <a:srgbClr val="383838"/>
                </a:solidFill>
                <a:latin typeface="Arial"/>
                <a:cs typeface="Arial"/>
              </a:rPr>
              <a:t>L</a:t>
            </a:r>
            <a:r>
              <a:rPr dirty="0" sz="4000" spc="-565" b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4000" spc="-390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4000" spc="-425" b="1">
                <a:solidFill>
                  <a:srgbClr val="383838"/>
                </a:solidFill>
                <a:latin typeface="Arial"/>
                <a:cs typeface="Arial"/>
              </a:rPr>
              <a:t>W</a:t>
            </a:r>
            <a:r>
              <a:rPr dirty="0" sz="4000" spc="-750" b="1">
                <a:solidFill>
                  <a:srgbClr val="383838"/>
                </a:solidFill>
                <a:latin typeface="Arial"/>
                <a:cs typeface="Arial"/>
              </a:rPr>
              <a:t>H</a:t>
            </a:r>
            <a:r>
              <a:rPr dirty="0" sz="4000" spc="-750" b="1">
                <a:solidFill>
                  <a:srgbClr val="383838"/>
                </a:solidFill>
                <a:latin typeface="Arial"/>
                <a:cs typeface="Arial"/>
              </a:rPr>
              <a:t>O</a:t>
            </a:r>
            <a:r>
              <a:rPr dirty="0" sz="4000" spc="-55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4000" spc="-535" b="1">
                <a:solidFill>
                  <a:srgbClr val="383838"/>
                </a:solidFill>
                <a:latin typeface="Arial"/>
                <a:cs typeface="Arial"/>
              </a:rPr>
              <a:t>M</a:t>
            </a:r>
            <a:r>
              <a:rPr dirty="0" sz="4000" spc="-395" b="1">
                <a:solidFill>
                  <a:srgbClr val="383838"/>
                </a:solidFill>
                <a:latin typeface="Arial"/>
                <a:cs typeface="Arial"/>
              </a:rPr>
              <a:t>A</a:t>
            </a:r>
            <a:r>
              <a:rPr dirty="0" sz="4000" spc="-615" b="1">
                <a:solidFill>
                  <a:srgbClr val="383838"/>
                </a:solidFill>
                <a:latin typeface="Arial"/>
                <a:cs typeface="Arial"/>
              </a:rPr>
              <a:t>KE</a:t>
            </a:r>
            <a:r>
              <a:rPr dirty="0" sz="4000" spc="-385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4000" spc="-420" b="1">
                <a:solidFill>
                  <a:srgbClr val="383838"/>
                </a:solidFill>
                <a:latin typeface="Arial"/>
                <a:cs typeface="Arial"/>
              </a:rPr>
              <a:t>W</a:t>
            </a:r>
            <a:r>
              <a:rPr dirty="0" sz="4000" spc="-795" b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4000" spc="-610" b="1">
                <a:solidFill>
                  <a:srgbClr val="383838"/>
                </a:solidFill>
                <a:latin typeface="Arial"/>
                <a:cs typeface="Arial"/>
              </a:rPr>
              <a:t>R</a:t>
            </a:r>
            <a:r>
              <a:rPr dirty="0" sz="4000" spc="-665" b="1">
                <a:solidFill>
                  <a:srgbClr val="383838"/>
                </a:solidFill>
                <a:latin typeface="Arial"/>
                <a:cs typeface="Arial"/>
              </a:rPr>
              <a:t>S</a:t>
            </a:r>
            <a:r>
              <a:rPr dirty="0" sz="4000" spc="-110" b="1">
                <a:solidFill>
                  <a:srgbClr val="383838"/>
                </a:solidFill>
                <a:latin typeface="Arial"/>
                <a:cs typeface="Arial"/>
              </a:rPr>
              <a:t>I</a:t>
            </a:r>
            <a:r>
              <a:rPr dirty="0" sz="4000" spc="-505" b="1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dirty="0" sz="4000" spc="-855" b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4000" spc="-430" b="1">
                <a:solidFill>
                  <a:srgbClr val="383838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7018" y="1327860"/>
            <a:ext cx="1508760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20" b="1">
                <a:solidFill>
                  <a:srgbClr val="383838"/>
                </a:solidFill>
                <a:latin typeface="Arial"/>
                <a:cs typeface="Arial"/>
              </a:rPr>
              <a:t>The</a:t>
            </a:r>
            <a:r>
              <a:rPr dirty="0" sz="1950" spc="-65" b="1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950" spc="55" b="1">
                <a:solidFill>
                  <a:srgbClr val="383838"/>
                </a:solidFill>
                <a:latin typeface="Arial"/>
                <a:cs typeface="Arial"/>
              </a:rPr>
              <a:t>Art</a:t>
            </a:r>
            <a:r>
              <a:rPr dirty="0" sz="1950" spc="65" b="1">
                <a:solidFill>
                  <a:srgbClr val="383838"/>
                </a:solidFill>
                <a:latin typeface="Arial"/>
                <a:cs typeface="Arial"/>
              </a:rPr>
              <a:t>i</a:t>
            </a:r>
            <a:r>
              <a:rPr dirty="0" sz="1950" spc="75" b="1">
                <a:solidFill>
                  <a:srgbClr val="383838"/>
                </a:solidFill>
                <a:latin typeface="Arial"/>
                <a:cs typeface="Arial"/>
              </a:rPr>
              <a:t>c</a:t>
            </a:r>
            <a:r>
              <a:rPr dirty="0" sz="1950" spc="-55" b="1">
                <a:solidFill>
                  <a:srgbClr val="383838"/>
                </a:solidFill>
                <a:latin typeface="Arial"/>
                <a:cs typeface="Arial"/>
              </a:rPr>
              <a:t>l</a:t>
            </a:r>
            <a:r>
              <a:rPr dirty="0" sz="1950" spc="40" b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1950" spc="114" b="1">
                <a:solidFill>
                  <a:srgbClr val="383838"/>
                </a:solidFill>
                <a:latin typeface="Arial"/>
                <a:cs typeface="Arial"/>
              </a:rPr>
              <a:t>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7018" y="1916764"/>
            <a:ext cx="4179570" cy="1381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 sz="1450" spc="50">
                <a:solidFill>
                  <a:srgbClr val="A0524B"/>
                </a:solidFill>
                <a:latin typeface="Times New Roman"/>
                <a:cs typeface="Times New Roman"/>
              </a:rPr>
              <a:t>I</a:t>
            </a:r>
            <a:r>
              <a:rPr dirty="0" sz="1450" spc="75">
                <a:solidFill>
                  <a:srgbClr val="A0524B"/>
                </a:solidFill>
                <a:latin typeface="Times New Roman"/>
                <a:cs typeface="Times New Roman"/>
              </a:rPr>
              <a:t>ssue</a:t>
            </a:r>
            <a:r>
              <a:rPr dirty="0" sz="1450" spc="-90">
                <a:solidFill>
                  <a:srgbClr val="A0524B"/>
                </a:solidFill>
                <a:latin typeface="Times New Roman"/>
                <a:cs typeface="Times New Roman"/>
              </a:rPr>
              <a:t> </a:t>
            </a:r>
            <a:r>
              <a:rPr dirty="0" sz="1450" spc="20">
                <a:solidFill>
                  <a:srgbClr val="A0524B"/>
                </a:solidFill>
                <a:latin typeface="Times New Roman"/>
                <a:cs typeface="Times New Roman"/>
              </a:rPr>
              <a:t>N</a:t>
            </a:r>
            <a:r>
              <a:rPr dirty="0" sz="1450" spc="-409">
                <a:solidFill>
                  <a:srgbClr val="A0524B"/>
                </a:solidFill>
                <a:latin typeface="Times New Roman"/>
                <a:cs typeface="Times New Roman"/>
              </a:rPr>
              <a:t>Q</a:t>
            </a:r>
            <a:r>
              <a:rPr dirty="0" sz="1450" spc="65">
                <a:solidFill>
                  <a:srgbClr val="A0524B"/>
                </a:solidFill>
                <a:latin typeface="Times New Roman"/>
                <a:cs typeface="Times New Roman"/>
              </a:rPr>
              <a:t> </a:t>
            </a:r>
            <a:r>
              <a:rPr dirty="0" sz="1450" spc="45">
                <a:solidFill>
                  <a:srgbClr val="A0524B"/>
                </a:solidFill>
                <a:latin typeface="Times New Roman"/>
                <a:cs typeface="Times New Roman"/>
              </a:rPr>
              <a:t>3</a:t>
            </a:r>
            <a:r>
              <a:rPr dirty="0" sz="1450" spc="130">
                <a:solidFill>
                  <a:srgbClr val="A0524B"/>
                </a:solidFill>
                <a:latin typeface="Times New Roman"/>
                <a:cs typeface="Times New Roman"/>
              </a:rPr>
              <a:t>90</a:t>
            </a:r>
            <a:endParaRPr sz="14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800"/>
              </a:spcBef>
            </a:pPr>
            <a:r>
              <a:rPr dirty="0" sz="1050" spc="-50">
                <a:solidFill>
                  <a:srgbClr val="4D5E9E"/>
                </a:solidFill>
                <a:latin typeface="Arial"/>
                <a:cs typeface="Arial"/>
              </a:rPr>
              <a:t>U</a:t>
            </a:r>
            <a:r>
              <a:rPr dirty="0" sz="1050" spc="240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>
                <a:solidFill>
                  <a:srgbClr val="4D5E9E"/>
                </a:solidFill>
                <a:latin typeface="Arial"/>
                <a:cs typeface="Arial"/>
              </a:rPr>
              <a:t>A</a:t>
            </a:r>
            <a:r>
              <a:rPr dirty="0" sz="1050" spc="-5">
                <a:solidFill>
                  <a:srgbClr val="4D5E9E"/>
                </a:solidFill>
                <a:latin typeface="Arial"/>
                <a:cs typeface="Arial"/>
              </a:rPr>
              <a:t>n</a:t>
            </a:r>
            <a:r>
              <a:rPr dirty="0" sz="1050" spc="100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 spc="55">
                <a:solidFill>
                  <a:srgbClr val="4D5E9E"/>
                </a:solidFill>
                <a:latin typeface="Arial"/>
                <a:cs typeface="Arial"/>
              </a:rPr>
              <a:t>mat</a:t>
            </a:r>
            <a:r>
              <a:rPr dirty="0" sz="1050" spc="-40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 spc="5">
                <a:solidFill>
                  <a:srgbClr val="4D5E9E"/>
                </a:solidFill>
                <a:latin typeface="Arial"/>
                <a:cs typeface="Arial"/>
              </a:rPr>
              <a:t>o</a:t>
            </a:r>
            <a:r>
              <a:rPr dirty="0" sz="1050" spc="110">
                <a:solidFill>
                  <a:srgbClr val="4D5E9E"/>
                </a:solidFill>
                <a:latin typeface="Arial"/>
                <a:cs typeface="Arial"/>
              </a:rPr>
              <a:t>n</a:t>
            </a:r>
            <a:r>
              <a:rPr dirty="0" sz="1050" spc="-9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40">
                <a:solidFill>
                  <a:srgbClr val="4D5E9E"/>
                </a:solidFill>
                <a:latin typeface="Arial"/>
                <a:cs typeface="Arial"/>
              </a:rPr>
              <a:t>and</a:t>
            </a:r>
            <a:r>
              <a:rPr dirty="0" sz="1050" spc="-2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4D5E9E"/>
                </a:solidFill>
                <a:latin typeface="Arial"/>
                <a:cs typeface="Arial"/>
              </a:rPr>
              <a:t>UX:</a:t>
            </a:r>
            <a:r>
              <a:rPr dirty="0" sz="1050" spc="-13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4D5E9E"/>
                </a:solidFill>
                <a:latin typeface="Arial"/>
                <a:cs typeface="Arial"/>
              </a:rPr>
              <a:t>A</a:t>
            </a:r>
            <a:r>
              <a:rPr dirty="0" sz="1050" spc="2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75">
                <a:solidFill>
                  <a:srgbClr val="4D5E9E"/>
                </a:solidFill>
                <a:latin typeface="Arial"/>
                <a:cs typeface="Arial"/>
              </a:rPr>
              <a:t>N</a:t>
            </a:r>
            <a:r>
              <a:rPr dirty="0" sz="1050" spc="35">
                <a:solidFill>
                  <a:srgbClr val="4D5E9E"/>
                </a:solidFill>
                <a:latin typeface="Arial"/>
                <a:cs typeface="Arial"/>
              </a:rPr>
              <a:t>ot</a:t>
            </a:r>
            <a:r>
              <a:rPr dirty="0" sz="1050" spc="-6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4D5E9E"/>
                </a:solidFill>
                <a:latin typeface="Arial"/>
                <a:cs typeface="Arial"/>
              </a:rPr>
              <a:t>So-Secret</a:t>
            </a:r>
            <a:r>
              <a:rPr dirty="0" sz="1050" spc="50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-120">
                <a:solidFill>
                  <a:srgbClr val="4D5E9E"/>
                </a:solidFill>
                <a:latin typeface="Arial"/>
                <a:cs typeface="Arial"/>
              </a:rPr>
              <a:t>F</a:t>
            </a:r>
            <a:r>
              <a:rPr dirty="0" sz="1050" spc="160">
                <a:solidFill>
                  <a:srgbClr val="4D5E9E"/>
                </a:solidFill>
                <a:latin typeface="Arial"/>
                <a:cs typeface="Arial"/>
              </a:rPr>
              <a:t>r</a:t>
            </a:r>
            <a:r>
              <a:rPr dirty="0" sz="1050" spc="-35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 spc="35">
                <a:solidFill>
                  <a:srgbClr val="4D5E9E"/>
                </a:solidFill>
                <a:latin typeface="Arial"/>
                <a:cs typeface="Arial"/>
              </a:rPr>
              <a:t>end</a:t>
            </a:r>
            <a:r>
              <a:rPr dirty="0" sz="1050" spc="-5">
                <a:solidFill>
                  <a:srgbClr val="4D5E9E"/>
                </a:solidFill>
                <a:latin typeface="Arial"/>
                <a:cs typeface="Arial"/>
              </a:rPr>
              <a:t>s</a:t>
            </a:r>
            <a:r>
              <a:rPr dirty="0" sz="1050" spc="120">
                <a:solidFill>
                  <a:srgbClr val="4D5E9E"/>
                </a:solidFill>
                <a:latin typeface="Arial"/>
                <a:cs typeface="Arial"/>
              </a:rPr>
              <a:t>h</a:t>
            </a:r>
            <a:r>
              <a:rPr dirty="0" sz="1050" spc="5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 spc="60">
                <a:solidFill>
                  <a:srgbClr val="4D5E9E"/>
                </a:solidFill>
                <a:latin typeface="Arial"/>
                <a:cs typeface="Arial"/>
              </a:rPr>
              <a:t>p</a:t>
            </a:r>
            <a:endParaRPr sz="105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375"/>
              </a:spcBef>
            </a:pPr>
            <a:r>
              <a:rPr dirty="0" sz="900" spc="25" i="1">
                <a:solidFill>
                  <a:srgbClr val="5B5662"/>
                </a:solidFill>
                <a:latin typeface="Times New Roman"/>
                <a:cs typeface="Times New Roman"/>
              </a:rPr>
              <a:t>by</a:t>
            </a:r>
            <a:r>
              <a:rPr dirty="0" sz="900" spc="-75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750" spc="15">
                <a:solidFill>
                  <a:srgbClr val="626BA5"/>
                </a:solidFill>
                <a:latin typeface="Arial"/>
                <a:cs typeface="Arial"/>
              </a:rPr>
              <a:t>VAL</a:t>
            </a:r>
            <a:r>
              <a:rPr dirty="0" sz="750" spc="30">
                <a:solidFill>
                  <a:srgbClr val="626BA5"/>
                </a:solidFill>
                <a:latin typeface="Arial"/>
                <a:cs typeface="Arial"/>
              </a:rPr>
              <a:t> </a:t>
            </a:r>
            <a:r>
              <a:rPr dirty="0" sz="750" spc="10">
                <a:solidFill>
                  <a:srgbClr val="4D5E9E"/>
                </a:solidFill>
                <a:latin typeface="Arial"/>
                <a:cs typeface="Arial"/>
              </a:rPr>
              <a:t>HEAD</a:t>
            </a:r>
            <a:r>
              <a:rPr dirty="0" sz="750" spc="-9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750" spc="100">
                <a:solidFill>
                  <a:srgbClr val="5B5662"/>
                </a:solidFill>
                <a:latin typeface="Arial"/>
                <a:cs typeface="Arial"/>
              </a:rPr>
              <a:t>·</a:t>
            </a:r>
            <a:r>
              <a:rPr dirty="0" sz="900" spc="5" i="1">
                <a:solidFill>
                  <a:srgbClr val="5B5662"/>
                </a:solidFill>
                <a:latin typeface="Times New Roman"/>
                <a:cs typeface="Times New Roman"/>
              </a:rPr>
              <a:t>February</a:t>
            </a:r>
            <a:r>
              <a:rPr dirty="0" sz="900" spc="25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00" spc="40" i="1">
                <a:solidFill>
                  <a:srgbClr val="5B5662"/>
                </a:solidFill>
                <a:latin typeface="Times New Roman"/>
                <a:cs typeface="Times New Roman"/>
              </a:rPr>
              <a:t>11</a:t>
            </a:r>
            <a:r>
              <a:rPr dirty="0" sz="900" spc="35" i="1">
                <a:solidFill>
                  <a:srgbClr val="5B5662"/>
                </a:solidFill>
                <a:latin typeface="Times New Roman"/>
                <a:cs typeface="Times New Roman"/>
              </a:rPr>
              <a:t>,</a:t>
            </a:r>
            <a:r>
              <a:rPr dirty="0" sz="900" spc="55" i="1">
                <a:solidFill>
                  <a:srgbClr val="5B5662"/>
                </a:solidFill>
                <a:latin typeface="Times New Roman"/>
                <a:cs typeface="Times New Roman"/>
              </a:rPr>
              <a:t>2</a:t>
            </a:r>
            <a:r>
              <a:rPr dirty="0" sz="900" spc="-10" i="1">
                <a:solidFill>
                  <a:srgbClr val="5B5662"/>
                </a:solidFill>
                <a:latin typeface="Times New Roman"/>
                <a:cs typeface="Times New Roman"/>
              </a:rPr>
              <a:t>0</a:t>
            </a:r>
            <a:r>
              <a:rPr dirty="0" sz="900" spc="50" i="1">
                <a:solidFill>
                  <a:srgbClr val="5B5662"/>
                </a:solidFill>
                <a:latin typeface="Times New Roman"/>
                <a:cs typeface="Times New Roman"/>
              </a:rPr>
              <a:t>14</a:t>
            </a:r>
            <a:r>
              <a:rPr dirty="0" sz="900" spc="-45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00" spc="50">
                <a:solidFill>
                  <a:srgbClr val="6B5444"/>
                </a:solidFill>
                <a:latin typeface="Times New Roman"/>
                <a:cs typeface="Times New Roman"/>
              </a:rPr>
              <a:t>·</a:t>
            </a:r>
            <a:r>
              <a:rPr dirty="0" sz="900" spc="25" i="1">
                <a:solidFill>
                  <a:srgbClr val="626BA5"/>
                </a:solidFill>
                <a:latin typeface="Times New Roman"/>
                <a:cs typeface="Times New Roman"/>
              </a:rPr>
              <a:t>11</a:t>
            </a:r>
            <a:r>
              <a:rPr dirty="0" sz="900" spc="-50" i="1">
                <a:solidFill>
                  <a:srgbClr val="626BA5"/>
                </a:solidFill>
                <a:latin typeface="Times New Roman"/>
                <a:cs typeface="Times New Roman"/>
              </a:rPr>
              <a:t> </a:t>
            </a:r>
            <a:r>
              <a:rPr dirty="0" sz="900" spc="15" i="1">
                <a:solidFill>
                  <a:srgbClr val="626BA5"/>
                </a:solidFill>
                <a:latin typeface="Times New Roman"/>
                <a:cs typeface="Times New Roman"/>
              </a:rPr>
              <a:t>Comments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ts val="1430"/>
              </a:lnSpc>
              <a:spcBef>
                <a:spcPts val="100"/>
              </a:spcBef>
            </a:pP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The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words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"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web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animation"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49464D"/>
                </a:solidFill>
                <a:latin typeface="Times New Roman"/>
                <a:cs typeface="Times New Roman"/>
              </a:rPr>
              <a:t>make</a:t>
            </a:r>
            <a:r>
              <a:rPr dirty="0" sz="850" spc="-3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many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of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49464D"/>
                </a:solidFill>
                <a:latin typeface="Times New Roman"/>
                <a:cs typeface="Times New Roman"/>
              </a:rPr>
              <a:t>us</a:t>
            </a:r>
            <a:r>
              <a:rPr dirty="0" sz="850" spc="-5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search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fra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n</a:t>
            </a:r>
            <a:r>
              <a:rPr dirty="0" sz="850" spc="40">
                <a:solidFill>
                  <a:srgbClr val="383838"/>
                </a:solidFill>
                <a:latin typeface="Times New Roman"/>
                <a:cs typeface="Times New Roman"/>
              </a:rPr>
              <a:t>t</a:t>
            </a:r>
            <a:r>
              <a:rPr dirty="0" sz="850" spc="15">
                <a:solidFill>
                  <a:srgbClr val="383838"/>
                </a:solidFill>
                <a:latin typeface="Times New Roman"/>
                <a:cs typeface="Times New Roman"/>
              </a:rPr>
              <a:t>i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cally</a:t>
            </a:r>
            <a:r>
              <a:rPr dirty="0" sz="850" spc="-10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0">
                <a:solidFill>
                  <a:srgbClr val="5B5662"/>
                </a:solidFill>
                <a:latin typeface="Times New Roman"/>
                <a:cs typeface="Times New Roman"/>
              </a:rPr>
              <a:t>far</a:t>
            </a:r>
            <a:r>
              <a:rPr dirty="0" sz="85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49464D"/>
                </a:solidFill>
                <a:latin typeface="Times New Roman"/>
                <a:cs typeface="Times New Roman"/>
              </a:rPr>
              <a:t>the</a:t>
            </a:r>
            <a:r>
              <a:rPr dirty="0" sz="850" spc="-5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"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kip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intro"</a:t>
            </a:r>
            <a:r>
              <a:rPr dirty="0" sz="850" spc="-8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49464D"/>
                </a:solidFill>
                <a:latin typeface="Times New Roman"/>
                <a:cs typeface="Times New Roman"/>
              </a:rPr>
              <a:t>button,</a:t>
            </a:r>
            <a:r>
              <a:rPr dirty="0" sz="850" spc="2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60">
                <a:solidFill>
                  <a:srgbClr val="5B5662"/>
                </a:solidFill>
                <a:latin typeface="Times New Roman"/>
                <a:cs typeface="Times New Roman"/>
              </a:rPr>
              <a:t>but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adding</a:t>
            </a:r>
            <a:r>
              <a:rPr dirty="0" sz="850" spc="-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49464D"/>
                </a:solidFill>
                <a:latin typeface="Times New Roman"/>
                <a:cs typeface="Times New Roman"/>
              </a:rPr>
              <a:t>motion</a:t>
            </a:r>
            <a:r>
              <a:rPr dirty="0" sz="850" spc="-6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0">
                <a:solidFill>
                  <a:srgbClr val="49464D"/>
                </a:solidFill>
                <a:latin typeface="Times New Roman"/>
                <a:cs typeface="Times New Roman"/>
              </a:rPr>
              <a:t>our</a:t>
            </a:r>
            <a:r>
              <a:rPr dirty="0" sz="850" spc="-10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work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can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be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meaningful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functiona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l</a:t>
            </a:r>
            <a:r>
              <a:rPr dirty="0" sz="850" spc="365">
                <a:solidFill>
                  <a:srgbClr val="979397"/>
                </a:solidFill>
                <a:latin typeface="Times New Roman"/>
                <a:cs typeface="Times New Roman"/>
              </a:rPr>
              <a:t>-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when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we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49464D"/>
                </a:solidFill>
                <a:latin typeface="Times New Roman"/>
                <a:cs typeface="Times New Roman"/>
              </a:rPr>
              <a:t>find</a:t>
            </a:r>
            <a:r>
              <a:rPr dirty="0" sz="850" spc="-10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th</a:t>
            </a:r>
            <a:r>
              <a:rPr dirty="0" sz="850" spc="17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right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circumstance</a:t>
            </a:r>
            <a:r>
              <a:rPr dirty="0" sz="850" spc="12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80">
                <a:solidFill>
                  <a:srgbClr val="6B5444"/>
                </a:solidFill>
                <a:latin typeface="Times New Roman"/>
                <a:cs typeface="Times New Roman"/>
              </a:rPr>
              <a:t>.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Animation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49464D"/>
                </a:solidFill>
                <a:latin typeface="Times New Roman"/>
                <a:cs typeface="Times New Roman"/>
              </a:rPr>
              <a:t>can</a:t>
            </a:r>
            <a:r>
              <a:rPr dirty="0" sz="850" spc="-5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provide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cues,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guide</a:t>
            </a:r>
            <a:r>
              <a:rPr dirty="0" sz="850" spc="-1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70">
                <a:solidFill>
                  <a:srgbClr val="5B5662"/>
                </a:solidFill>
                <a:latin typeface="Times New Roman"/>
                <a:cs typeface="Times New Roman"/>
              </a:rPr>
              <a:t>the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eye,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soften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the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sometime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-50">
                <a:solidFill>
                  <a:srgbClr val="7C777E"/>
                </a:solidFill>
                <a:latin typeface="Times New Roman"/>
                <a:cs typeface="Times New Roman"/>
              </a:rPr>
              <a:t>-</a:t>
            </a:r>
            <a:r>
              <a:rPr dirty="0" sz="850" spc="60">
                <a:solidFill>
                  <a:srgbClr val="5B5662"/>
                </a:solidFill>
                <a:latin typeface="Times New Roman"/>
                <a:cs typeface="Times New Roman"/>
              </a:rPr>
              <a:t>hard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edges</a:t>
            </a:r>
            <a:r>
              <a:rPr dirty="0" sz="850" spc="-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of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web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interactions.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Val</a:t>
            </a:r>
            <a:r>
              <a:rPr dirty="0" sz="850" spc="-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Head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shows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you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49464D"/>
                </a:solidFill>
                <a:latin typeface="Times New Roman"/>
                <a:cs typeface="Times New Roman"/>
              </a:rPr>
              <a:t>how</a:t>
            </a:r>
            <a:r>
              <a:rPr dirty="0" sz="850" spc="-2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C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114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makes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70">
                <a:solidFill>
                  <a:srgbClr val="49464D"/>
                </a:solidFill>
                <a:latin typeface="Times New Roman"/>
                <a:cs typeface="Times New Roman"/>
              </a:rPr>
              <a:t>i</a:t>
            </a:r>
            <a:r>
              <a:rPr dirty="0" sz="850" spc="160">
                <a:solidFill>
                  <a:srgbClr val="49464D"/>
                </a:solidFill>
                <a:latin typeface="Times New Roman"/>
                <a:cs typeface="Times New Roman"/>
              </a:rPr>
              <a:t>t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possi</a:t>
            </a:r>
            <a:r>
              <a:rPr dirty="0" sz="850" spc="-20">
                <a:solidFill>
                  <a:srgbClr val="49464D"/>
                </a:solidFill>
                <a:latin typeface="Times New Roman"/>
                <a:cs typeface="Times New Roman"/>
              </a:rPr>
              <a:t>b</a:t>
            </a:r>
            <a:r>
              <a:rPr dirty="0" sz="850" spc="45">
                <a:solidFill>
                  <a:srgbClr val="49464D"/>
                </a:solidFill>
                <a:latin typeface="Times New Roman"/>
                <a:cs typeface="Times New Roman"/>
              </a:rPr>
              <a:t>le.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7018" y="3513235"/>
            <a:ext cx="4267200" cy="142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 sz="1050" spc="-10">
                <a:solidFill>
                  <a:srgbClr val="4D5E9E"/>
                </a:solidFill>
                <a:latin typeface="Arial"/>
                <a:cs typeface="Arial"/>
              </a:rPr>
              <a:t>W</a:t>
            </a:r>
            <a:r>
              <a:rPr dirty="0" sz="1050" spc="-40">
                <a:solidFill>
                  <a:srgbClr val="4D5E9E"/>
                </a:solidFill>
                <a:latin typeface="Arial"/>
                <a:cs typeface="Arial"/>
              </a:rPr>
              <a:t>e</a:t>
            </a:r>
            <a:r>
              <a:rPr dirty="0" sz="1050" spc="140">
                <a:solidFill>
                  <a:srgbClr val="4D5E9E"/>
                </a:solidFill>
                <a:latin typeface="Arial"/>
                <a:cs typeface="Arial"/>
              </a:rPr>
              <a:t>b</a:t>
            </a:r>
            <a:r>
              <a:rPr dirty="0" sz="1050" spc="-18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25">
                <a:solidFill>
                  <a:srgbClr val="4D5E9E"/>
                </a:solidFill>
                <a:latin typeface="Arial"/>
                <a:cs typeface="Arial"/>
              </a:rPr>
              <a:t>An</a:t>
            </a:r>
            <a:r>
              <a:rPr dirty="0" sz="1050" spc="75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 spc="-45">
                <a:solidFill>
                  <a:srgbClr val="4D5E9E"/>
                </a:solidFill>
                <a:latin typeface="Arial"/>
                <a:cs typeface="Arial"/>
              </a:rPr>
              <a:t>m</a:t>
            </a:r>
            <a:r>
              <a:rPr dirty="0" sz="1050" spc="95">
                <a:solidFill>
                  <a:srgbClr val="4D5E9E"/>
                </a:solidFill>
                <a:latin typeface="Arial"/>
                <a:cs typeface="Arial"/>
              </a:rPr>
              <a:t>at</a:t>
            </a:r>
            <a:r>
              <a:rPr dirty="0" sz="1050" spc="-5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 spc="55">
                <a:solidFill>
                  <a:srgbClr val="4D5E9E"/>
                </a:solidFill>
                <a:latin typeface="Arial"/>
                <a:cs typeface="Arial"/>
              </a:rPr>
              <a:t>on</a:t>
            </a:r>
            <a:r>
              <a:rPr dirty="0" sz="1050" spc="-90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4D5E9E"/>
                </a:solidFill>
                <a:latin typeface="Arial"/>
                <a:cs typeface="Arial"/>
              </a:rPr>
              <a:t>at</a:t>
            </a:r>
            <a:r>
              <a:rPr dirty="0" sz="1050" spc="-3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4D5E9E"/>
                </a:solidFill>
                <a:latin typeface="Arial"/>
                <a:cs typeface="Arial"/>
              </a:rPr>
              <a:t>W</a:t>
            </a:r>
            <a:r>
              <a:rPr dirty="0" sz="1050" spc="-55">
                <a:solidFill>
                  <a:srgbClr val="4D5E9E"/>
                </a:solidFill>
                <a:latin typeface="Arial"/>
                <a:cs typeface="Arial"/>
              </a:rPr>
              <a:t>o</a:t>
            </a:r>
            <a:r>
              <a:rPr dirty="0" sz="1050" spc="140">
                <a:solidFill>
                  <a:srgbClr val="4D5E9E"/>
                </a:solidFill>
                <a:latin typeface="Arial"/>
                <a:cs typeface="Arial"/>
              </a:rPr>
              <a:t>rk</a:t>
            </a:r>
            <a:endParaRPr sz="105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254"/>
              </a:spcBef>
            </a:pPr>
            <a:r>
              <a:rPr dirty="0" sz="900" spc="25" i="1">
                <a:solidFill>
                  <a:srgbClr val="5B5662"/>
                </a:solidFill>
                <a:latin typeface="Times New Roman"/>
                <a:cs typeface="Times New Roman"/>
              </a:rPr>
              <a:t>by</a:t>
            </a:r>
            <a:r>
              <a:rPr dirty="0" sz="900" spc="-15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D5E9E"/>
                </a:solidFill>
                <a:latin typeface="Arial"/>
                <a:cs typeface="Arial"/>
              </a:rPr>
              <a:t>RACHEL</a:t>
            </a:r>
            <a:r>
              <a:rPr dirty="0" sz="750" spc="-10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4D5E9E"/>
                </a:solidFill>
                <a:latin typeface="Arial"/>
                <a:cs typeface="Arial"/>
              </a:rPr>
              <a:t>NABORS</a:t>
            </a:r>
            <a:r>
              <a:rPr dirty="0" sz="750" spc="-1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750" spc="45">
                <a:solidFill>
                  <a:srgbClr val="6B5444"/>
                </a:solidFill>
                <a:latin typeface="Arial"/>
                <a:cs typeface="Arial"/>
              </a:rPr>
              <a:t>·</a:t>
            </a:r>
            <a:r>
              <a:rPr dirty="0" sz="900" spc="5" i="1">
                <a:solidFill>
                  <a:srgbClr val="5B5662"/>
                </a:solidFill>
                <a:latin typeface="Times New Roman"/>
                <a:cs typeface="Times New Roman"/>
              </a:rPr>
              <a:t>February</a:t>
            </a:r>
            <a:r>
              <a:rPr dirty="0" sz="900" spc="25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00" spc="25" i="1">
                <a:solidFill>
                  <a:srgbClr val="5B5662"/>
                </a:solidFill>
                <a:latin typeface="Times New Roman"/>
                <a:cs typeface="Times New Roman"/>
              </a:rPr>
              <a:t>1</a:t>
            </a:r>
            <a:r>
              <a:rPr dirty="0" sz="900" spc="-40" i="1">
                <a:solidFill>
                  <a:srgbClr val="5B5662"/>
                </a:solidFill>
                <a:latin typeface="Times New Roman"/>
                <a:cs typeface="Times New Roman"/>
              </a:rPr>
              <a:t>1</a:t>
            </a:r>
            <a:r>
              <a:rPr dirty="0" sz="900" spc="80" i="1">
                <a:solidFill>
                  <a:srgbClr val="6B5444"/>
                </a:solidFill>
                <a:latin typeface="Times New Roman"/>
                <a:cs typeface="Times New Roman"/>
              </a:rPr>
              <a:t>,</a:t>
            </a:r>
            <a:r>
              <a:rPr dirty="0" sz="900" spc="-120" i="1">
                <a:solidFill>
                  <a:srgbClr val="6B5444"/>
                </a:solidFill>
                <a:latin typeface="Times New Roman"/>
                <a:cs typeface="Times New Roman"/>
              </a:rPr>
              <a:t> </a:t>
            </a:r>
            <a:r>
              <a:rPr dirty="0" sz="900" spc="20" i="1">
                <a:solidFill>
                  <a:srgbClr val="5B5662"/>
                </a:solidFill>
                <a:latin typeface="Times New Roman"/>
                <a:cs typeface="Times New Roman"/>
              </a:rPr>
              <a:t>2014</a:t>
            </a:r>
            <a:r>
              <a:rPr dirty="0" sz="900" spc="-35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00" spc="50">
                <a:solidFill>
                  <a:srgbClr val="5B5662"/>
                </a:solidFill>
                <a:latin typeface="Times New Roman"/>
                <a:cs typeface="Times New Roman"/>
              </a:rPr>
              <a:t>·</a:t>
            </a:r>
            <a:r>
              <a:rPr dirty="0" sz="900" spc="200" i="1">
                <a:solidFill>
                  <a:srgbClr val="626BA5"/>
                </a:solidFill>
                <a:latin typeface="Times New Roman"/>
                <a:cs typeface="Times New Roman"/>
              </a:rPr>
              <a:t>5</a:t>
            </a:r>
            <a:r>
              <a:rPr dirty="0" sz="900" spc="15" i="1">
                <a:solidFill>
                  <a:srgbClr val="626BA5"/>
                </a:solidFill>
                <a:latin typeface="Times New Roman"/>
                <a:cs typeface="Times New Roman"/>
              </a:rPr>
              <a:t>Comments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37900"/>
              </a:lnSpc>
              <a:spcBef>
                <a:spcPts val="10"/>
              </a:spcBef>
            </a:pP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We</a:t>
            </a:r>
            <a:r>
              <a:rPr dirty="0" sz="85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use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49464D"/>
                </a:solidFill>
                <a:latin typeface="Times New Roman"/>
                <a:cs typeface="Times New Roman"/>
              </a:rPr>
              <a:t>HTML</a:t>
            </a:r>
            <a:r>
              <a:rPr dirty="0" sz="850" spc="-8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383838"/>
                </a:solidFill>
                <a:latin typeface="Times New Roman"/>
                <a:cs typeface="Times New Roman"/>
              </a:rPr>
              <a:t>t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ll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tories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communicate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va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60">
                <a:solidFill>
                  <a:srgbClr val="383838"/>
                </a:solidFill>
                <a:latin typeface="Times New Roman"/>
                <a:cs typeface="Times New Roman"/>
              </a:rPr>
              <a:t>t</a:t>
            </a:r>
            <a:r>
              <a:rPr dirty="0" sz="850" spc="-4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amounts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of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infarmatio</a:t>
            </a:r>
            <a:r>
              <a:rPr dirty="0" sz="850" spc="70">
                <a:solidFill>
                  <a:srgbClr val="5B5662"/>
                </a:solidFill>
                <a:latin typeface="Times New Roman"/>
                <a:cs typeface="Times New Roman"/>
              </a:rPr>
              <a:t>n</a:t>
            </a:r>
            <a:r>
              <a:rPr dirty="0" sz="850" spc="370">
                <a:solidFill>
                  <a:srgbClr val="979397"/>
                </a:solidFill>
                <a:latin typeface="Times New Roman"/>
                <a:cs typeface="Times New Roman"/>
              </a:rPr>
              <a:t>-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animation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85">
                <a:solidFill>
                  <a:srgbClr val="5B5662"/>
                </a:solidFill>
                <a:latin typeface="Times New Roman"/>
                <a:cs typeface="Times New Roman"/>
              </a:rPr>
              <a:t>h</a:t>
            </a:r>
            <a:r>
              <a:rPr dirty="0" sz="850" spc="-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55">
                <a:solidFill>
                  <a:srgbClr val="5B5662"/>
                </a:solidFill>
                <a:latin typeface="Times New Roman"/>
                <a:cs typeface="Times New Roman"/>
              </a:rPr>
              <a:t>lps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us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do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both</a:t>
            </a:r>
            <a:r>
              <a:rPr dirty="0" sz="85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b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55">
                <a:solidFill>
                  <a:srgbClr val="383838"/>
                </a:solidFill>
                <a:latin typeface="Times New Roman"/>
                <a:cs typeface="Times New Roman"/>
              </a:rPr>
              <a:t>tt</a:t>
            </a:r>
            <a:r>
              <a:rPr dirty="0" sz="850" spc="55">
                <a:solidFill>
                  <a:srgbClr val="5B5662"/>
                </a:solidFill>
                <a:latin typeface="Times New Roman"/>
                <a:cs typeface="Times New Roman"/>
              </a:rPr>
              <a:t>er.</a:t>
            </a:r>
            <a:r>
              <a:rPr dirty="0" sz="850" spc="-1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Just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as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hierarchy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guides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users</a:t>
            </a:r>
            <a:r>
              <a:rPr dirty="0" sz="850" spc="-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383838"/>
                </a:solidFill>
                <a:latin typeface="Times New Roman"/>
                <a:cs typeface="Times New Roman"/>
              </a:rPr>
              <a:t>thr</a:t>
            </a:r>
            <a:r>
              <a:rPr dirty="0" sz="850" spc="40">
                <a:solidFill>
                  <a:srgbClr val="383838"/>
                </a:solidFill>
                <a:latin typeface="Times New Roman"/>
                <a:cs typeface="Times New Roman"/>
              </a:rPr>
              <a:t>o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ugh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content,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animation</a:t>
            </a:r>
            <a:r>
              <a:rPr dirty="0" sz="850" spc="-1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guides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5B5662"/>
                </a:solidFill>
                <a:latin typeface="Times New Roman"/>
                <a:cs typeface="Times New Roman"/>
              </a:rPr>
              <a:t>them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through</a:t>
            </a:r>
            <a:r>
              <a:rPr dirty="0" sz="850" spc="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interactions</a:t>
            </a:r>
            <a:r>
              <a:rPr dirty="0" sz="850" spc="-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by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helping</a:t>
            </a:r>
            <a:r>
              <a:rPr dirty="0" sz="850" spc="-7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49464D"/>
                </a:solidFill>
                <a:latin typeface="Times New Roman"/>
                <a:cs typeface="Times New Roman"/>
              </a:rPr>
              <a:t>them</a:t>
            </a:r>
            <a:r>
              <a:rPr dirty="0" sz="850" spc="-8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understand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r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-5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ationship</a:t>
            </a:r>
            <a:r>
              <a:rPr dirty="0" sz="850" spc="7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140">
                <a:solidFill>
                  <a:srgbClr val="776964"/>
                </a:solidFill>
                <a:latin typeface="Times New Roman"/>
                <a:cs typeface="Times New Roman"/>
              </a:rPr>
              <a:t>,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55">
                <a:solidFill>
                  <a:srgbClr val="383838"/>
                </a:solidFill>
                <a:latin typeface="Times New Roman"/>
                <a:cs typeface="Times New Roman"/>
              </a:rPr>
              <a:t>t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ru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c</a:t>
            </a:r>
            <a:r>
              <a:rPr dirty="0" sz="850" spc="20">
                <a:solidFill>
                  <a:srgbClr val="383838"/>
                </a:solidFill>
                <a:latin typeface="Times New Roman"/>
                <a:cs typeface="Times New Roman"/>
              </a:rPr>
              <a:t>tu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re,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cause,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ffe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c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t.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Rachel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Nabors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explains</a:t>
            </a:r>
            <a:r>
              <a:rPr dirty="0" sz="850" spc="-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49464D"/>
                </a:solidFill>
                <a:latin typeface="Times New Roman"/>
                <a:cs typeface="Times New Roman"/>
              </a:rPr>
              <a:t>her</a:t>
            </a:r>
            <a:r>
              <a:rPr dirty="0" sz="850" spc="-1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fascination</a:t>
            </a:r>
            <a:r>
              <a:rPr dirty="0" sz="850" spc="-1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w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i</a:t>
            </a:r>
            <a:r>
              <a:rPr dirty="0" sz="850" spc="85">
                <a:solidFill>
                  <a:srgbClr val="5B5662"/>
                </a:solidFill>
                <a:latin typeface="Times New Roman"/>
                <a:cs typeface="Times New Roman"/>
              </a:rPr>
              <a:t>th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CSS3</a:t>
            </a:r>
            <a:r>
              <a:rPr dirty="0" sz="85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animations,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Canvas,</a:t>
            </a:r>
            <a:r>
              <a:rPr dirty="0" sz="850" spc="-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SVG,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the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web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audio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API,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">
                <a:solidFill>
                  <a:srgbClr val="5B5662"/>
                </a:solidFill>
                <a:latin typeface="Times New Roman"/>
                <a:cs typeface="Times New Roman"/>
              </a:rPr>
              <a:t>webGL,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50" spc="-35">
                <a:solidFill>
                  <a:srgbClr val="5B5662"/>
                </a:solidFill>
                <a:latin typeface="Times New Roman"/>
                <a:cs typeface="Times New Roman"/>
              </a:rPr>
              <a:t>ali</a:t>
            </a:r>
            <a:r>
              <a:rPr dirty="0" sz="950" spc="-9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foe</a:t>
            </a:r>
            <a:r>
              <a:rPr dirty="0" sz="850" spc="-7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49464D"/>
                </a:solidFill>
                <a:latin typeface="Times New Roman"/>
                <a:cs typeface="Times New Roman"/>
              </a:rPr>
              <a:t>re</a:t>
            </a:r>
            <a:r>
              <a:rPr dirty="0" sz="850" spc="-35">
                <a:solidFill>
                  <a:srgbClr val="49464D"/>
                </a:solidFill>
                <a:latin typeface="Times New Roman"/>
                <a:cs typeface="Times New Roman"/>
              </a:rPr>
              <a:t>s</a:t>
            </a:r>
            <a:r>
              <a:rPr dirty="0" sz="850" spc="70">
                <a:solidFill>
                  <a:srgbClr val="49464D"/>
                </a:solidFill>
                <a:latin typeface="Times New Roman"/>
                <a:cs typeface="Times New Roman"/>
              </a:rPr>
              <a:t>t,</a:t>
            </a:r>
            <a:r>
              <a:rPr dirty="0" sz="850" spc="-9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xplains</a:t>
            </a:r>
            <a:r>
              <a:rPr dirty="0" sz="850" spc="-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why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we</a:t>
            </a:r>
            <a:r>
              <a:rPr dirty="0" sz="85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need</a:t>
            </a:r>
            <a:r>
              <a:rPr dirty="0" sz="850" spc="-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web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animatio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n</a:t>
            </a:r>
            <a:r>
              <a:rPr dirty="0" sz="850" spc="425">
                <a:solidFill>
                  <a:srgbClr val="979397"/>
                </a:solidFill>
                <a:latin typeface="Times New Roman"/>
                <a:cs typeface="Times New Roman"/>
              </a:rPr>
              <a:t>-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web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animator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195">
                <a:solidFill>
                  <a:srgbClr val="5B5662"/>
                </a:solidFill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7018" y="5233441"/>
            <a:ext cx="4137025" cy="2098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 sz="1450" spc="50">
                <a:solidFill>
                  <a:srgbClr val="A0524B"/>
                </a:solidFill>
                <a:latin typeface="Times New Roman"/>
                <a:cs typeface="Times New Roman"/>
              </a:rPr>
              <a:t>I</a:t>
            </a:r>
            <a:r>
              <a:rPr dirty="0" sz="1450" spc="75">
                <a:solidFill>
                  <a:srgbClr val="A0524B"/>
                </a:solidFill>
                <a:latin typeface="Times New Roman"/>
                <a:cs typeface="Times New Roman"/>
              </a:rPr>
              <a:t>ssue</a:t>
            </a:r>
            <a:r>
              <a:rPr dirty="0" sz="1450" spc="-90">
                <a:solidFill>
                  <a:srgbClr val="A0524B"/>
                </a:solidFill>
                <a:latin typeface="Times New Roman"/>
                <a:cs typeface="Times New Roman"/>
              </a:rPr>
              <a:t> </a:t>
            </a:r>
            <a:r>
              <a:rPr dirty="0" sz="1450" spc="20">
                <a:solidFill>
                  <a:srgbClr val="A0524B"/>
                </a:solidFill>
                <a:latin typeface="Times New Roman"/>
                <a:cs typeface="Times New Roman"/>
              </a:rPr>
              <a:t>N</a:t>
            </a:r>
            <a:r>
              <a:rPr dirty="0" sz="1450" spc="-409">
                <a:solidFill>
                  <a:srgbClr val="A0524B"/>
                </a:solidFill>
                <a:latin typeface="Times New Roman"/>
                <a:cs typeface="Times New Roman"/>
              </a:rPr>
              <a:t>Q</a:t>
            </a:r>
            <a:r>
              <a:rPr dirty="0" sz="1450" spc="65">
                <a:solidFill>
                  <a:srgbClr val="A0524B"/>
                </a:solidFill>
                <a:latin typeface="Times New Roman"/>
                <a:cs typeface="Times New Roman"/>
              </a:rPr>
              <a:t> </a:t>
            </a:r>
            <a:r>
              <a:rPr dirty="0" sz="1450" spc="45">
                <a:solidFill>
                  <a:srgbClr val="A0524B"/>
                </a:solidFill>
                <a:latin typeface="Times New Roman"/>
                <a:cs typeface="Times New Roman"/>
              </a:rPr>
              <a:t>3</a:t>
            </a:r>
            <a:r>
              <a:rPr dirty="0" sz="1450" spc="100">
                <a:solidFill>
                  <a:srgbClr val="A0524B"/>
                </a:solidFill>
                <a:latin typeface="Times New Roman"/>
                <a:cs typeface="Times New Roman"/>
              </a:rPr>
              <a:t>8</a:t>
            </a:r>
            <a:r>
              <a:rPr dirty="0" sz="1450" spc="114">
                <a:solidFill>
                  <a:srgbClr val="A0524B"/>
                </a:solidFill>
                <a:latin typeface="Times New Roman"/>
                <a:cs typeface="Times New Roman"/>
              </a:rPr>
              <a:t>9</a:t>
            </a:r>
            <a:endParaRPr sz="14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800"/>
              </a:spcBef>
            </a:pPr>
            <a:r>
              <a:rPr dirty="0" sz="1050" spc="-50">
                <a:solidFill>
                  <a:srgbClr val="4D5E9E"/>
                </a:solidFill>
                <a:latin typeface="Arial"/>
                <a:cs typeface="Arial"/>
              </a:rPr>
              <a:t>D</a:t>
            </a:r>
            <a:r>
              <a:rPr dirty="0" sz="1050" spc="45">
                <a:solidFill>
                  <a:srgbClr val="4D5E9E"/>
                </a:solidFill>
                <a:latin typeface="Arial"/>
                <a:cs typeface="Arial"/>
              </a:rPr>
              <a:t>es</a:t>
            </a:r>
            <a:r>
              <a:rPr dirty="0" sz="1050" spc="-15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 spc="5">
                <a:solidFill>
                  <a:srgbClr val="4D5E9E"/>
                </a:solidFill>
                <a:latin typeface="Arial"/>
                <a:cs typeface="Arial"/>
              </a:rPr>
              <a:t>g</a:t>
            </a:r>
            <a:r>
              <a:rPr dirty="0" sz="1050" spc="120">
                <a:solidFill>
                  <a:srgbClr val="4D5E9E"/>
                </a:solidFill>
                <a:latin typeface="Arial"/>
                <a:cs typeface="Arial"/>
              </a:rPr>
              <a:t>n</a:t>
            </a:r>
            <a:r>
              <a:rPr dirty="0" sz="1050" spc="5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 spc="-50">
                <a:solidFill>
                  <a:srgbClr val="4D5E9E"/>
                </a:solidFill>
                <a:latin typeface="Arial"/>
                <a:cs typeface="Arial"/>
              </a:rPr>
              <a:t>n</a:t>
            </a:r>
            <a:r>
              <a:rPr dirty="0" sz="1050" spc="195">
                <a:solidFill>
                  <a:srgbClr val="4D5E9E"/>
                </a:solidFill>
                <a:latin typeface="Arial"/>
                <a:cs typeface="Arial"/>
              </a:rPr>
              <a:t>g</a:t>
            </a:r>
            <a:r>
              <a:rPr dirty="0" sz="1050" spc="-18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55">
                <a:solidFill>
                  <a:srgbClr val="4D5E9E"/>
                </a:solidFill>
                <a:latin typeface="Arial"/>
                <a:cs typeface="Arial"/>
              </a:rPr>
              <a:t>f</a:t>
            </a:r>
            <a:r>
              <a:rPr dirty="0" sz="1050" spc="70">
                <a:solidFill>
                  <a:srgbClr val="4D5E9E"/>
                </a:solidFill>
                <a:latin typeface="Arial"/>
                <a:cs typeface="Arial"/>
              </a:rPr>
              <a:t>o</a:t>
            </a:r>
            <a:r>
              <a:rPr dirty="0" sz="1050" spc="135">
                <a:solidFill>
                  <a:srgbClr val="4D5E9E"/>
                </a:solidFill>
                <a:latin typeface="Arial"/>
                <a:cs typeface="Arial"/>
              </a:rPr>
              <a:t>r</a:t>
            </a:r>
            <a:r>
              <a:rPr dirty="0" sz="1050" spc="-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4D5E9E"/>
                </a:solidFill>
                <a:latin typeface="Arial"/>
                <a:cs typeface="Arial"/>
              </a:rPr>
              <a:t>Ea</a:t>
            </a:r>
            <a:r>
              <a:rPr dirty="0" sz="1050" spc="-145">
                <a:solidFill>
                  <a:srgbClr val="4D5E9E"/>
                </a:solidFill>
                <a:latin typeface="Arial"/>
                <a:cs typeface="Arial"/>
              </a:rPr>
              <a:t>s</a:t>
            </a:r>
            <a:r>
              <a:rPr dirty="0" sz="1050" spc="85">
                <a:solidFill>
                  <a:srgbClr val="4D5E9E"/>
                </a:solidFill>
                <a:latin typeface="Arial"/>
                <a:cs typeface="Arial"/>
              </a:rPr>
              <a:t>y</a:t>
            </a:r>
            <a:r>
              <a:rPr dirty="0" sz="1050" spc="-18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1050" spc="-110">
                <a:solidFill>
                  <a:srgbClr val="4D5E9E"/>
                </a:solidFill>
                <a:latin typeface="Arial"/>
                <a:cs typeface="Arial"/>
              </a:rPr>
              <a:t>l</a:t>
            </a:r>
            <a:r>
              <a:rPr dirty="0" sz="1050" spc="95">
                <a:solidFill>
                  <a:srgbClr val="4D5E9E"/>
                </a:solidFill>
                <a:latin typeface="Arial"/>
                <a:cs typeface="Arial"/>
              </a:rPr>
              <a:t>n</a:t>
            </a:r>
            <a:r>
              <a:rPr dirty="0" sz="1050" spc="-90">
                <a:solidFill>
                  <a:srgbClr val="4D5E9E"/>
                </a:solidFill>
                <a:latin typeface="Arial"/>
                <a:cs typeface="Arial"/>
              </a:rPr>
              <a:t>t</a:t>
            </a:r>
            <a:r>
              <a:rPr dirty="0" sz="1050" spc="65">
                <a:solidFill>
                  <a:srgbClr val="4D5E9E"/>
                </a:solidFill>
                <a:latin typeface="Arial"/>
                <a:cs typeface="Arial"/>
              </a:rPr>
              <a:t>e</a:t>
            </a:r>
            <a:r>
              <a:rPr dirty="0" sz="1050" spc="70">
                <a:solidFill>
                  <a:srgbClr val="4D5E9E"/>
                </a:solidFill>
                <a:latin typeface="Arial"/>
                <a:cs typeface="Arial"/>
              </a:rPr>
              <a:t>ract</a:t>
            </a:r>
            <a:r>
              <a:rPr dirty="0" sz="1050" spc="-25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1050" spc="55">
                <a:solidFill>
                  <a:srgbClr val="4D5E9E"/>
                </a:solidFill>
                <a:latin typeface="Arial"/>
                <a:cs typeface="Arial"/>
              </a:rPr>
              <a:t>on</a:t>
            </a:r>
            <a:endParaRPr sz="105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375"/>
              </a:spcBef>
            </a:pPr>
            <a:r>
              <a:rPr dirty="0" sz="900" spc="25" i="1">
                <a:solidFill>
                  <a:srgbClr val="5B5662"/>
                </a:solidFill>
                <a:latin typeface="Times New Roman"/>
                <a:cs typeface="Times New Roman"/>
              </a:rPr>
              <a:t>by</a:t>
            </a:r>
            <a:r>
              <a:rPr dirty="0" sz="900" spc="-75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750" spc="10">
                <a:solidFill>
                  <a:srgbClr val="4D5E9E"/>
                </a:solidFill>
                <a:latin typeface="Arial"/>
                <a:cs typeface="Arial"/>
              </a:rPr>
              <a:t>SARAH</a:t>
            </a:r>
            <a:r>
              <a:rPr dirty="0" sz="750" spc="45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4D5E9E"/>
                </a:solidFill>
                <a:latin typeface="Arial"/>
                <a:cs typeface="Arial"/>
              </a:rPr>
              <a:t>HOR</a:t>
            </a:r>
            <a:r>
              <a:rPr dirty="0" sz="750" spc="-110">
                <a:solidFill>
                  <a:srgbClr val="4D5E9E"/>
                </a:solidFill>
                <a:latin typeface="Arial"/>
                <a:cs typeface="Arial"/>
              </a:rPr>
              <a:t>T</a:t>
            </a:r>
            <a:r>
              <a:rPr dirty="0" sz="750" spc="40">
                <a:solidFill>
                  <a:srgbClr val="4D5E9E"/>
                </a:solidFill>
                <a:latin typeface="Arial"/>
                <a:cs typeface="Arial"/>
              </a:rPr>
              <a:t>O</a:t>
            </a:r>
            <a:r>
              <a:rPr dirty="0" sz="750" spc="-50">
                <a:solidFill>
                  <a:srgbClr val="4D5E9E"/>
                </a:solidFill>
                <a:latin typeface="Arial"/>
                <a:cs typeface="Arial"/>
              </a:rPr>
              <a:t>N</a:t>
            </a:r>
            <a:r>
              <a:rPr dirty="0" sz="750" spc="200">
                <a:solidFill>
                  <a:srgbClr val="6B5444"/>
                </a:solidFill>
                <a:latin typeface="Arial"/>
                <a:cs typeface="Arial"/>
              </a:rPr>
              <a:t>,</a:t>
            </a:r>
            <a:r>
              <a:rPr dirty="0" sz="750" spc="30">
                <a:solidFill>
                  <a:srgbClr val="4D5E9E"/>
                </a:solidFill>
                <a:latin typeface="Arial"/>
                <a:cs typeface="Arial"/>
              </a:rPr>
              <a:t>WH</a:t>
            </a:r>
            <a:r>
              <a:rPr dirty="0" sz="750" spc="-50">
                <a:solidFill>
                  <a:srgbClr val="4D5E9E"/>
                </a:solidFill>
                <a:latin typeface="Arial"/>
                <a:cs typeface="Arial"/>
              </a:rPr>
              <a:t>I</a:t>
            </a:r>
            <a:r>
              <a:rPr dirty="0" sz="750" spc="30">
                <a:solidFill>
                  <a:srgbClr val="4D5E9E"/>
                </a:solidFill>
                <a:latin typeface="Arial"/>
                <a:cs typeface="Arial"/>
              </a:rPr>
              <a:t>T</a:t>
            </a:r>
            <a:r>
              <a:rPr dirty="0" sz="750" spc="-35">
                <a:solidFill>
                  <a:srgbClr val="4D5E9E"/>
                </a:solidFill>
                <a:latin typeface="Arial"/>
                <a:cs typeface="Arial"/>
              </a:rPr>
              <a:t>N</a:t>
            </a:r>
            <a:r>
              <a:rPr dirty="0" sz="750" spc="-5">
                <a:solidFill>
                  <a:srgbClr val="4D5E9E"/>
                </a:solidFill>
                <a:latin typeface="Arial"/>
                <a:cs typeface="Arial"/>
              </a:rPr>
              <a:t>EY</a:t>
            </a:r>
            <a:r>
              <a:rPr dirty="0" sz="750" spc="-20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750" spc="-15">
                <a:solidFill>
                  <a:srgbClr val="4D5E9E"/>
                </a:solidFill>
                <a:latin typeface="Arial"/>
                <a:cs typeface="Arial"/>
              </a:rPr>
              <a:t>QUESENBERY</a:t>
            </a:r>
            <a:r>
              <a:rPr dirty="0" sz="750" spc="-10">
                <a:solidFill>
                  <a:srgbClr val="4D5E9E"/>
                </a:solidFill>
                <a:latin typeface="Arial"/>
                <a:cs typeface="Arial"/>
              </a:rPr>
              <a:t> </a:t>
            </a:r>
            <a:r>
              <a:rPr dirty="0" sz="750" spc="45">
                <a:solidFill>
                  <a:srgbClr val="6B5444"/>
                </a:solidFill>
                <a:latin typeface="Arial"/>
                <a:cs typeface="Arial"/>
              </a:rPr>
              <a:t>·</a:t>
            </a:r>
            <a:r>
              <a:rPr dirty="0" sz="900" spc="25" i="1">
                <a:solidFill>
                  <a:srgbClr val="5B5662"/>
                </a:solidFill>
                <a:latin typeface="Times New Roman"/>
                <a:cs typeface="Times New Roman"/>
              </a:rPr>
              <a:t>January</a:t>
            </a:r>
            <a:r>
              <a:rPr dirty="0" sz="900" spc="40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00" spc="-40" i="1">
                <a:solidFill>
                  <a:srgbClr val="5B5662"/>
                </a:solidFill>
                <a:latin typeface="Times New Roman"/>
                <a:cs typeface="Times New Roman"/>
              </a:rPr>
              <a:t>2</a:t>
            </a:r>
            <a:r>
              <a:rPr dirty="0" sz="900" spc="135" i="1">
                <a:solidFill>
                  <a:srgbClr val="5B5662"/>
                </a:solidFill>
                <a:latin typeface="Times New Roman"/>
                <a:cs typeface="Times New Roman"/>
              </a:rPr>
              <a:t>8</a:t>
            </a:r>
            <a:r>
              <a:rPr dirty="0" sz="900" spc="70" i="1">
                <a:solidFill>
                  <a:srgbClr val="5B5662"/>
                </a:solidFill>
                <a:latin typeface="Times New Roman"/>
                <a:cs typeface="Times New Roman"/>
              </a:rPr>
              <a:t>,</a:t>
            </a:r>
            <a:r>
              <a:rPr dirty="0" sz="900" spc="20" i="1">
                <a:solidFill>
                  <a:srgbClr val="5B5662"/>
                </a:solidFill>
                <a:latin typeface="Times New Roman"/>
                <a:cs typeface="Times New Roman"/>
              </a:rPr>
              <a:t>2014</a:t>
            </a:r>
            <a:r>
              <a:rPr dirty="0" sz="900" spc="25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00" spc="50">
                <a:solidFill>
                  <a:srgbClr val="6B5444"/>
                </a:solidFill>
                <a:latin typeface="Times New Roman"/>
                <a:cs typeface="Times New Roman"/>
              </a:rPr>
              <a:t>·</a:t>
            </a:r>
            <a:r>
              <a:rPr dirty="0" sz="900" spc="55" i="1">
                <a:solidFill>
                  <a:srgbClr val="626BA5"/>
                </a:solidFill>
                <a:latin typeface="Times New Roman"/>
                <a:cs typeface="Times New Roman"/>
              </a:rPr>
              <a:t>15</a:t>
            </a:r>
            <a:r>
              <a:rPr dirty="0" sz="900" spc="-114" i="1">
                <a:solidFill>
                  <a:srgbClr val="626BA5"/>
                </a:solidFill>
                <a:latin typeface="Times New Roman"/>
                <a:cs typeface="Times New Roman"/>
              </a:rPr>
              <a:t> </a:t>
            </a:r>
            <a:r>
              <a:rPr dirty="0" sz="900" spc="10" i="1">
                <a:solidFill>
                  <a:srgbClr val="626BA5"/>
                </a:solidFill>
                <a:latin typeface="Times New Roman"/>
                <a:cs typeface="Times New Roman"/>
              </a:rPr>
              <a:t>Comments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36900"/>
              </a:lnSpc>
              <a:spcBef>
                <a:spcPts val="20"/>
              </a:spcBef>
            </a:pP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Wh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40">
                <a:solidFill>
                  <a:srgbClr val="383838"/>
                </a:solidFill>
                <a:latin typeface="Times New Roman"/>
                <a:cs typeface="Times New Roman"/>
              </a:rPr>
              <a:t>t</a:t>
            </a:r>
            <a:r>
              <a:rPr dirty="0" sz="850" spc="60">
                <a:solidFill>
                  <a:srgbClr val="383838"/>
                </a:solidFill>
                <a:latin typeface="Times New Roman"/>
                <a:cs typeface="Times New Roman"/>
              </a:rPr>
              <a:t>h</a:t>
            </a:r>
            <a:r>
              <a:rPr dirty="0" sz="850" spc="70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150">
                <a:solidFill>
                  <a:srgbClr val="5B5662"/>
                </a:solidFill>
                <a:latin typeface="Times New Roman"/>
                <a:cs typeface="Times New Roman"/>
              </a:rPr>
              <a:t>r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you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contribute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the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user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experience,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dev</a:t>
            </a:r>
            <a:r>
              <a:rPr dirty="0" sz="850" spc="-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-5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opme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n</a:t>
            </a:r>
            <a:r>
              <a:rPr dirty="0" sz="850" spc="55">
                <a:solidFill>
                  <a:srgbClr val="383838"/>
                </a:solidFill>
                <a:latin typeface="Times New Roman"/>
                <a:cs typeface="Times New Roman"/>
              </a:rPr>
              <a:t>t</a:t>
            </a:r>
            <a:r>
              <a:rPr dirty="0" sz="850" spc="85">
                <a:solidFill>
                  <a:srgbClr val="5B5662"/>
                </a:solidFill>
                <a:latin typeface="Times New Roman"/>
                <a:cs typeface="Times New Roman"/>
              </a:rPr>
              <a:t>,</a:t>
            </a:r>
            <a:r>
              <a:rPr dirty="0" sz="850" spc="-10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or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strategy</a:t>
            </a:r>
            <a:r>
              <a:rPr dirty="0" sz="85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of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your</a:t>
            </a:r>
            <a:r>
              <a:rPr dirty="0" sz="850" spc="-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websit</a:t>
            </a:r>
            <a:r>
              <a:rPr dirty="0" sz="850" spc="100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85">
                <a:solidFill>
                  <a:srgbClr val="776964"/>
                </a:solidFill>
                <a:latin typeface="Times New Roman"/>
                <a:cs typeface="Times New Roman"/>
              </a:rPr>
              <a:t>,</a:t>
            </a:r>
            <a:r>
              <a:rPr dirty="0" sz="850" spc="85">
                <a:solidFill>
                  <a:srgbClr val="776964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y</a:t>
            </a:r>
            <a:r>
              <a:rPr dirty="0" sz="850" spc="5">
                <a:solidFill>
                  <a:srgbClr val="5B5662"/>
                </a:solidFill>
                <a:latin typeface="Times New Roman"/>
                <a:cs typeface="Times New Roman"/>
              </a:rPr>
              <a:t>o</a:t>
            </a:r>
            <a:r>
              <a:rPr dirty="0" sz="850" spc="40">
                <a:solidFill>
                  <a:srgbClr val="49464D"/>
                </a:solidFill>
                <a:latin typeface="Times New Roman"/>
                <a:cs typeface="Times New Roman"/>
              </a:rPr>
              <a:t>u</a:t>
            </a:r>
            <a:r>
              <a:rPr dirty="0" sz="850" spc="-3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70">
                <a:solidFill>
                  <a:srgbClr val="49464D"/>
                </a:solidFill>
                <a:latin typeface="Times New Roman"/>
                <a:cs typeface="Times New Roman"/>
              </a:rPr>
              <a:t>h</a:t>
            </a:r>
            <a:r>
              <a:rPr dirty="0" sz="850" spc="5">
                <a:solidFill>
                  <a:srgbClr val="49464D"/>
                </a:solidFill>
                <a:latin typeface="Times New Roman"/>
                <a:cs typeface="Times New Roman"/>
              </a:rPr>
              <a:t>a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ve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10">
                <a:solidFill>
                  <a:srgbClr val="5B5662"/>
                </a:solidFill>
                <a:latin typeface="Times New Roman"/>
                <a:cs typeface="Times New Roman"/>
              </a:rPr>
              <a:t>a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business,</a:t>
            </a:r>
            <a:r>
              <a:rPr dirty="0" sz="850" spc="-1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ethical,</a:t>
            </a:r>
            <a:r>
              <a:rPr dirty="0" sz="850" spc="-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(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in</a:t>
            </a:r>
            <a:r>
              <a:rPr dirty="0" sz="850" spc="-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0">
                <a:solidFill>
                  <a:srgbClr val="5B5662"/>
                </a:solidFill>
                <a:latin typeface="Times New Roman"/>
                <a:cs typeface="Times New Roman"/>
              </a:rPr>
              <a:t>ma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n</a:t>
            </a:r>
            <a:r>
              <a:rPr dirty="0" sz="850" spc="55">
                <a:solidFill>
                  <a:srgbClr val="5B5662"/>
                </a:solidFill>
                <a:latin typeface="Times New Roman"/>
                <a:cs typeface="Times New Roman"/>
              </a:rPr>
              <a:t>y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cases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)</a:t>
            </a:r>
            <a:r>
              <a:rPr dirty="0" sz="850" spc="-7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5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egal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49464D"/>
                </a:solidFill>
                <a:latin typeface="Times New Roman"/>
                <a:cs typeface="Times New Roman"/>
              </a:rPr>
              <a:t>responsibility</a:t>
            </a:r>
            <a:r>
              <a:rPr dirty="0" sz="850" spc="-3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make</a:t>
            </a:r>
            <a:r>
              <a:rPr dirty="0" sz="850" spc="-10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your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60">
                <a:solidFill>
                  <a:srgbClr val="5B5662"/>
                </a:solidFill>
                <a:latin typeface="Times New Roman"/>
                <a:cs typeface="Times New Roman"/>
              </a:rPr>
              <a:t>i</a:t>
            </a:r>
            <a:r>
              <a:rPr dirty="0" sz="850" spc="60">
                <a:solidFill>
                  <a:srgbClr val="5B5662"/>
                </a:solidFill>
                <a:latin typeface="Times New Roman"/>
                <a:cs typeface="Times New Roman"/>
              </a:rPr>
              <a:t>te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accessi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b</a:t>
            </a:r>
            <a:r>
              <a:rPr dirty="0" sz="850" spc="-5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dirty="0" sz="850" spc="90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80">
                <a:solidFill>
                  <a:srgbClr val="6B5444"/>
                </a:solidFill>
                <a:latin typeface="Times New Roman"/>
                <a:cs typeface="Times New Roman"/>
              </a:rPr>
              <a:t>.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an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equally</a:t>
            </a:r>
            <a:r>
              <a:rPr dirty="0" sz="850" spc="-9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comp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lling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49464D"/>
                </a:solidFill>
                <a:latin typeface="Times New Roman"/>
                <a:cs typeface="Times New Roman"/>
              </a:rPr>
              <a:t>duty</a:t>
            </a:r>
            <a:r>
              <a:rPr dirty="0" sz="850" spc="-10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your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stakeh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o</a:t>
            </a:r>
            <a:r>
              <a:rPr dirty="0" sz="850" spc="-5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ders,</a:t>
            </a:r>
            <a:r>
              <a:rPr dirty="0" sz="850" spc="-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creativit</a:t>
            </a:r>
            <a:r>
              <a:rPr dirty="0" sz="850" spc="-15">
                <a:solidFill>
                  <a:srgbClr val="5B5662"/>
                </a:solidFill>
                <a:latin typeface="Times New Roman"/>
                <a:cs typeface="Times New Roman"/>
              </a:rPr>
              <a:t>y</a:t>
            </a:r>
            <a:r>
              <a:rPr dirty="0" sz="850" spc="140">
                <a:solidFill>
                  <a:srgbClr val="5B5662"/>
                </a:solidFill>
                <a:latin typeface="Times New Roman"/>
                <a:cs typeface="Times New Roman"/>
              </a:rPr>
              <a:t>,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career</a:t>
            </a:r>
            <a:r>
              <a:rPr dirty="0" sz="850" spc="-1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achieve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accessibility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without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sacrificing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5B5662"/>
                </a:solidFill>
                <a:latin typeface="Times New Roman"/>
                <a:cs typeface="Times New Roman"/>
              </a:rPr>
              <a:t>one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whit</a:t>
            </a:r>
            <a:r>
              <a:rPr dirty="0" sz="850" spc="-7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of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design</a:t>
            </a:r>
            <a:r>
              <a:rPr dirty="0" sz="850" spc="-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85">
                <a:solidFill>
                  <a:srgbClr val="49464D"/>
                </a:solidFill>
                <a:latin typeface="Times New Roman"/>
                <a:cs typeface="Times New Roman"/>
              </a:rPr>
              <a:t>o</a:t>
            </a:r>
            <a:r>
              <a:rPr dirty="0" sz="850" spc="155">
                <a:solidFill>
                  <a:srgbClr val="49464D"/>
                </a:solidFill>
                <a:latin typeface="Times New Roman"/>
                <a:cs typeface="Times New Roman"/>
              </a:rPr>
              <a:t>r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innovation.</a:t>
            </a:r>
            <a:r>
              <a:rPr dirty="0" sz="850" spc="-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So</a:t>
            </a:r>
            <a:r>
              <a:rPr dirty="0" sz="85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what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'</a:t>
            </a:r>
            <a:r>
              <a:rPr dirty="0" sz="850" spc="20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210">
                <a:solidFill>
                  <a:srgbClr val="5B5662"/>
                </a:solidFill>
                <a:latin typeface="Times New Roman"/>
                <a:cs typeface="Times New Roman"/>
              </a:rPr>
              <a:t>a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site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application</a:t>
            </a:r>
            <a:r>
              <a:rPr dirty="0" sz="850" spc="-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maker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do?</a:t>
            </a:r>
            <a:r>
              <a:rPr dirty="0" sz="850" spc="-1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For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55">
                <a:solidFill>
                  <a:srgbClr val="383838"/>
                </a:solidFill>
                <a:latin typeface="Times New Roman"/>
                <a:cs typeface="Times New Roman"/>
              </a:rPr>
              <a:t>t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arter</a:t>
            </a:r>
            <a:r>
              <a:rPr dirty="0" sz="850" spc="75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140">
                <a:solidFill>
                  <a:srgbClr val="776964"/>
                </a:solidFill>
                <a:latin typeface="Times New Roman"/>
                <a:cs typeface="Times New Roman"/>
              </a:rPr>
              <a:t>,</a:t>
            </a:r>
            <a:r>
              <a:rPr dirty="0" sz="850" spc="40">
                <a:solidFill>
                  <a:srgbClr val="49464D"/>
                </a:solidFill>
                <a:latin typeface="Times New Roman"/>
                <a:cs typeface="Times New Roman"/>
              </a:rPr>
              <a:t>read</a:t>
            </a:r>
            <a:r>
              <a:rPr dirty="0" sz="850" spc="-6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Arial"/>
                <a:cs typeface="Arial"/>
              </a:rPr>
              <a:t>thi</a:t>
            </a:r>
            <a:r>
              <a:rPr dirty="0" sz="850" spc="125">
                <a:solidFill>
                  <a:srgbClr val="5B5662"/>
                </a:solidFill>
                <a:latin typeface="Arial"/>
                <a:cs typeface="Arial"/>
              </a:rPr>
              <a:t>s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bo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o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k</a:t>
            </a:r>
            <a:r>
              <a:rPr dirty="0" sz="850" spc="110">
                <a:solidFill>
                  <a:srgbClr val="5B5662"/>
                </a:solidFill>
                <a:latin typeface="Times New Roman"/>
                <a:cs typeface="Times New Roman"/>
              </a:rPr>
              <a:t>!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We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are</a:t>
            </a:r>
            <a:r>
              <a:rPr dirty="0" sz="850" spc="-7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thrilled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present</a:t>
            </a:r>
            <a:r>
              <a:rPr dirty="0" sz="850" spc="3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49464D"/>
                </a:solidFill>
                <a:latin typeface="Times New Roman"/>
                <a:cs typeface="Times New Roman"/>
              </a:rPr>
              <a:t>an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xclusive</a:t>
            </a:r>
            <a:r>
              <a:rPr dirty="0" sz="850" spc="-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excerpt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from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Chapter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00" spc="80">
                <a:solidFill>
                  <a:srgbClr val="5B5662"/>
                </a:solidFill>
                <a:latin typeface="Times New Roman"/>
                <a:cs typeface="Times New Roman"/>
              </a:rPr>
              <a:t>5</a:t>
            </a:r>
            <a:r>
              <a:rPr dirty="0" sz="90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5">
                <a:solidFill>
                  <a:srgbClr val="49464D"/>
                </a:solidFill>
                <a:latin typeface="Times New Roman"/>
                <a:cs typeface="Times New Roman"/>
              </a:rPr>
              <a:t>of</a:t>
            </a:r>
            <a:r>
              <a:rPr dirty="0" sz="850" spc="-8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</a:t>
            </a:r>
            <a:r>
              <a:rPr dirty="0" sz="85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Web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far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Everyon</a:t>
            </a:r>
            <a:r>
              <a:rPr dirty="0" sz="850" spc="100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114">
                <a:solidFill>
                  <a:srgbClr val="383838"/>
                </a:solidFill>
                <a:latin typeface="Times New Roman"/>
                <a:cs typeface="Times New Roman"/>
              </a:rPr>
              <a:t>:</a:t>
            </a:r>
            <a:r>
              <a:rPr dirty="0" sz="850" spc="15">
                <a:solidFill>
                  <a:srgbClr val="49464D"/>
                </a:solidFill>
                <a:latin typeface="Times New Roman"/>
                <a:cs typeface="Times New Roman"/>
              </a:rPr>
              <a:t>Designing</a:t>
            </a:r>
            <a:r>
              <a:rPr dirty="0" sz="850" spc="-5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Accessible 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U</a:t>
            </a:r>
            <a:r>
              <a:rPr dirty="0" sz="850" spc="70">
                <a:solidFill>
                  <a:srgbClr val="5B5662"/>
                </a:solidFill>
                <a:latin typeface="Times New Roman"/>
                <a:cs typeface="Times New Roman"/>
              </a:rPr>
              <a:t>ser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Experiences</a:t>
            </a:r>
            <a:r>
              <a:rPr dirty="0" sz="850" spc="-7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by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00" spc="20">
                <a:solidFill>
                  <a:srgbClr val="5B5662"/>
                </a:solidFill>
                <a:latin typeface="Times New Roman"/>
                <a:cs typeface="Times New Roman"/>
              </a:rPr>
              <a:t>Sarah</a:t>
            </a:r>
            <a:r>
              <a:rPr dirty="0" sz="900" spc="-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Horton</a:t>
            </a:r>
            <a:r>
              <a:rPr dirty="0" sz="850" spc="-2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Whitney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Quesenbery</a:t>
            </a:r>
            <a:r>
              <a:rPr dirty="0" sz="850" spc="140">
                <a:solidFill>
                  <a:srgbClr val="5B5662"/>
                </a:solidFill>
                <a:latin typeface="Times New Roman"/>
                <a:cs typeface="Times New Roman"/>
              </a:rPr>
              <a:t>,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availa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b</a:t>
            </a:r>
            <a:r>
              <a:rPr dirty="0" sz="850" spc="-5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dirty="0" sz="850" spc="100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-10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49464D"/>
                </a:solidFill>
                <a:latin typeface="Times New Roman"/>
                <a:cs typeface="Times New Roman"/>
              </a:rPr>
              <a:t>now</a:t>
            </a:r>
            <a:r>
              <a:rPr dirty="0" sz="850" spc="-2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from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Rosenf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-5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dirty="0" sz="850" spc="135">
                <a:solidFill>
                  <a:srgbClr val="5B5662"/>
                </a:solidFill>
                <a:latin typeface="Times New Roman"/>
                <a:cs typeface="Times New Roman"/>
              </a:rPr>
              <a:t>d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Medi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a</a:t>
            </a:r>
            <a:r>
              <a:rPr dirty="0" sz="850" spc="425">
                <a:solidFill>
                  <a:srgbClr val="979397"/>
                </a:solidFill>
                <a:latin typeface="Times New Roman"/>
                <a:cs typeface="Times New Roman"/>
              </a:rPr>
              <a:t>-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with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0">
                <a:solidFill>
                  <a:srgbClr val="5B5662"/>
                </a:solidFill>
                <a:latin typeface="Times New Roman"/>
                <a:cs typeface="Times New Roman"/>
              </a:rPr>
              <a:t>a</a:t>
            </a:r>
            <a:r>
              <a:rPr dirty="0" sz="850" spc="-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20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49464D"/>
                </a:solidFill>
                <a:latin typeface="Times New Roman"/>
                <a:cs typeface="Times New Roman"/>
              </a:rPr>
              <a:t>percent</a:t>
            </a:r>
            <a:r>
              <a:rPr dirty="0" sz="850" spc="3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49464D"/>
                </a:solidFill>
                <a:latin typeface="Times New Roman"/>
                <a:cs typeface="Times New Roman"/>
              </a:rPr>
              <a:t>discount</a:t>
            </a:r>
            <a:r>
              <a:rPr dirty="0" sz="850" spc="-8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far</a:t>
            </a:r>
            <a:r>
              <a:rPr dirty="0" sz="850" spc="-1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ALA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49464D"/>
                </a:solidFill>
                <a:latin typeface="Times New Roman"/>
                <a:cs typeface="Times New Roman"/>
              </a:rPr>
              <a:t>readers,</a:t>
            </a:r>
            <a:r>
              <a:rPr dirty="0" sz="850" spc="-4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eve</a:t>
            </a:r>
            <a:r>
              <a:rPr dirty="0" sz="850" spc="75">
                <a:solidFill>
                  <a:srgbClr val="5B5662"/>
                </a:solidFill>
                <a:latin typeface="Times New Roman"/>
                <a:cs typeface="Times New Roman"/>
              </a:rPr>
              <a:t>n</a:t>
            </a:r>
            <a:r>
              <a:rPr dirty="0" sz="850" spc="55">
                <a:solidFill>
                  <a:srgbClr val="6B5444"/>
                </a:solidFill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2578" y="7574639"/>
            <a:ext cx="77787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50" spc="30" b="1">
                <a:solidFill>
                  <a:srgbClr val="C3C1BD"/>
                </a:solidFill>
                <a:latin typeface="Times New Roman"/>
                <a:cs typeface="Times New Roman"/>
              </a:rPr>
              <a:t>*f</a:t>
            </a:r>
            <a:r>
              <a:rPr dirty="0" sz="2050" spc="-270" b="1">
                <a:solidFill>
                  <a:srgbClr val="C3C1BD"/>
                </a:solidFill>
                <a:latin typeface="Times New Roman"/>
                <a:cs typeface="Times New Roman"/>
              </a:rPr>
              <a:t> </a:t>
            </a:r>
            <a:r>
              <a:rPr dirty="0" sz="2000" spc="-145">
                <a:solidFill>
                  <a:srgbClr val="C3C1BD"/>
                </a:solidFill>
                <a:latin typeface="Arial"/>
                <a:cs typeface="Arial"/>
              </a:rPr>
              <a:t>d</a:t>
            </a:r>
            <a:r>
              <a:rPr dirty="0" sz="2000" spc="-180">
                <a:solidFill>
                  <a:srgbClr val="C3C1BD"/>
                </a:solidFill>
                <a:latin typeface="Arial"/>
                <a:cs typeface="Arial"/>
              </a:rPr>
              <a:t>á</a:t>
            </a:r>
            <a:r>
              <a:rPr dirty="0" sz="2000" spc="-434">
                <a:solidFill>
                  <a:srgbClr val="C3C1BD"/>
                </a:solidFill>
                <a:latin typeface="Arial"/>
                <a:cs typeface="Arial"/>
              </a:rPr>
              <a:t>·</a:t>
            </a:r>
            <a:r>
              <a:rPr dirty="0" sz="2000" spc="-130">
                <a:solidFill>
                  <a:srgbClr val="C3C1BD"/>
                </a:solidFill>
                <a:latin typeface="Arial"/>
                <a:cs typeface="Arial"/>
              </a:rPr>
              <a:t>\if•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5474" y="8336434"/>
            <a:ext cx="58420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49464D"/>
                </a:solidFill>
                <a:latin typeface="Arial"/>
                <a:cs typeface="Arial"/>
              </a:rPr>
              <a:t>Sty</a:t>
            </a:r>
            <a:r>
              <a:rPr dirty="0" sz="800" spc="-5">
                <a:solidFill>
                  <a:srgbClr val="49464D"/>
                </a:solidFill>
                <a:latin typeface="Arial"/>
                <a:cs typeface="Arial"/>
              </a:rPr>
              <a:t>l</a:t>
            </a:r>
            <a:r>
              <a:rPr dirty="0" sz="800" spc="100">
                <a:solidFill>
                  <a:srgbClr val="49464D"/>
                </a:solidFill>
                <a:latin typeface="Arial"/>
                <a:cs typeface="Arial"/>
              </a:rPr>
              <a:t>e</a:t>
            </a:r>
            <a:r>
              <a:rPr dirty="0" sz="800" spc="-6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00" spc="10">
                <a:solidFill>
                  <a:srgbClr val="49464D"/>
                </a:solidFill>
                <a:latin typeface="Arial"/>
                <a:cs typeface="Arial"/>
              </a:rPr>
              <a:t>G</a:t>
            </a:r>
            <a:r>
              <a:rPr dirty="0" sz="800" spc="-160">
                <a:solidFill>
                  <a:srgbClr val="49464D"/>
                </a:solidFill>
                <a:latin typeface="Arial"/>
                <a:cs typeface="Arial"/>
              </a:rPr>
              <a:t>u</a:t>
            </a:r>
            <a:r>
              <a:rPr dirty="0" sz="800" spc="-20">
                <a:solidFill>
                  <a:srgbClr val="49464D"/>
                </a:solidFill>
                <a:latin typeface="Arial"/>
                <a:cs typeface="Arial"/>
              </a:rPr>
              <a:t>l</a:t>
            </a:r>
            <a:r>
              <a:rPr dirty="0" sz="800" spc="55">
                <a:solidFill>
                  <a:srgbClr val="49464D"/>
                </a:solidFill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6468" y="8343988"/>
            <a:ext cx="40386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49464D"/>
                </a:solidFill>
                <a:latin typeface="Arial"/>
                <a:cs typeface="Arial"/>
              </a:rPr>
              <a:t>Contact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68547" y="8336434"/>
            <a:ext cx="69342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49464D"/>
                </a:solidFill>
                <a:latin typeface="Arial"/>
                <a:cs typeface="Arial"/>
              </a:rPr>
              <a:t>Sponsorsh</a:t>
            </a:r>
            <a:r>
              <a:rPr dirty="0" sz="800" spc="45">
                <a:solidFill>
                  <a:srgbClr val="49464D"/>
                </a:solidFill>
                <a:latin typeface="Arial"/>
                <a:cs typeface="Arial"/>
              </a:rPr>
              <a:t>l</a:t>
            </a:r>
            <a:r>
              <a:rPr dirty="0" sz="800" spc="60">
                <a:solidFill>
                  <a:srgbClr val="49464D"/>
                </a:solidFill>
                <a:latin typeface="Arial"/>
                <a:cs typeface="Arial"/>
              </a:rPr>
              <a:t>ps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6340" y="8343988"/>
            <a:ext cx="31496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30">
                <a:solidFill>
                  <a:srgbClr val="49464D"/>
                </a:solidFill>
                <a:latin typeface="Arial"/>
                <a:cs typeface="Arial"/>
              </a:rPr>
              <a:t>About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5298" y="8336434"/>
            <a:ext cx="40703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30">
                <a:solidFill>
                  <a:srgbClr val="49464D"/>
                </a:solidFill>
                <a:latin typeface="Arial"/>
                <a:cs typeface="Arial"/>
              </a:rPr>
              <a:t>Authors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30047" y="8343988"/>
            <a:ext cx="499109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15">
                <a:solidFill>
                  <a:srgbClr val="49464D"/>
                </a:solidFill>
                <a:latin typeface="Arial"/>
                <a:cs typeface="Arial"/>
              </a:rPr>
              <a:t>M</a:t>
            </a:r>
            <a:r>
              <a:rPr dirty="0" sz="800" spc="25">
                <a:solidFill>
                  <a:srgbClr val="49464D"/>
                </a:solidFill>
                <a:latin typeface="Arial"/>
                <a:cs typeface="Arial"/>
              </a:rPr>
              <a:t>asthead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06549" y="1486391"/>
            <a:ext cx="875030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5">
                <a:solidFill>
                  <a:srgbClr val="5B5662"/>
                </a:solidFill>
                <a:latin typeface="Arial"/>
                <a:cs typeface="Arial"/>
              </a:rPr>
              <a:t>SOUAR</a:t>
            </a:r>
            <a:r>
              <a:rPr dirty="0" sz="850" spc="-105">
                <a:solidFill>
                  <a:srgbClr val="5B5662"/>
                </a:solidFill>
                <a:latin typeface="Arial"/>
                <a:cs typeface="Arial"/>
              </a:rPr>
              <a:t> </a:t>
            </a:r>
            <a:r>
              <a:rPr dirty="0" sz="850" spc="-40">
                <a:solidFill>
                  <a:srgbClr val="7C777E"/>
                </a:solidFill>
                <a:latin typeface="Arial"/>
                <a:cs typeface="Arial"/>
              </a:rPr>
              <a:t>E</a:t>
            </a:r>
            <a:r>
              <a:rPr dirty="0" sz="850" spc="-10">
                <a:solidFill>
                  <a:srgbClr val="5B5662"/>
                </a:solidFill>
                <a:latin typeface="Arial"/>
                <a:cs typeface="Arial"/>
              </a:rPr>
              <a:t>SPACE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6506" y="1718982"/>
            <a:ext cx="2143125" cy="50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-40" i="1">
                <a:solidFill>
                  <a:srgbClr val="7C777E"/>
                </a:solidFill>
                <a:latin typeface="Times New Roman"/>
                <a:cs typeface="Times New Roman"/>
              </a:rPr>
              <a:t>Brought</a:t>
            </a:r>
            <a:r>
              <a:rPr dirty="0" sz="650" spc="-35" i="1">
                <a:solidFill>
                  <a:srgbClr val="7C777E"/>
                </a:solidFill>
                <a:latin typeface="Times New Roman"/>
                <a:cs typeface="Times New Roman"/>
              </a:rPr>
              <a:t> </a:t>
            </a:r>
            <a:r>
              <a:rPr dirty="0" sz="650" spc="-10" i="1">
                <a:solidFill>
                  <a:srgbClr val="7C777E"/>
                </a:solidFill>
                <a:latin typeface="Times New Roman"/>
                <a:cs typeface="Times New Roman"/>
              </a:rPr>
              <a:t>t</a:t>
            </a:r>
            <a:r>
              <a:rPr dirty="0" sz="650" spc="25" i="1">
                <a:solidFill>
                  <a:srgbClr val="979397"/>
                </a:solidFill>
                <a:latin typeface="Times New Roman"/>
                <a:cs typeface="Times New Roman"/>
              </a:rPr>
              <a:t>o</a:t>
            </a:r>
            <a:r>
              <a:rPr dirty="0" sz="500">
                <a:solidFill>
                  <a:srgbClr val="979397"/>
                </a:solidFill>
                <a:latin typeface="Times New Roman"/>
                <a:cs typeface="Times New Roman"/>
              </a:rPr>
              <a:t>)OU</a:t>
            </a:r>
            <a:r>
              <a:rPr dirty="0" sz="500" spc="-5">
                <a:solidFill>
                  <a:srgbClr val="979397"/>
                </a:solidFill>
                <a:latin typeface="Times New Roman"/>
                <a:cs typeface="Times New Roman"/>
              </a:rPr>
              <a:t> </a:t>
            </a:r>
            <a:r>
              <a:rPr dirty="0" sz="650" spc="5" i="1">
                <a:solidFill>
                  <a:srgbClr val="979397"/>
                </a:solidFill>
                <a:latin typeface="Times New Roman"/>
                <a:cs typeface="Times New Roman"/>
              </a:rPr>
              <a:t>by.</a:t>
            </a:r>
            <a:endParaRPr sz="650">
              <a:latin typeface="Times New Roman"/>
              <a:cs typeface="Times New Roman"/>
            </a:endParaRPr>
          </a:p>
          <a:p>
            <a:pPr marL="19685" marR="5080">
              <a:lnSpc>
                <a:spcPts val="1070"/>
              </a:lnSpc>
              <a:spcBef>
                <a:spcPts val="25"/>
              </a:spcBef>
            </a:pPr>
            <a:r>
              <a:rPr dirty="0" sz="700" spc="-55">
                <a:solidFill>
                  <a:srgbClr val="626BA5"/>
                </a:solidFill>
                <a:latin typeface="Arial"/>
                <a:cs typeface="Arial"/>
              </a:rPr>
              <a:t>SQUARESPACE.</a:t>
            </a:r>
            <a:r>
              <a:rPr dirty="0" sz="700" spc="-45">
                <a:solidFill>
                  <a:srgbClr val="626BA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5B5662"/>
                </a:solidFill>
                <a:latin typeface="Arial"/>
                <a:cs typeface="Arial"/>
              </a:rPr>
              <a:t>A</a:t>
            </a:r>
            <a:r>
              <a:rPr dirty="0" sz="700" spc="-65">
                <a:solidFill>
                  <a:srgbClr val="5B5662"/>
                </a:solidFill>
                <a:latin typeface="Arial"/>
                <a:cs typeface="Arial"/>
              </a:rPr>
              <a:t> </a:t>
            </a:r>
            <a:r>
              <a:rPr dirty="0" sz="650" spc="25">
                <a:solidFill>
                  <a:srgbClr val="5B5662"/>
                </a:solidFill>
                <a:latin typeface="Arial"/>
                <a:cs typeface="Arial"/>
              </a:rPr>
              <a:t>better</a:t>
            </a:r>
            <a:r>
              <a:rPr dirty="0" sz="650" spc="-65">
                <a:solidFill>
                  <a:srgbClr val="5B5662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5B5662"/>
                </a:solidFill>
                <a:latin typeface="Arial"/>
                <a:cs typeface="Arial"/>
              </a:rPr>
              <a:t>web</a:t>
            </a:r>
            <a:r>
              <a:rPr dirty="0" sz="700" spc="-85">
                <a:solidFill>
                  <a:srgbClr val="5B5662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5B5662"/>
                </a:solidFill>
                <a:latin typeface="Arial"/>
                <a:cs typeface="Arial"/>
              </a:rPr>
              <a:t>starts</a:t>
            </a:r>
            <a:r>
              <a:rPr dirty="0" sz="700" spc="-95">
                <a:solidFill>
                  <a:srgbClr val="5B5662"/>
                </a:solidFill>
                <a:latin typeface="Arial"/>
                <a:cs typeface="Arial"/>
              </a:rPr>
              <a:t> </a:t>
            </a:r>
            <a:r>
              <a:rPr dirty="0" sz="700" spc="25">
                <a:solidFill>
                  <a:srgbClr val="5B5662"/>
                </a:solidFill>
                <a:latin typeface="Arial"/>
                <a:cs typeface="Arial"/>
              </a:rPr>
              <a:t>w</a:t>
            </a:r>
            <a:r>
              <a:rPr dirty="0" sz="700" spc="-35">
                <a:solidFill>
                  <a:srgbClr val="5B5662"/>
                </a:solidFill>
                <a:latin typeface="Arial"/>
                <a:cs typeface="Arial"/>
              </a:rPr>
              <a:t>i</a:t>
            </a:r>
            <a:r>
              <a:rPr dirty="0" sz="700" spc="40">
                <a:solidFill>
                  <a:srgbClr val="7C777E"/>
                </a:solidFill>
                <a:latin typeface="Arial"/>
                <a:cs typeface="Arial"/>
              </a:rPr>
              <a:t>t</a:t>
            </a:r>
            <a:r>
              <a:rPr dirty="0" sz="700" spc="135">
                <a:solidFill>
                  <a:srgbClr val="5B5662"/>
                </a:solidFill>
                <a:latin typeface="Arial"/>
                <a:cs typeface="Arial"/>
              </a:rPr>
              <a:t>h</a:t>
            </a:r>
            <a:r>
              <a:rPr dirty="0" sz="650" spc="20">
                <a:solidFill>
                  <a:srgbClr val="5B5662"/>
                </a:solidFill>
                <a:latin typeface="Arial"/>
                <a:cs typeface="Arial"/>
              </a:rPr>
              <a:t>yo</a:t>
            </a:r>
            <a:r>
              <a:rPr dirty="0" sz="650" spc="30">
                <a:solidFill>
                  <a:srgbClr val="5B5662"/>
                </a:solidFill>
                <a:latin typeface="Arial"/>
                <a:cs typeface="Arial"/>
              </a:rPr>
              <a:t>u</a:t>
            </a:r>
            <a:r>
              <a:rPr dirty="0" sz="650" spc="-15">
                <a:solidFill>
                  <a:srgbClr val="979397"/>
                </a:solidFill>
                <a:latin typeface="Arial"/>
                <a:cs typeface="Arial"/>
              </a:rPr>
              <a:t>r</a:t>
            </a:r>
            <a:r>
              <a:rPr dirty="0" sz="650" spc="-30">
                <a:solidFill>
                  <a:srgbClr val="979397"/>
                </a:solidFill>
                <a:latin typeface="Arial"/>
                <a:cs typeface="Arial"/>
              </a:rPr>
              <a:t> </a:t>
            </a:r>
            <a:r>
              <a:rPr dirty="0" sz="700" spc="-30">
                <a:solidFill>
                  <a:srgbClr val="5B5662"/>
                </a:solidFill>
                <a:latin typeface="Arial"/>
                <a:cs typeface="Arial"/>
              </a:rPr>
              <a:t>web</a:t>
            </a:r>
            <a:r>
              <a:rPr dirty="0" sz="700" spc="-15">
                <a:solidFill>
                  <a:srgbClr val="5B5662"/>
                </a:solidFill>
                <a:latin typeface="Arial"/>
                <a:cs typeface="Arial"/>
              </a:rPr>
              <a:t>s</a:t>
            </a:r>
            <a:r>
              <a:rPr dirty="0" sz="700" spc="15">
                <a:solidFill>
                  <a:srgbClr val="7C777E"/>
                </a:solidFill>
                <a:latin typeface="Arial"/>
                <a:cs typeface="Arial"/>
              </a:rPr>
              <a:t>t</a:t>
            </a:r>
            <a:r>
              <a:rPr dirty="0" sz="700" spc="5">
                <a:solidFill>
                  <a:srgbClr val="7C777E"/>
                </a:solidFill>
                <a:latin typeface="Arial"/>
                <a:cs typeface="Arial"/>
              </a:rPr>
              <a:t>t</a:t>
            </a:r>
            <a:r>
              <a:rPr dirty="0" sz="700" spc="-40">
                <a:solidFill>
                  <a:srgbClr val="5B5662"/>
                </a:solidFill>
                <a:latin typeface="Arial"/>
                <a:cs typeface="Arial"/>
              </a:rPr>
              <a:t>e</a:t>
            </a:r>
            <a:r>
              <a:rPr dirty="0" sz="700" spc="295">
                <a:solidFill>
                  <a:srgbClr val="7C777E"/>
                </a:solidFill>
                <a:latin typeface="Arial"/>
                <a:cs typeface="Arial"/>
              </a:rPr>
              <a:t>.</a:t>
            </a:r>
            <a:r>
              <a:rPr dirty="0" sz="700" spc="295">
                <a:solidFill>
                  <a:srgbClr val="7C777E"/>
                </a:solidFill>
                <a:latin typeface="Arial"/>
                <a:cs typeface="Arial"/>
              </a:rPr>
              <a:t> </a:t>
            </a:r>
            <a:r>
              <a:rPr dirty="0" sz="700" spc="-30">
                <a:solidFill>
                  <a:srgbClr val="5B5662"/>
                </a:solidFill>
                <a:latin typeface="Arial"/>
                <a:cs typeface="Arial"/>
              </a:rPr>
              <a:t>Cre</a:t>
            </a:r>
            <a:r>
              <a:rPr dirty="0" sz="700" spc="-65">
                <a:solidFill>
                  <a:srgbClr val="5B5662"/>
                </a:solidFill>
                <a:latin typeface="Arial"/>
                <a:cs typeface="Arial"/>
              </a:rPr>
              <a:t>a</a:t>
            </a:r>
            <a:r>
              <a:rPr dirty="0" sz="700" spc="40">
                <a:solidFill>
                  <a:srgbClr val="7C777E"/>
                </a:solidFill>
                <a:latin typeface="Arial"/>
                <a:cs typeface="Arial"/>
              </a:rPr>
              <a:t>t</a:t>
            </a:r>
            <a:r>
              <a:rPr dirty="0" sz="700" spc="15">
                <a:solidFill>
                  <a:srgbClr val="49464D"/>
                </a:solidFill>
                <a:latin typeface="Arial"/>
                <a:cs typeface="Arial"/>
              </a:rPr>
              <a:t>e</a:t>
            </a:r>
            <a:r>
              <a:rPr dirty="0" sz="700" spc="-7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00" spc="-35">
                <a:solidFill>
                  <a:srgbClr val="5B5662"/>
                </a:solidFill>
                <a:latin typeface="Arial"/>
                <a:cs typeface="Arial"/>
              </a:rPr>
              <a:t>y</a:t>
            </a:r>
            <a:r>
              <a:rPr dirty="0" sz="700" spc="-55">
                <a:solidFill>
                  <a:srgbClr val="5B5662"/>
                </a:solidFill>
                <a:latin typeface="Arial"/>
                <a:cs typeface="Arial"/>
              </a:rPr>
              <a:t>o</a:t>
            </a:r>
            <a:r>
              <a:rPr dirty="0" sz="700" spc="20">
                <a:solidFill>
                  <a:srgbClr val="776964"/>
                </a:solidFill>
                <a:latin typeface="Arial"/>
                <a:cs typeface="Arial"/>
              </a:rPr>
              <a:t>u</a:t>
            </a:r>
            <a:r>
              <a:rPr dirty="0" sz="700" spc="30">
                <a:solidFill>
                  <a:srgbClr val="5B5662"/>
                </a:solidFill>
                <a:latin typeface="Arial"/>
                <a:cs typeface="Arial"/>
              </a:rPr>
              <a:t>r</a:t>
            </a:r>
            <a:r>
              <a:rPr dirty="0" sz="700" spc="85">
                <a:solidFill>
                  <a:srgbClr val="5B5662"/>
                </a:solidFill>
                <a:latin typeface="Arial"/>
                <a:cs typeface="Arial"/>
              </a:rPr>
              <a:t>s</a:t>
            </a:r>
            <a:r>
              <a:rPr dirty="0" sz="700" spc="45">
                <a:solidFill>
                  <a:srgbClr val="5B5662"/>
                </a:solidFill>
                <a:latin typeface="Arial"/>
                <a:cs typeface="Arial"/>
              </a:rPr>
              <a:t>at</a:t>
            </a:r>
            <a:r>
              <a:rPr dirty="0" sz="700" spc="-105">
                <a:solidFill>
                  <a:srgbClr val="5B5662"/>
                </a:solidFill>
                <a:latin typeface="Arial"/>
                <a:cs typeface="Arial"/>
              </a:rPr>
              <a:t> </a:t>
            </a:r>
            <a:r>
              <a:rPr dirty="0" sz="700" spc="-15">
                <a:solidFill>
                  <a:srgbClr val="5B5662"/>
                </a:solidFill>
                <a:latin typeface="Arial"/>
                <a:cs typeface="Arial"/>
              </a:rPr>
              <a:t>S</a:t>
            </a:r>
            <a:r>
              <a:rPr dirty="0" sz="700" spc="-25">
                <a:solidFill>
                  <a:srgbClr val="5B5662"/>
                </a:solidFill>
                <a:latin typeface="Arial"/>
                <a:cs typeface="Arial"/>
              </a:rPr>
              <a:t>q</a:t>
            </a:r>
            <a:r>
              <a:rPr dirty="0" sz="700" spc="-35">
                <a:solidFill>
                  <a:srgbClr val="776964"/>
                </a:solidFill>
                <a:latin typeface="Arial"/>
                <a:cs typeface="Arial"/>
              </a:rPr>
              <a:t>u</a:t>
            </a:r>
            <a:r>
              <a:rPr dirty="0" sz="700" spc="20">
                <a:solidFill>
                  <a:srgbClr val="5B5662"/>
                </a:solidFill>
                <a:latin typeface="Arial"/>
                <a:cs typeface="Arial"/>
              </a:rPr>
              <a:t>a</a:t>
            </a:r>
            <a:r>
              <a:rPr dirty="0" sz="700" spc="-60">
                <a:solidFill>
                  <a:srgbClr val="979397"/>
                </a:solidFill>
                <a:latin typeface="Arial"/>
                <a:cs typeface="Arial"/>
              </a:rPr>
              <a:t>r</a:t>
            </a:r>
            <a:r>
              <a:rPr dirty="0" sz="700" spc="-20">
                <a:solidFill>
                  <a:srgbClr val="5B5662"/>
                </a:solidFill>
                <a:latin typeface="Arial"/>
                <a:cs typeface="Arial"/>
              </a:rPr>
              <a:t>espac</a:t>
            </a:r>
            <a:r>
              <a:rPr dirty="0" sz="700" spc="15">
                <a:solidFill>
                  <a:srgbClr val="5B5662"/>
                </a:solidFill>
                <a:latin typeface="Arial"/>
                <a:cs typeface="Arial"/>
              </a:rPr>
              <a:t>e</a:t>
            </a:r>
            <a:r>
              <a:rPr dirty="0" sz="700" spc="-100">
                <a:solidFill>
                  <a:srgbClr val="7C777E"/>
                </a:solidFill>
                <a:latin typeface="Arial"/>
                <a:cs typeface="Arial"/>
              </a:rPr>
              <a:t>.</a:t>
            </a:r>
            <a:r>
              <a:rPr dirty="0" sz="700" spc="-50">
                <a:solidFill>
                  <a:srgbClr val="5B5662"/>
                </a:solidFill>
                <a:latin typeface="Arial"/>
                <a:cs typeface="Arial"/>
              </a:rPr>
              <a:t>o</a:t>
            </a:r>
            <a:r>
              <a:rPr dirty="0" sz="700" spc="-85">
                <a:solidFill>
                  <a:srgbClr val="5B5662"/>
                </a:solidFill>
                <a:latin typeface="Arial"/>
                <a:cs typeface="Arial"/>
              </a:rPr>
              <a:t>o</a:t>
            </a:r>
            <a:r>
              <a:rPr dirty="0" sz="700" spc="10">
                <a:solidFill>
                  <a:srgbClr val="7C777E"/>
                </a:solidFill>
                <a:latin typeface="Arial"/>
                <a:cs typeface="Arial"/>
              </a:rPr>
              <a:t>m</a:t>
            </a:r>
            <a:r>
              <a:rPr dirty="0" sz="700" spc="295">
                <a:solidFill>
                  <a:srgbClr val="7C777E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550">
                <a:solidFill>
                  <a:srgbClr val="747EB3"/>
                </a:solidFill>
                <a:latin typeface="Arial"/>
                <a:cs typeface="Arial"/>
              </a:rPr>
              <a:t>Squarespac</a:t>
            </a:r>
            <a:r>
              <a:rPr dirty="0" sz="550" spc="-90">
                <a:solidFill>
                  <a:srgbClr val="747EB3"/>
                </a:solidFill>
                <a:latin typeface="Arial"/>
                <a:cs typeface="Arial"/>
              </a:rPr>
              <a:t>e</a:t>
            </a:r>
            <a:r>
              <a:rPr dirty="0" sz="550" spc="-155">
                <a:solidFill>
                  <a:srgbClr val="4D5E9E"/>
                </a:solidFill>
                <a:latin typeface="Arial"/>
                <a:cs typeface="Arial"/>
              </a:rPr>
              <a:t>.</a:t>
            </a:r>
            <a:r>
              <a:rPr dirty="0" sz="550" spc="20">
                <a:solidFill>
                  <a:srgbClr val="4D5E9E"/>
                </a:solidFill>
                <a:latin typeface="Arial"/>
                <a:cs typeface="Arial"/>
              </a:rPr>
              <a:t>com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74062" y="2508409"/>
            <a:ext cx="2016760" cy="621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5">
                <a:solidFill>
                  <a:srgbClr val="383838"/>
                </a:solidFill>
                <a:latin typeface="Arial"/>
                <a:cs typeface="Arial"/>
              </a:rPr>
              <a:t>Rece</a:t>
            </a:r>
            <a:r>
              <a:rPr dirty="0" sz="1050" spc="-80">
                <a:solidFill>
                  <a:srgbClr val="383838"/>
                </a:solidFill>
                <a:latin typeface="Arial"/>
                <a:cs typeface="Arial"/>
              </a:rPr>
              <a:t>n</a:t>
            </a:r>
            <a:r>
              <a:rPr dirty="0" sz="1050" spc="155">
                <a:solidFill>
                  <a:srgbClr val="383838"/>
                </a:solidFill>
                <a:latin typeface="Arial"/>
                <a:cs typeface="Arial"/>
              </a:rPr>
              <a:t>t</a:t>
            </a:r>
            <a:r>
              <a:rPr dirty="0" sz="1050" spc="-3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050" spc="30">
                <a:solidFill>
                  <a:srgbClr val="49464D"/>
                </a:solidFill>
                <a:latin typeface="Arial"/>
                <a:cs typeface="Arial"/>
              </a:rPr>
              <a:t>Co</a:t>
            </a:r>
            <a:r>
              <a:rPr dirty="0" sz="1050" spc="-40">
                <a:solidFill>
                  <a:srgbClr val="49464D"/>
                </a:solidFill>
                <a:latin typeface="Arial"/>
                <a:cs typeface="Arial"/>
              </a:rPr>
              <a:t>l</a:t>
            </a:r>
            <a:r>
              <a:rPr dirty="0" sz="1050" spc="10">
                <a:solidFill>
                  <a:srgbClr val="49464D"/>
                </a:solidFill>
                <a:latin typeface="Arial"/>
                <a:cs typeface="Arial"/>
              </a:rPr>
              <a:t>u</a:t>
            </a:r>
            <a:r>
              <a:rPr dirty="0" sz="1050" spc="35">
                <a:solidFill>
                  <a:srgbClr val="49464D"/>
                </a:solidFill>
                <a:latin typeface="Arial"/>
                <a:cs typeface="Arial"/>
              </a:rPr>
              <a:t>mns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00" spc="-50">
                <a:solidFill>
                  <a:srgbClr val="49464D"/>
                </a:solidFill>
                <a:latin typeface="Arial"/>
                <a:cs typeface="Arial"/>
              </a:rPr>
              <a:t>RACH</a:t>
            </a:r>
            <a:r>
              <a:rPr dirty="0" sz="700" spc="-20">
                <a:solidFill>
                  <a:srgbClr val="49464D"/>
                </a:solidFill>
                <a:latin typeface="Arial"/>
                <a:cs typeface="Arial"/>
              </a:rPr>
              <a:t>E</a:t>
            </a:r>
            <a:r>
              <a:rPr dirty="0" sz="700" spc="80">
                <a:solidFill>
                  <a:srgbClr val="6B5444"/>
                </a:solidFill>
                <a:latin typeface="Arial"/>
                <a:cs typeface="Arial"/>
              </a:rPr>
              <a:t>L</a:t>
            </a:r>
            <a:r>
              <a:rPr dirty="0" sz="700" spc="-50">
                <a:solidFill>
                  <a:srgbClr val="49464D"/>
                </a:solidFill>
                <a:latin typeface="Arial"/>
                <a:cs typeface="Arial"/>
              </a:rPr>
              <a:t>ANDREW</a:t>
            </a:r>
            <a:r>
              <a:rPr dirty="0" sz="700" spc="35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5B5662"/>
                </a:solidFill>
                <a:latin typeface="Times New Roman"/>
                <a:cs typeface="Times New Roman"/>
              </a:rPr>
              <a:t>on</a:t>
            </a:r>
            <a:r>
              <a:rPr dirty="0" sz="800" spc="-60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700" spc="-30">
                <a:solidFill>
                  <a:srgbClr val="49464D"/>
                </a:solidFill>
                <a:latin typeface="Arial"/>
                <a:cs typeface="Arial"/>
              </a:rPr>
              <a:t>THE</a:t>
            </a:r>
            <a:r>
              <a:rPr dirty="0" sz="700" spc="-4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00" spc="-45">
                <a:solidFill>
                  <a:srgbClr val="49464D"/>
                </a:solidFill>
                <a:latin typeface="Arial"/>
                <a:cs typeface="Arial"/>
              </a:rPr>
              <a:t>BUS</a:t>
            </a:r>
            <a:r>
              <a:rPr dirty="0" sz="700" spc="-35">
                <a:solidFill>
                  <a:srgbClr val="49464D"/>
                </a:solidFill>
                <a:latin typeface="Arial"/>
                <a:cs typeface="Arial"/>
              </a:rPr>
              <a:t>I</a:t>
            </a:r>
            <a:r>
              <a:rPr dirty="0" sz="700" spc="-40">
                <a:solidFill>
                  <a:srgbClr val="49464D"/>
                </a:solidFill>
                <a:latin typeface="Arial"/>
                <a:cs typeface="Arial"/>
              </a:rPr>
              <a:t>NESS</a:t>
            </a:r>
            <a:r>
              <a:rPr dirty="0" sz="700" spc="-65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00" spc="-55">
                <a:solidFill>
                  <a:srgbClr val="5B5662"/>
                </a:solidFill>
                <a:latin typeface="Arial"/>
                <a:cs typeface="Arial"/>
              </a:rPr>
              <a:t>OF</a:t>
            </a:r>
            <a:r>
              <a:rPr dirty="0" sz="700" spc="-60">
                <a:solidFill>
                  <a:srgbClr val="5B5662"/>
                </a:solidFill>
                <a:latin typeface="Arial"/>
                <a:cs typeface="Arial"/>
              </a:rPr>
              <a:t> </a:t>
            </a:r>
            <a:r>
              <a:rPr dirty="0" sz="700" spc="-40">
                <a:solidFill>
                  <a:srgbClr val="49464D"/>
                </a:solidFill>
                <a:latin typeface="Arial"/>
                <a:cs typeface="Arial"/>
              </a:rPr>
              <a:t>WEB</a:t>
            </a:r>
            <a:r>
              <a:rPr dirty="0" sz="700" spc="3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00" spc="-60">
                <a:solidFill>
                  <a:srgbClr val="49464D"/>
                </a:solidFill>
                <a:latin typeface="Arial"/>
                <a:cs typeface="Arial"/>
              </a:rPr>
              <a:t>DEV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100" spc="15">
                <a:solidFill>
                  <a:srgbClr val="5B5662"/>
                </a:solidFill>
                <a:latin typeface="Times New Roman"/>
                <a:cs typeface="Times New Roman"/>
              </a:rPr>
              <a:t>Making</a:t>
            </a:r>
            <a:r>
              <a:rPr dirty="0" sz="1100" spc="-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1100" spc="25">
                <a:solidFill>
                  <a:srgbClr val="49464D"/>
                </a:solidFill>
                <a:latin typeface="Times New Roman"/>
                <a:cs typeface="Times New Roman"/>
              </a:rPr>
              <a:t>Time</a:t>
            </a:r>
            <a:r>
              <a:rPr dirty="0" sz="1100" spc="-5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1100" spc="30">
                <a:solidFill>
                  <a:srgbClr val="5B5662"/>
                </a:solidFill>
                <a:latin typeface="Times New Roman"/>
                <a:cs typeface="Times New Roman"/>
              </a:rPr>
              <a:t>for</a:t>
            </a:r>
            <a:r>
              <a:rPr dirty="0" sz="110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49464D"/>
                </a:solidFill>
                <a:latin typeface="Times New Roman"/>
                <a:cs typeface="Times New Roman"/>
              </a:rPr>
              <a:t>S</a:t>
            </a:r>
            <a:r>
              <a:rPr dirty="0" sz="1100" spc="40">
                <a:solidFill>
                  <a:srgbClr val="49464D"/>
                </a:solidFill>
                <a:latin typeface="Times New Roman"/>
                <a:cs typeface="Times New Roman"/>
              </a:rPr>
              <a:t>ide</a:t>
            </a:r>
            <a:r>
              <a:rPr dirty="0" sz="1100" spc="-9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1100" spc="25">
                <a:solidFill>
                  <a:srgbClr val="49464D"/>
                </a:solidFill>
                <a:latin typeface="Times New Roman"/>
                <a:cs typeface="Times New Roman"/>
              </a:rPr>
              <a:t>Projects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6506" y="3112768"/>
            <a:ext cx="2157095" cy="666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1175" marR="5080" indent="-499109">
              <a:lnSpc>
                <a:spcPct val="93800"/>
              </a:lnSpc>
            </a:pPr>
            <a:r>
              <a:rPr dirty="0" baseline="-31903" sz="7575" spc="44">
                <a:solidFill>
                  <a:srgbClr val="5B5662"/>
                </a:solidFill>
                <a:latin typeface="Times New Roman"/>
                <a:cs typeface="Times New Roman"/>
              </a:rPr>
              <a:t>I</a:t>
            </a:r>
            <a:r>
              <a:rPr dirty="0" baseline="-31903" sz="7575" spc="359">
                <a:solidFill>
                  <a:srgbClr val="5B5662"/>
                </a:solidFill>
                <a:latin typeface="Times New Roman"/>
                <a:cs typeface="Times New Roman"/>
              </a:rPr>
              <a:t>J</a:t>
            </a:r>
            <a:r>
              <a:rPr dirty="0" sz="850" spc="55">
                <a:solidFill>
                  <a:srgbClr val="5B5662"/>
                </a:solidFill>
                <a:latin typeface="Times New Roman"/>
                <a:cs typeface="Times New Roman"/>
              </a:rPr>
              <a:t>What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'</a:t>
            </a:r>
            <a:r>
              <a:rPr dirty="0" sz="850" spc="20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60">
                <a:solidFill>
                  <a:srgbClr val="49464D"/>
                </a:solidFill>
                <a:latin typeface="Times New Roman"/>
                <a:cs typeface="Times New Roman"/>
              </a:rPr>
              <a:t>h</a:t>
            </a:r>
            <a:r>
              <a:rPr dirty="0" sz="850" spc="-25">
                <a:solidFill>
                  <a:srgbClr val="49464D"/>
                </a:solidFill>
                <a:latin typeface="Times New Roman"/>
                <a:cs typeface="Times New Roman"/>
              </a:rPr>
              <a:t>o</a:t>
            </a:r>
            <a:r>
              <a:rPr dirty="0" sz="850" spc="15">
                <a:solidFill>
                  <a:srgbClr val="49464D"/>
                </a:solidFill>
                <a:latin typeface="Times New Roman"/>
                <a:cs typeface="Times New Roman"/>
              </a:rPr>
              <a:t>lding</a:t>
            </a:r>
            <a:r>
              <a:rPr dirty="0" sz="850" spc="-4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you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back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from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finishing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that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side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proje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c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t?</a:t>
            </a:r>
            <a:r>
              <a:rPr dirty="0" sz="850" spc="-1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5B5662"/>
                </a:solidFill>
                <a:latin typeface="Times New Roman"/>
                <a:cs typeface="Times New Roman"/>
              </a:rPr>
              <a:t>It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'</a:t>
            </a:r>
            <a:r>
              <a:rPr dirty="0" sz="850" spc="114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endParaRPr sz="850">
              <a:latin typeface="Times New Roman"/>
              <a:cs typeface="Times New Roman"/>
            </a:endParaRPr>
          </a:p>
          <a:p>
            <a:pPr marL="511175">
              <a:lnSpc>
                <a:spcPct val="100000"/>
              </a:lnSpc>
              <a:spcBef>
                <a:spcPts val="345"/>
              </a:spcBef>
            </a:pP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valua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b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le,</a:t>
            </a:r>
            <a:r>
              <a:rPr dirty="0" sz="850" spc="-10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49464D"/>
                </a:solidFill>
                <a:latin typeface="Times New Roman"/>
                <a:cs typeface="Times New Roman"/>
              </a:rPr>
              <a:t>but</a:t>
            </a:r>
            <a:r>
              <a:rPr dirty="0" sz="850" spc="-1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5">
                <a:solidFill>
                  <a:srgbClr val="49464D"/>
                </a:solidFill>
                <a:latin typeface="Times New Roman"/>
                <a:cs typeface="Times New Roman"/>
              </a:rPr>
              <a:t>l:ow</a:t>
            </a:r>
            <a:r>
              <a:rPr dirty="0" sz="850" spc="-10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will</a:t>
            </a:r>
            <a:r>
              <a:rPr dirty="0" sz="850" spc="-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you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ever</a:t>
            </a:r>
            <a:r>
              <a:rPr dirty="0" sz="850" spc="-9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find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6506" y="3715748"/>
            <a:ext cx="2251710" cy="1022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7900"/>
              </a:lnSpc>
            </a:pP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time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far</a:t>
            </a:r>
            <a:r>
              <a:rPr dirty="0" sz="850" spc="-1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i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t?</a:t>
            </a:r>
            <a:r>
              <a:rPr dirty="0" sz="850" spc="-7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The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secret</a:t>
            </a:r>
            <a:r>
              <a:rPr dirty="0" sz="850" spc="-9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49464D"/>
                </a:solidFill>
                <a:latin typeface="Times New Roman"/>
                <a:cs typeface="Times New Roman"/>
              </a:rPr>
              <a:t>i</a:t>
            </a:r>
            <a:r>
              <a:rPr dirty="0" sz="850" spc="45">
                <a:solidFill>
                  <a:srgbClr val="49464D"/>
                </a:solidFill>
                <a:latin typeface="Times New Roman"/>
                <a:cs typeface="Times New Roman"/>
              </a:rPr>
              <a:t>s</a:t>
            </a:r>
            <a:r>
              <a:rPr dirty="0" sz="850">
                <a:solidFill>
                  <a:srgbClr val="49464D"/>
                </a:solidFill>
                <a:latin typeface="Times New Roman"/>
                <a:cs typeface="Times New Roman"/>
              </a:rPr>
              <a:t>..</a:t>
            </a:r>
            <a:r>
              <a:rPr dirty="0" sz="850" spc="-60">
                <a:solidFill>
                  <a:srgbClr val="49464D"/>
                </a:solidFill>
                <a:latin typeface="Times New Roman"/>
                <a:cs typeface="Times New Roman"/>
              </a:rPr>
              <a:t>.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drumr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o</a:t>
            </a:r>
            <a:r>
              <a:rPr dirty="0" sz="850" spc="15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dirty="0" sz="850" spc="30">
                <a:solidFill>
                  <a:srgbClr val="383838"/>
                </a:solidFill>
                <a:latin typeface="Times New Roman"/>
                <a:cs typeface="Times New Roman"/>
              </a:rPr>
              <a:t>l</a:t>
            </a:r>
            <a:r>
              <a:rPr dirty="0" sz="850" spc="25">
                <a:solidFill>
                  <a:srgbClr val="49464D"/>
                </a:solidFill>
                <a:latin typeface="Times New Roman"/>
                <a:cs typeface="Times New Roman"/>
              </a:rPr>
              <a:t>..</a:t>
            </a:r>
            <a:r>
              <a:rPr dirty="0" sz="850" spc="-105">
                <a:solidFill>
                  <a:srgbClr val="49464D"/>
                </a:solidFill>
                <a:latin typeface="Times New Roman"/>
                <a:cs typeface="Times New Roman"/>
              </a:rPr>
              <a:t>.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real</a:t>
            </a:r>
            <a:r>
              <a:rPr dirty="0" sz="850" spc="-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goals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49464D"/>
                </a:solidFill>
                <a:latin typeface="Times New Roman"/>
                <a:cs typeface="Times New Roman"/>
              </a:rPr>
              <a:t>deadline</a:t>
            </a:r>
            <a:r>
              <a:rPr dirty="0" sz="850" spc="65">
                <a:solidFill>
                  <a:srgbClr val="49464D"/>
                </a:solidFill>
                <a:latin typeface="Times New Roman"/>
                <a:cs typeface="Times New Roman"/>
              </a:rPr>
              <a:t>s</a:t>
            </a:r>
            <a:r>
              <a:rPr dirty="0" sz="850" spc="140">
                <a:solidFill>
                  <a:srgbClr val="776964"/>
                </a:solidFill>
                <a:latin typeface="Times New Roman"/>
                <a:cs typeface="Times New Roman"/>
              </a:rPr>
              <a:t>,</a:t>
            </a:r>
            <a:r>
              <a:rPr dirty="0" sz="850" spc="100">
                <a:solidFill>
                  <a:srgbClr val="5B5662"/>
                </a:solidFill>
                <a:latin typeface="Times New Roman"/>
                <a:cs typeface="Times New Roman"/>
              </a:rPr>
              <a:t>anda</a:t>
            </a:r>
            <a:r>
              <a:rPr dirty="0" sz="850" spc="-1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real</a:t>
            </a:r>
            <a:r>
              <a:rPr dirty="0" sz="850" spc="20">
                <a:solidFill>
                  <a:srgbClr val="6B5444"/>
                </a:solidFill>
                <a:latin typeface="Times New Roman"/>
                <a:cs typeface="Times New Roman"/>
              </a:rPr>
              <a:t>'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sti</a:t>
            </a:r>
            <a:r>
              <a:rPr dirty="0" sz="850" spc="114">
                <a:solidFill>
                  <a:srgbClr val="5B5662"/>
                </a:solidFill>
                <a:latin typeface="Times New Roman"/>
                <a:cs typeface="Times New Roman"/>
              </a:rPr>
              <a:t>c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plan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on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how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900" spc="20">
                <a:solidFill>
                  <a:srgbClr val="49464D"/>
                </a:solidFill>
                <a:latin typeface="Arial"/>
                <a:cs typeface="Arial"/>
              </a:rPr>
              <a:t>fit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it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into</a:t>
            </a:r>
            <a:r>
              <a:rPr dirty="0" sz="850" spc="-7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49464D"/>
                </a:solidFill>
                <a:latin typeface="Times New Roman"/>
                <a:cs typeface="Times New Roman"/>
              </a:rPr>
              <a:t>the</a:t>
            </a:r>
            <a:r>
              <a:rPr dirty="0" sz="850" spc="-5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open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paces</a:t>
            </a:r>
            <a:r>
              <a:rPr dirty="0" sz="850" spc="-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49464D"/>
                </a:solidFill>
                <a:latin typeface="Times New Roman"/>
                <a:cs typeface="Times New Roman"/>
              </a:rPr>
              <a:t>i</a:t>
            </a:r>
            <a:r>
              <a:rPr dirty="0" sz="850" spc="140">
                <a:solidFill>
                  <a:srgbClr val="49464D"/>
                </a:solidFill>
                <a:latin typeface="Times New Roman"/>
                <a:cs typeface="Times New Roman"/>
              </a:rPr>
              <a:t>n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your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schedule.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Tim</a:t>
            </a:r>
            <a:r>
              <a:rPr dirty="0" sz="850" spc="12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get</a:t>
            </a:r>
            <a:r>
              <a:rPr dirty="0" sz="850" spc="-10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i</a:t>
            </a:r>
            <a:r>
              <a:rPr dirty="0" sz="850" spc="125">
                <a:solidFill>
                  <a:srgbClr val="5B5662"/>
                </a:solidFill>
                <a:latin typeface="Times New Roman"/>
                <a:cs typeface="Times New Roman"/>
              </a:rPr>
              <a:t>t</a:t>
            </a:r>
            <a:r>
              <a:rPr dirty="0" sz="850" spc="-10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0">
                <a:solidFill>
                  <a:srgbClr val="5B5662"/>
                </a:solidFill>
                <a:latin typeface="Times New Roman"/>
                <a:cs typeface="Times New Roman"/>
              </a:rPr>
              <a:t>on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your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t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o</a:t>
            </a:r>
            <a:r>
              <a:rPr dirty="0" sz="850" spc="10">
                <a:solidFill>
                  <a:srgbClr val="7C777E"/>
                </a:solidFill>
                <a:latin typeface="Times New Roman"/>
                <a:cs typeface="Times New Roman"/>
              </a:rPr>
              <a:t>-</a:t>
            </a:r>
            <a:r>
              <a:rPr dirty="0" sz="850" spc="40">
                <a:solidFill>
                  <a:srgbClr val="49464D"/>
                </a:solidFill>
                <a:latin typeface="Times New Roman"/>
                <a:cs typeface="Times New Roman"/>
              </a:rPr>
              <a:t>do</a:t>
            </a:r>
            <a:r>
              <a:rPr dirty="0" sz="850" spc="-8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list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feel</a:t>
            </a:r>
            <a:r>
              <a:rPr dirty="0" sz="850" spc="-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the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motivation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kickin.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750" spc="30">
                <a:solidFill>
                  <a:srgbClr val="979397"/>
                </a:solidFill>
                <a:latin typeface="Times New Roman"/>
                <a:cs typeface="Times New Roman"/>
              </a:rPr>
              <a:t>January</a:t>
            </a:r>
            <a:r>
              <a:rPr dirty="0" sz="750" spc="20">
                <a:solidFill>
                  <a:srgbClr val="979397"/>
                </a:solidFill>
                <a:latin typeface="Times New Roman"/>
                <a:cs typeface="Times New Roman"/>
              </a:rPr>
              <a:t> </a:t>
            </a:r>
            <a:r>
              <a:rPr dirty="0" sz="750" spc="40">
                <a:solidFill>
                  <a:srgbClr val="979397"/>
                </a:solidFill>
                <a:latin typeface="Times New Roman"/>
                <a:cs typeface="Times New Roman"/>
              </a:rPr>
              <a:t>30,</a:t>
            </a:r>
            <a:r>
              <a:rPr dirty="0" sz="750" spc="-70">
                <a:solidFill>
                  <a:srgbClr val="979397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979397"/>
                </a:solidFill>
                <a:latin typeface="Times New Roman"/>
                <a:cs typeface="Times New Roman"/>
              </a:rPr>
              <a:t>2</a:t>
            </a:r>
            <a:r>
              <a:rPr dirty="0" sz="750" spc="75">
                <a:solidFill>
                  <a:srgbClr val="979397"/>
                </a:solidFill>
                <a:latin typeface="Times New Roman"/>
                <a:cs typeface="Times New Roman"/>
              </a:rPr>
              <a:t>0</a:t>
            </a:r>
            <a:r>
              <a:rPr dirty="0" sz="750" spc="5">
                <a:solidFill>
                  <a:srgbClr val="979397"/>
                </a:solidFill>
                <a:latin typeface="Times New Roman"/>
                <a:cs typeface="Times New Roman"/>
              </a:rPr>
              <a:t>1</a:t>
            </a:r>
            <a:r>
              <a:rPr dirty="0" sz="750" spc="80">
                <a:solidFill>
                  <a:srgbClr val="979397"/>
                </a:solidFill>
                <a:latin typeface="Times New Roman"/>
                <a:cs typeface="Times New Roman"/>
              </a:rPr>
              <a:t>4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66506" y="4944779"/>
            <a:ext cx="2267585" cy="1894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685" marR="295910">
              <a:lnSpc>
                <a:spcPct val="115799"/>
              </a:lnSpc>
            </a:pPr>
            <a:r>
              <a:rPr dirty="0" sz="700" spc="-35">
                <a:solidFill>
                  <a:srgbClr val="49464D"/>
                </a:solidFill>
                <a:latin typeface="Arial"/>
                <a:cs typeface="Arial"/>
              </a:rPr>
              <a:t>LYZA</a:t>
            </a:r>
            <a:r>
              <a:rPr dirty="0" sz="700" spc="-4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00" spc="-50">
                <a:solidFill>
                  <a:srgbClr val="49464D"/>
                </a:solidFill>
                <a:latin typeface="Arial"/>
                <a:cs typeface="Arial"/>
              </a:rPr>
              <a:t>DANGER</a:t>
            </a:r>
            <a:r>
              <a:rPr dirty="0" sz="700" spc="-5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00" spc="-50">
                <a:solidFill>
                  <a:srgbClr val="49464D"/>
                </a:solidFill>
                <a:latin typeface="Arial"/>
                <a:cs typeface="Arial"/>
              </a:rPr>
              <a:t>GARDNER</a:t>
            </a:r>
            <a:r>
              <a:rPr dirty="0" sz="700" spc="1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00" spc="35" i="1">
                <a:solidFill>
                  <a:srgbClr val="5B5662"/>
                </a:solidFill>
                <a:latin typeface="Times New Roman"/>
                <a:cs typeface="Times New Roman"/>
              </a:rPr>
              <a:t>on</a:t>
            </a:r>
            <a:r>
              <a:rPr dirty="0" sz="800" spc="-65" i="1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700" spc="-5">
                <a:solidFill>
                  <a:srgbClr val="49464D"/>
                </a:solidFill>
                <a:latin typeface="Arial"/>
                <a:cs typeface="Arial"/>
              </a:rPr>
              <a:t>BU</a:t>
            </a:r>
            <a:r>
              <a:rPr dirty="0" sz="700" spc="-40">
                <a:solidFill>
                  <a:srgbClr val="49464D"/>
                </a:solidFill>
                <a:latin typeface="Arial"/>
                <a:cs typeface="Arial"/>
              </a:rPr>
              <a:t>I</a:t>
            </a:r>
            <a:r>
              <a:rPr dirty="0" sz="700" spc="-25">
                <a:solidFill>
                  <a:srgbClr val="49464D"/>
                </a:solidFill>
                <a:latin typeface="Arial"/>
                <a:cs typeface="Arial"/>
              </a:rPr>
              <a:t>L</a:t>
            </a:r>
            <a:r>
              <a:rPr dirty="0" sz="700" spc="-45">
                <a:solidFill>
                  <a:srgbClr val="49464D"/>
                </a:solidFill>
                <a:latin typeface="Arial"/>
                <a:cs typeface="Arial"/>
              </a:rPr>
              <a:t>D</a:t>
            </a:r>
            <a:r>
              <a:rPr dirty="0" sz="700" spc="-20">
                <a:solidFill>
                  <a:srgbClr val="6B5444"/>
                </a:solidFill>
                <a:latin typeface="Arial"/>
                <a:cs typeface="Arial"/>
              </a:rPr>
              <a:t>I</a:t>
            </a:r>
            <a:r>
              <a:rPr dirty="0" sz="700" spc="-20">
                <a:solidFill>
                  <a:srgbClr val="49464D"/>
                </a:solidFill>
                <a:latin typeface="Arial"/>
                <a:cs typeface="Arial"/>
              </a:rPr>
              <a:t>NG</a:t>
            </a:r>
            <a:r>
              <a:rPr dirty="0" sz="700" spc="-95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00" spc="-80">
                <a:solidFill>
                  <a:srgbClr val="6B5444"/>
                </a:solidFill>
                <a:latin typeface="Arial"/>
                <a:cs typeface="Arial"/>
              </a:rPr>
              <a:t>T</a:t>
            </a:r>
            <a:r>
              <a:rPr dirty="0" sz="700" spc="-5">
                <a:solidFill>
                  <a:srgbClr val="5B5662"/>
                </a:solidFill>
                <a:latin typeface="Arial"/>
                <a:cs typeface="Arial"/>
              </a:rPr>
              <a:t>HE</a:t>
            </a:r>
            <a:r>
              <a:rPr dirty="0" sz="700" spc="-100">
                <a:solidFill>
                  <a:srgbClr val="5B5662"/>
                </a:solidFill>
                <a:latin typeface="Arial"/>
                <a:cs typeface="Arial"/>
              </a:rPr>
              <a:t> </a:t>
            </a:r>
            <a:r>
              <a:rPr dirty="0" sz="700" spc="-40">
                <a:solidFill>
                  <a:srgbClr val="49464D"/>
                </a:solidFill>
                <a:latin typeface="Arial"/>
                <a:cs typeface="Arial"/>
              </a:rPr>
              <a:t>WEB</a:t>
            </a:r>
            <a:r>
              <a:rPr dirty="0" sz="700" spc="-15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700" spc="-50">
                <a:solidFill>
                  <a:srgbClr val="49464D"/>
                </a:solidFill>
                <a:latin typeface="Arial"/>
                <a:cs typeface="Arial"/>
              </a:rPr>
              <a:t>EVERYWHERE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100" spc="20">
                <a:solidFill>
                  <a:srgbClr val="49464D"/>
                </a:solidFill>
                <a:latin typeface="Times New Roman"/>
                <a:cs typeface="Times New Roman"/>
              </a:rPr>
              <a:t>W</a:t>
            </a:r>
            <a:r>
              <a:rPr dirty="0" sz="1100" spc="15">
                <a:solidFill>
                  <a:srgbClr val="49464D"/>
                </a:solidFill>
                <a:latin typeface="Times New Roman"/>
                <a:cs typeface="Times New Roman"/>
              </a:rPr>
              <a:t>orkflow</a:t>
            </a:r>
            <a:r>
              <a:rPr dirty="0" sz="1100" spc="-9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49464D"/>
                </a:solidFill>
                <a:latin typeface="Times New Roman"/>
                <a:cs typeface="Times New Roman"/>
              </a:rPr>
              <a:t>Or</a:t>
            </a:r>
            <a:r>
              <a:rPr dirty="0" sz="1100" spc="-85">
                <a:solidFill>
                  <a:srgbClr val="49464D"/>
                </a:solidFill>
                <a:latin typeface="Times New Roman"/>
                <a:cs typeface="Times New Roman"/>
              </a:rPr>
              <a:t>c</a:t>
            </a:r>
            <a:r>
              <a:rPr dirty="0" sz="1100" spc="35">
                <a:solidFill>
                  <a:srgbClr val="49464D"/>
                </a:solidFill>
                <a:latin typeface="Times New Roman"/>
                <a:cs typeface="Times New Roman"/>
              </a:rPr>
              <a:t>hestration</a:t>
            </a:r>
            <a:r>
              <a:rPr dirty="0" sz="1100" spc="1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1100" spc="30">
                <a:solidFill>
                  <a:srgbClr val="5B5662"/>
                </a:solidFill>
                <a:latin typeface="Times New Roman"/>
                <a:cs typeface="Times New Roman"/>
              </a:rPr>
              <a:t>for</a:t>
            </a:r>
            <a:r>
              <a:rPr dirty="0" sz="110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1100" spc="70">
                <a:solidFill>
                  <a:srgbClr val="49464D"/>
                </a:solidFill>
                <a:latin typeface="Times New Roman"/>
                <a:cs typeface="Times New Roman"/>
              </a:rPr>
              <a:t>the</a:t>
            </a:r>
            <a:r>
              <a:rPr dirty="0" sz="1100" spc="-12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1100" spc="-40">
                <a:solidFill>
                  <a:srgbClr val="5B5662"/>
                </a:solidFill>
                <a:latin typeface="Times New Roman"/>
                <a:cs typeface="Times New Roman"/>
              </a:rPr>
              <a:t>W</a:t>
            </a:r>
            <a:r>
              <a:rPr dirty="0" sz="1100" spc="50">
                <a:solidFill>
                  <a:srgbClr val="5B5662"/>
                </a:solidFill>
                <a:latin typeface="Times New Roman"/>
                <a:cs typeface="Times New Roman"/>
              </a:rPr>
              <a:t>ary</a:t>
            </a:r>
            <a:endParaRPr sz="1100">
              <a:latin typeface="Times New Roman"/>
              <a:cs typeface="Times New Roman"/>
            </a:endParaRPr>
          </a:p>
          <a:p>
            <a:pPr marL="511175" marR="10160" indent="-128905">
              <a:lnSpc>
                <a:spcPct val="140000"/>
              </a:lnSpc>
              <a:spcBef>
                <a:spcPts val="65"/>
              </a:spcBef>
            </a:pPr>
            <a:r>
              <a:rPr dirty="0" sz="850" spc="275">
                <a:solidFill>
                  <a:srgbClr val="979397"/>
                </a:solidFill>
                <a:latin typeface="Times New Roman"/>
                <a:cs typeface="Times New Roman"/>
              </a:rPr>
              <a:t>'</a:t>
            </a:r>
            <a:r>
              <a:rPr dirty="0" sz="850" spc="275">
                <a:solidFill>
                  <a:srgbClr val="979397"/>
                </a:solidFill>
                <a:latin typeface="Times New Roman"/>
                <a:cs typeface="Times New Roman"/>
              </a:rPr>
              <a:t>  </a:t>
            </a:r>
            <a:r>
              <a:rPr dirty="0" sz="850" spc="-60">
                <a:solidFill>
                  <a:srgbClr val="979397"/>
                </a:solidFill>
                <a:latin typeface="Times New Roman"/>
                <a:cs typeface="Times New Roman"/>
              </a:rPr>
              <a:t> </a:t>
            </a:r>
            <a:r>
              <a:rPr dirty="0" sz="850" spc="5">
                <a:solidFill>
                  <a:srgbClr val="5B5662"/>
                </a:solidFill>
                <a:latin typeface="Times New Roman"/>
                <a:cs typeface="Times New Roman"/>
              </a:rPr>
              <a:t>Workflow</a:t>
            </a:r>
            <a:r>
              <a:rPr dirty="0" sz="850" spc="-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consolidation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49464D"/>
                </a:solidFill>
                <a:latin typeface="Times New Roman"/>
                <a:cs typeface="Times New Roman"/>
              </a:rPr>
              <a:t>is</a:t>
            </a:r>
            <a:r>
              <a:rPr dirty="0" sz="850" spc="-8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49464D"/>
                </a:solidFill>
                <a:latin typeface="Times New Roman"/>
                <a:cs typeface="Times New Roman"/>
              </a:rPr>
              <a:t>the</a:t>
            </a:r>
            <a:r>
              <a:rPr dirty="0" sz="850" spc="-5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49464D"/>
                </a:solidFill>
                <a:latin typeface="Times New Roman"/>
                <a:cs typeface="Times New Roman"/>
              </a:rPr>
              <a:t>key</a:t>
            </a:r>
            <a:r>
              <a:rPr dirty="0" sz="850" spc="-8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alleviating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suck,</a:t>
            </a:r>
            <a:r>
              <a:rPr dirty="0" sz="850" spc="-3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ennui,</a:t>
            </a:r>
            <a:r>
              <a:rPr dirty="0" sz="850" spc="-9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10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(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sorne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of)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5B5662"/>
                </a:solidFill>
                <a:latin typeface="Times New Roman"/>
                <a:cs typeface="Times New Roman"/>
              </a:rPr>
              <a:t>th</a:t>
            </a:r>
            <a:r>
              <a:rPr dirty="0" sz="850" spc="175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dangers</a:t>
            </a:r>
            <a:r>
              <a:rPr dirty="0" sz="850" spc="-5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of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human</a:t>
            </a:r>
            <a:r>
              <a:rPr dirty="0" sz="850" spc="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erro</a:t>
            </a:r>
            <a:r>
              <a:rPr dirty="0" sz="850" spc="85">
                <a:solidFill>
                  <a:srgbClr val="5B5662"/>
                </a:solidFill>
                <a:latin typeface="Times New Roman"/>
                <a:cs typeface="Times New Roman"/>
              </a:rPr>
              <a:t>r</a:t>
            </a:r>
            <a:r>
              <a:rPr dirty="0" sz="850" spc="55">
                <a:solidFill>
                  <a:srgbClr val="6B5444"/>
                </a:solidFill>
                <a:latin typeface="Times New Roman"/>
                <a:cs typeface="Times New Roman"/>
              </a:rPr>
              <a:t>.</a:t>
            </a:r>
            <a:r>
              <a:rPr dirty="0" sz="850" spc="-130">
                <a:solidFill>
                  <a:srgbClr val="6B5444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Ifonly</a:t>
            </a:r>
            <a:r>
              <a:rPr dirty="0" sz="850" spc="-8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70">
                <a:solidFill>
                  <a:srgbClr val="5B5662"/>
                </a:solidFill>
                <a:latin typeface="Times New Roman"/>
                <a:cs typeface="Times New Roman"/>
              </a:rPr>
              <a:t>it</a:t>
            </a:r>
            <a:endParaRPr sz="850">
              <a:latin typeface="Times New Roman"/>
              <a:cs typeface="Times New Roman"/>
            </a:endParaRPr>
          </a:p>
          <a:p>
            <a:pPr marL="19685" indent="-7620">
              <a:lnSpc>
                <a:spcPct val="100000"/>
              </a:lnSpc>
              <a:spcBef>
                <a:spcPts val="335"/>
              </a:spcBef>
            </a:pPr>
            <a:r>
              <a:rPr dirty="0" sz="800" spc="55">
                <a:solidFill>
                  <a:srgbClr val="5B5662"/>
                </a:solidFill>
                <a:latin typeface="Times New Roman"/>
                <a:cs typeface="Times New Roman"/>
              </a:rPr>
              <a:t>weren't</a:t>
            </a:r>
            <a:r>
              <a:rPr dirty="0" sz="80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00" spc="95">
                <a:solidFill>
                  <a:srgbClr val="5B5662"/>
                </a:solidFill>
                <a:latin typeface="Times New Roman"/>
                <a:cs typeface="Times New Roman"/>
              </a:rPr>
              <a:t>so</a:t>
            </a:r>
            <a:r>
              <a:rPr dirty="0" sz="800" spc="-9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00" spc="55">
                <a:solidFill>
                  <a:srgbClr val="5B5662"/>
                </a:solidFill>
                <a:latin typeface="Times New Roman"/>
                <a:cs typeface="Times New Roman"/>
              </a:rPr>
              <a:t>arcane</a:t>
            </a:r>
            <a:r>
              <a:rPr dirty="0" sz="800" spc="-4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00" spc="90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0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00" spc="45">
                <a:solidFill>
                  <a:srgbClr val="5B5662"/>
                </a:solidFill>
                <a:latin typeface="Times New Roman"/>
                <a:cs typeface="Times New Roman"/>
              </a:rPr>
              <a:t>ysadmin</a:t>
            </a:r>
            <a:r>
              <a:rPr dirty="0" sz="800" spc="-1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00" spc="-35">
                <a:solidFill>
                  <a:srgbClr val="979397"/>
                </a:solidFill>
                <a:latin typeface="Times New Roman"/>
                <a:cs typeface="Times New Roman"/>
              </a:rPr>
              <a:t>-</a:t>
            </a:r>
            <a:r>
              <a:rPr dirty="0" sz="800" spc="15">
                <a:solidFill>
                  <a:srgbClr val="5B5662"/>
                </a:solidFill>
                <a:latin typeface="Times New Roman"/>
                <a:cs typeface="Times New Roman"/>
              </a:rPr>
              <a:t>y</a:t>
            </a:r>
            <a:r>
              <a:rPr dirty="0" sz="800" spc="215">
                <a:solidFill>
                  <a:srgbClr val="5B5662"/>
                </a:solidFill>
                <a:latin typeface="Times New Roman"/>
                <a:cs typeface="Times New Roman"/>
              </a:rPr>
              <a:t>.</a:t>
            </a:r>
            <a:r>
              <a:rPr dirty="0" sz="800" spc="45">
                <a:solidFill>
                  <a:srgbClr val="49464D"/>
                </a:solidFill>
                <a:latin typeface="Times New Roman"/>
                <a:cs typeface="Times New Roman"/>
              </a:rPr>
              <a:t>Don't</a:t>
            </a:r>
            <a:r>
              <a:rPr dirty="0" sz="800" spc="-6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00" spc="70">
                <a:solidFill>
                  <a:srgbClr val="5B5662"/>
                </a:solidFill>
                <a:latin typeface="Times New Roman"/>
                <a:cs typeface="Times New Roman"/>
              </a:rPr>
              <a:t>be</a:t>
            </a:r>
            <a:r>
              <a:rPr dirty="0" sz="800" spc="-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00" spc="60">
                <a:solidFill>
                  <a:srgbClr val="49464D"/>
                </a:solidFill>
                <a:latin typeface="Times New Roman"/>
                <a:cs typeface="Times New Roman"/>
              </a:rPr>
              <a:t>put</a:t>
            </a:r>
            <a:endParaRPr sz="8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415"/>
              </a:spcBef>
            </a:pP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off</a:t>
            </a: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5B5662"/>
                </a:solidFill>
                <a:latin typeface="Times New Roman"/>
                <a:cs typeface="Times New Roman"/>
              </a:rPr>
              <a:t>by</a:t>
            </a:r>
            <a:r>
              <a:rPr dirty="0" sz="850" spc="-2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past</a:t>
            </a:r>
            <a:r>
              <a:rPr dirty="0" sz="850" spc="-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5B5662"/>
                </a:solidFill>
                <a:latin typeface="Times New Roman"/>
                <a:cs typeface="Times New Roman"/>
              </a:rPr>
              <a:t>trauma</a:t>
            </a:r>
            <a:r>
              <a:rPr dirty="0" sz="850" spc="-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or</a:t>
            </a:r>
            <a:r>
              <a:rPr dirty="0" sz="850" spc="-11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bad</a:t>
            </a:r>
            <a:r>
              <a:rPr dirty="0" sz="850" spc="-6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0">
                <a:solidFill>
                  <a:srgbClr val="49464D"/>
                </a:solidFill>
                <a:latin typeface="Times New Roman"/>
                <a:cs typeface="Times New Roman"/>
              </a:rPr>
              <a:t>fir</a:t>
            </a:r>
            <a:r>
              <a:rPr dirty="0" sz="850" spc="-80">
                <a:solidFill>
                  <a:srgbClr val="49464D"/>
                </a:solidFill>
                <a:latin typeface="Times New Roman"/>
                <a:cs typeface="Times New Roman"/>
              </a:rPr>
              <a:t>s</a:t>
            </a:r>
            <a:r>
              <a:rPr dirty="0" sz="850" spc="125">
                <a:solidFill>
                  <a:srgbClr val="49464D"/>
                </a:solidFill>
                <a:latin typeface="Times New Roman"/>
                <a:cs typeface="Times New Roman"/>
              </a:rPr>
              <a:t>t</a:t>
            </a:r>
            <a:r>
              <a:rPr dirty="0" sz="850" spc="-4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impres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ion</a:t>
            </a:r>
            <a:r>
              <a:rPr dirty="0" sz="850" spc="5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365">
                <a:solidFill>
                  <a:srgbClr val="979397"/>
                </a:solidFill>
                <a:latin typeface="Times New Roman"/>
                <a:cs typeface="Times New Roman"/>
              </a:rPr>
              <a:t>-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task</a:t>
            </a:r>
            <a:endParaRPr sz="850">
              <a:latin typeface="Times New Roman"/>
              <a:cs typeface="Times New Roman"/>
            </a:endParaRPr>
          </a:p>
          <a:p>
            <a:pPr marL="19685" marR="8890">
              <a:lnSpc>
                <a:spcPct val="140000"/>
              </a:lnSpc>
              <a:spcBef>
                <a:spcPts val="60"/>
              </a:spcBef>
            </a:pPr>
            <a:r>
              <a:rPr dirty="0" sz="850" spc="40">
                <a:solidFill>
                  <a:srgbClr val="5B5662"/>
                </a:solidFill>
                <a:latin typeface="Times New Roman"/>
                <a:cs typeface="Times New Roman"/>
              </a:rPr>
              <a:t>runners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and</a:t>
            </a:r>
            <a:r>
              <a:rPr dirty="0" sz="850" spc="-10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0">
                <a:solidFill>
                  <a:srgbClr val="5B5662"/>
                </a:solidFill>
                <a:latin typeface="Times New Roman"/>
                <a:cs typeface="Times New Roman"/>
              </a:rPr>
              <a:t>build</a:t>
            </a:r>
            <a:r>
              <a:rPr dirty="0" sz="850" spc="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tools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ar</a:t>
            </a:r>
            <a:r>
              <a:rPr dirty="0" sz="850" spc="120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here</a:t>
            </a:r>
            <a:r>
              <a:rPr dirty="0" sz="850" spc="-3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to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5B5662"/>
                </a:solidFill>
                <a:latin typeface="Times New Roman"/>
                <a:cs typeface="Times New Roman"/>
              </a:rPr>
              <a:t>h</a:t>
            </a:r>
            <a:r>
              <a:rPr dirty="0" sz="850" spc="20">
                <a:solidFill>
                  <a:srgbClr val="5B5662"/>
                </a:solidFill>
                <a:latin typeface="Times New Roman"/>
                <a:cs typeface="Times New Roman"/>
              </a:rPr>
              <a:t>e</a:t>
            </a:r>
            <a:r>
              <a:rPr dirty="0" sz="850" spc="45">
                <a:solidFill>
                  <a:srgbClr val="383838"/>
                </a:solidFill>
                <a:latin typeface="Times New Roman"/>
                <a:cs typeface="Times New Roman"/>
              </a:rPr>
              <a:t>lp</a:t>
            </a:r>
            <a:r>
              <a:rPr dirty="0" sz="850" spc="-9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you</a:t>
            </a:r>
            <a:r>
              <a:rPr dirty="0" sz="850" spc="-8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5B5662"/>
                </a:solidFill>
                <a:latin typeface="Times New Roman"/>
                <a:cs typeface="Times New Roman"/>
              </a:rPr>
              <a:t>take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control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5">
                <a:solidFill>
                  <a:srgbClr val="49464D"/>
                </a:solidFill>
                <a:latin typeface="Times New Roman"/>
                <a:cs typeface="Times New Roman"/>
              </a:rPr>
              <a:t>of</a:t>
            </a:r>
            <a:r>
              <a:rPr dirty="0" sz="850" spc="-2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35">
                <a:solidFill>
                  <a:srgbClr val="5B5662"/>
                </a:solidFill>
                <a:latin typeface="Times New Roman"/>
                <a:cs typeface="Times New Roman"/>
              </a:rPr>
              <a:t>your</a:t>
            </a:r>
            <a:r>
              <a:rPr dirty="0" sz="850" spc="-7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5B5662"/>
                </a:solidFill>
                <a:latin typeface="Times New Roman"/>
                <a:cs typeface="Times New Roman"/>
              </a:rPr>
              <a:t>own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5B5662"/>
                </a:solidFill>
                <a:latin typeface="Times New Roman"/>
                <a:cs typeface="Times New Roman"/>
              </a:rPr>
              <a:t>de</a:t>
            </a:r>
            <a:r>
              <a:rPr dirty="0" sz="850" spc="-5">
                <a:solidFill>
                  <a:srgbClr val="5B5662"/>
                </a:solidFill>
                <a:latin typeface="Times New Roman"/>
                <a:cs typeface="Times New Roman"/>
              </a:rPr>
              <a:t>s</a:t>
            </a:r>
            <a:r>
              <a:rPr dirty="0" sz="850" spc="40">
                <a:solidFill>
                  <a:srgbClr val="383838"/>
                </a:solidFill>
                <a:latin typeface="Times New Roman"/>
                <a:cs typeface="Times New Roman"/>
              </a:rPr>
              <a:t>t</a:t>
            </a:r>
            <a:r>
              <a:rPr dirty="0" sz="850" spc="15">
                <a:solidFill>
                  <a:srgbClr val="383838"/>
                </a:solidFill>
                <a:latin typeface="Times New Roman"/>
                <a:cs typeface="Times New Roman"/>
              </a:rPr>
              <a:t>i</a:t>
            </a:r>
            <a:r>
              <a:rPr dirty="0" sz="850" spc="15">
                <a:solidFill>
                  <a:srgbClr val="5B5662"/>
                </a:solidFill>
                <a:latin typeface="Times New Roman"/>
                <a:cs typeface="Times New Roman"/>
              </a:rPr>
              <a:t>n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y</a:t>
            </a:r>
            <a:r>
              <a:rPr dirty="0" sz="850" spc="195">
                <a:solidFill>
                  <a:srgbClr val="5B5662"/>
                </a:solidFill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750" spc="30">
                <a:solidFill>
                  <a:srgbClr val="979397"/>
                </a:solidFill>
                <a:latin typeface="Times New Roman"/>
                <a:cs typeface="Times New Roman"/>
              </a:rPr>
              <a:t>January</a:t>
            </a:r>
            <a:r>
              <a:rPr dirty="0" sz="750" spc="80">
                <a:solidFill>
                  <a:srgbClr val="979397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979397"/>
                </a:solidFill>
                <a:latin typeface="Times New Roman"/>
                <a:cs typeface="Times New Roman"/>
              </a:rPr>
              <a:t>1</a:t>
            </a:r>
            <a:r>
              <a:rPr dirty="0" sz="750" spc="-20">
                <a:solidFill>
                  <a:srgbClr val="979397"/>
                </a:solidFill>
                <a:latin typeface="Times New Roman"/>
                <a:cs typeface="Times New Roman"/>
              </a:rPr>
              <a:t>6</a:t>
            </a:r>
            <a:r>
              <a:rPr dirty="0" sz="750" spc="225">
                <a:solidFill>
                  <a:srgbClr val="979397"/>
                </a:solidFill>
                <a:latin typeface="Times New Roman"/>
                <a:cs typeface="Times New Roman"/>
              </a:rPr>
              <a:t>,</a:t>
            </a:r>
            <a:r>
              <a:rPr dirty="0" sz="750" spc="-25">
                <a:solidFill>
                  <a:srgbClr val="979397"/>
                </a:solidFill>
                <a:latin typeface="Times New Roman"/>
                <a:cs typeface="Times New Roman"/>
              </a:rPr>
              <a:t>2</a:t>
            </a:r>
            <a:r>
              <a:rPr dirty="0" sz="750" spc="75">
                <a:solidFill>
                  <a:srgbClr val="979397"/>
                </a:solidFill>
                <a:latin typeface="Times New Roman"/>
                <a:cs typeface="Times New Roman"/>
              </a:rPr>
              <a:t>0</a:t>
            </a:r>
            <a:r>
              <a:rPr dirty="0" sz="750" spc="5">
                <a:solidFill>
                  <a:srgbClr val="979397"/>
                </a:solidFill>
                <a:latin typeface="Times New Roman"/>
                <a:cs typeface="Times New Roman"/>
              </a:rPr>
              <a:t>1</a:t>
            </a:r>
            <a:r>
              <a:rPr dirty="0" sz="750" spc="80">
                <a:solidFill>
                  <a:srgbClr val="979397"/>
                </a:solidFill>
                <a:latin typeface="Times New Roman"/>
                <a:cs typeface="Times New Roman"/>
              </a:rPr>
              <a:t>4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67499" y="8339452"/>
            <a:ext cx="1738630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-25">
                <a:solidFill>
                  <a:srgbClr val="5B5662"/>
                </a:solidFill>
                <a:latin typeface="Times New Roman"/>
                <a:cs typeface="Times New Roman"/>
              </a:rPr>
              <a:t>F</a:t>
            </a:r>
            <a:r>
              <a:rPr dirty="0" sz="850" spc="-45">
                <a:solidFill>
                  <a:srgbClr val="5B5662"/>
                </a:solidFill>
                <a:latin typeface="Times New Roman"/>
                <a:cs typeface="Times New Roman"/>
              </a:rPr>
              <a:t>o</a:t>
            </a:r>
            <a:r>
              <a:rPr dirty="0" sz="850" spc="-50">
                <a:solidFill>
                  <a:srgbClr val="7C777E"/>
                </a:solidFill>
                <a:latin typeface="Times New Roman"/>
                <a:cs typeface="Times New Roman"/>
              </a:rPr>
              <a:t>l</a:t>
            </a:r>
            <a:r>
              <a:rPr dirty="0" sz="850" spc="-15">
                <a:solidFill>
                  <a:srgbClr val="7C777E"/>
                </a:solidFill>
                <a:latin typeface="Times New Roman"/>
                <a:cs typeface="Times New Roman"/>
              </a:rPr>
              <a:t>l</a:t>
            </a:r>
            <a:r>
              <a:rPr dirty="0" sz="850" spc="-40">
                <a:solidFill>
                  <a:srgbClr val="5B5662"/>
                </a:solidFill>
                <a:latin typeface="Times New Roman"/>
                <a:cs typeface="Times New Roman"/>
              </a:rPr>
              <a:t>ow</a:t>
            </a:r>
            <a:r>
              <a:rPr dirty="0" sz="850" spc="-5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5B5662"/>
                </a:solidFill>
                <a:latin typeface="Times New Roman"/>
                <a:cs typeface="Times New Roman"/>
              </a:rPr>
              <a:t>us: </a:t>
            </a:r>
            <a:r>
              <a:rPr dirty="0" sz="850" spc="-60">
                <a:solidFill>
                  <a:srgbClr val="5B5662"/>
                </a:solidFill>
                <a:latin typeface="Times New Roman"/>
                <a:cs typeface="Times New Roman"/>
              </a:rPr>
              <a:t> </a:t>
            </a:r>
            <a:r>
              <a:rPr dirty="0" sz="850" spc="-5">
                <a:solidFill>
                  <a:srgbClr val="49464D"/>
                </a:solidFill>
                <a:latin typeface="Times New Roman"/>
                <a:cs typeface="Times New Roman"/>
              </a:rPr>
              <a:t>RSS</a:t>
            </a:r>
            <a:r>
              <a:rPr dirty="0" sz="850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-35">
                <a:solidFill>
                  <a:srgbClr val="49464D"/>
                </a:solidFill>
                <a:latin typeface="Times New Roman"/>
                <a:cs typeface="Times New Roman"/>
              </a:rPr>
              <a:t> </a:t>
            </a:r>
            <a:r>
              <a:rPr dirty="0" sz="850" spc="95">
                <a:solidFill>
                  <a:srgbClr val="3B3B60"/>
                </a:solidFill>
                <a:latin typeface="Times New Roman"/>
                <a:cs typeface="Times New Roman"/>
              </a:rPr>
              <a:t>·</a:t>
            </a:r>
            <a:r>
              <a:rPr dirty="0" sz="850" spc="-60">
                <a:solidFill>
                  <a:srgbClr val="3B3B60"/>
                </a:solidFill>
                <a:latin typeface="Times New Roman"/>
                <a:cs typeface="Times New Roman"/>
              </a:rPr>
              <a:t> </a:t>
            </a:r>
            <a:r>
              <a:rPr dirty="0" sz="800" spc="-80">
                <a:solidFill>
                  <a:srgbClr val="49464D"/>
                </a:solidFill>
                <a:latin typeface="Arial"/>
                <a:cs typeface="Arial"/>
              </a:rPr>
              <a:t>F</a:t>
            </a:r>
            <a:r>
              <a:rPr dirty="0" sz="800" spc="30">
                <a:solidFill>
                  <a:srgbClr val="49464D"/>
                </a:solidFill>
                <a:latin typeface="Arial"/>
                <a:cs typeface="Arial"/>
              </a:rPr>
              <a:t>acebook</a:t>
            </a:r>
            <a:r>
              <a:rPr dirty="0" sz="800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49464D"/>
                </a:solidFill>
                <a:latin typeface="Arial"/>
                <a:cs typeface="Arial"/>
              </a:rPr>
              <a:t> </a:t>
            </a:r>
            <a:r>
              <a:rPr dirty="0" sz="800" spc="125">
                <a:solidFill>
                  <a:srgbClr val="3B3B60"/>
                </a:solidFill>
                <a:latin typeface="Arial"/>
                <a:cs typeface="Arial"/>
              </a:rPr>
              <a:t>·</a:t>
            </a:r>
            <a:r>
              <a:rPr dirty="0" sz="800" spc="-140">
                <a:solidFill>
                  <a:srgbClr val="3B3B60"/>
                </a:solidFill>
                <a:latin typeface="Arial"/>
                <a:cs typeface="Arial"/>
              </a:rPr>
              <a:t> </a:t>
            </a:r>
            <a:r>
              <a:rPr dirty="0" sz="800" spc="20">
                <a:solidFill>
                  <a:srgbClr val="49464D"/>
                </a:solidFill>
                <a:latin typeface="Arial"/>
                <a:cs typeface="Arial"/>
              </a:rPr>
              <a:t>Tw</a:t>
            </a:r>
            <a:r>
              <a:rPr dirty="0" sz="800" spc="-55">
                <a:solidFill>
                  <a:srgbClr val="49464D"/>
                </a:solidFill>
                <a:latin typeface="Arial"/>
                <a:cs typeface="Arial"/>
              </a:rPr>
              <a:t>l</a:t>
            </a:r>
            <a:r>
              <a:rPr dirty="0" sz="800" spc="75">
                <a:solidFill>
                  <a:srgbClr val="49464D"/>
                </a:solidFill>
                <a:latin typeface="Arial"/>
                <a:cs typeface="Arial"/>
              </a:rPr>
              <a:t>tter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2892" y="15400"/>
            <a:ext cx="10619014" cy="9722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76550" y="1200149"/>
            <a:ext cx="7073900" cy="6997700"/>
          </a:xfrm>
          <a:custGeom>
            <a:avLst/>
            <a:gdLst/>
            <a:ahLst/>
            <a:cxnLst/>
            <a:rect l="l" t="t" r="r" b="b"/>
            <a:pathLst>
              <a:path w="7073900" h="6997700">
                <a:moveTo>
                  <a:pt x="0" y="0"/>
                </a:moveTo>
                <a:lnTo>
                  <a:pt x="7073899" y="0"/>
                </a:lnTo>
                <a:lnTo>
                  <a:pt x="7073899" y="6997700"/>
                </a:lnTo>
                <a:lnTo>
                  <a:pt x="0" y="6997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3700" y="1295400"/>
            <a:ext cx="4318000" cy="6540500"/>
          </a:xfrm>
          <a:custGeom>
            <a:avLst/>
            <a:gdLst/>
            <a:ahLst/>
            <a:cxnLst/>
            <a:rect l="l" t="t" r="r" b="b"/>
            <a:pathLst>
              <a:path w="4318000" h="6540500">
                <a:moveTo>
                  <a:pt x="0" y="0"/>
                </a:moveTo>
                <a:lnTo>
                  <a:pt x="4318000" y="0"/>
                </a:lnTo>
                <a:lnTo>
                  <a:pt x="4318000" y="6540500"/>
                </a:lnTo>
                <a:lnTo>
                  <a:pt x="0" y="6540500"/>
                </a:lnTo>
                <a:lnTo>
                  <a:pt x="0" y="0"/>
                </a:lnTo>
                <a:close/>
              </a:path>
            </a:pathLst>
          </a:custGeom>
          <a:solidFill>
            <a:srgbClr val="C397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33699" y="1295400"/>
            <a:ext cx="4318000" cy="6540500"/>
          </a:xfrm>
          <a:custGeom>
            <a:avLst/>
            <a:gdLst/>
            <a:ahLst/>
            <a:cxnLst/>
            <a:rect l="l" t="t" r="r" b="b"/>
            <a:pathLst>
              <a:path w="4318000" h="6540500">
                <a:moveTo>
                  <a:pt x="0" y="0"/>
                </a:moveTo>
                <a:lnTo>
                  <a:pt x="4318000" y="0"/>
                </a:lnTo>
                <a:lnTo>
                  <a:pt x="4318000" y="6540499"/>
                </a:lnTo>
                <a:lnTo>
                  <a:pt x="0" y="65404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43800" y="1295400"/>
            <a:ext cx="2324100" cy="6540500"/>
          </a:xfrm>
          <a:custGeom>
            <a:avLst/>
            <a:gdLst/>
            <a:ahLst/>
            <a:cxnLst/>
            <a:rect l="l" t="t" r="r" b="b"/>
            <a:pathLst>
              <a:path w="2324100" h="6540500">
                <a:moveTo>
                  <a:pt x="0" y="0"/>
                </a:moveTo>
                <a:lnTo>
                  <a:pt x="2324100" y="0"/>
                </a:lnTo>
                <a:lnTo>
                  <a:pt x="2324100" y="6540500"/>
                </a:lnTo>
                <a:lnTo>
                  <a:pt x="0" y="6540500"/>
                </a:lnTo>
                <a:lnTo>
                  <a:pt x="0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43800" y="1295400"/>
            <a:ext cx="2324100" cy="6540500"/>
          </a:xfrm>
          <a:custGeom>
            <a:avLst/>
            <a:gdLst/>
            <a:ahLst/>
            <a:cxnLst/>
            <a:rect l="l" t="t" r="r" b="b"/>
            <a:pathLst>
              <a:path w="2324100" h="6540500">
                <a:moveTo>
                  <a:pt x="0" y="0"/>
                </a:moveTo>
                <a:lnTo>
                  <a:pt x="2324100" y="0"/>
                </a:lnTo>
                <a:lnTo>
                  <a:pt x="2324100" y="6540499"/>
                </a:lnTo>
                <a:lnTo>
                  <a:pt x="0" y="65404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81100" y="25400"/>
            <a:ext cx="10642600" cy="1143000"/>
          </a:xfrm>
          <a:custGeom>
            <a:avLst/>
            <a:gdLst/>
            <a:ahLst/>
            <a:cxnLst/>
            <a:rect l="l" t="t" r="r" b="b"/>
            <a:pathLst>
              <a:path w="10642600" h="1143000">
                <a:moveTo>
                  <a:pt x="0" y="0"/>
                </a:moveTo>
                <a:lnTo>
                  <a:pt x="10642600" y="0"/>
                </a:lnTo>
                <a:lnTo>
                  <a:pt x="1064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1100" y="25399"/>
            <a:ext cx="10642600" cy="1143000"/>
          </a:xfrm>
          <a:custGeom>
            <a:avLst/>
            <a:gdLst/>
            <a:ahLst/>
            <a:cxnLst/>
            <a:rect l="l" t="t" r="r" b="b"/>
            <a:pathLst>
              <a:path w="10642600" h="1143000">
                <a:moveTo>
                  <a:pt x="0" y="0"/>
                </a:moveTo>
                <a:lnTo>
                  <a:pt x="10642600" y="0"/>
                </a:lnTo>
                <a:lnTo>
                  <a:pt x="10642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86000" y="25400"/>
            <a:ext cx="9347200" cy="304800"/>
          </a:xfrm>
          <a:custGeom>
            <a:avLst/>
            <a:gdLst/>
            <a:ahLst/>
            <a:cxnLst/>
            <a:rect l="l" t="t" r="r" b="b"/>
            <a:pathLst>
              <a:path w="9347200" h="304800">
                <a:moveTo>
                  <a:pt x="0" y="304800"/>
                </a:moveTo>
                <a:lnTo>
                  <a:pt x="9347200" y="304800"/>
                </a:lnTo>
                <a:lnTo>
                  <a:pt x="934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1600" y="25400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0" y="304800"/>
                </a:moveTo>
                <a:lnTo>
                  <a:pt x="241300" y="304800"/>
                </a:lnTo>
                <a:lnTo>
                  <a:pt x="241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71600" y="25399"/>
            <a:ext cx="10261600" cy="304800"/>
          </a:xfrm>
          <a:custGeom>
            <a:avLst/>
            <a:gdLst/>
            <a:ahLst/>
            <a:cxnLst/>
            <a:rect l="l" t="t" r="r" b="b"/>
            <a:pathLst>
              <a:path w="10261600" h="304800">
                <a:moveTo>
                  <a:pt x="0" y="0"/>
                </a:moveTo>
                <a:lnTo>
                  <a:pt x="10261599" y="0"/>
                </a:lnTo>
                <a:lnTo>
                  <a:pt x="10261599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93800" y="8229600"/>
            <a:ext cx="10617200" cy="1524000"/>
          </a:xfrm>
          <a:custGeom>
            <a:avLst/>
            <a:gdLst/>
            <a:ahLst/>
            <a:cxnLst/>
            <a:rect l="l" t="t" r="r" b="b"/>
            <a:pathLst>
              <a:path w="10617200" h="1524000">
                <a:moveTo>
                  <a:pt x="0" y="0"/>
                </a:moveTo>
                <a:lnTo>
                  <a:pt x="10617200" y="0"/>
                </a:lnTo>
                <a:lnTo>
                  <a:pt x="106172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93800" y="8229600"/>
            <a:ext cx="10617200" cy="1524000"/>
          </a:xfrm>
          <a:custGeom>
            <a:avLst/>
            <a:gdLst/>
            <a:ahLst/>
            <a:cxnLst/>
            <a:rect l="l" t="t" r="r" b="b"/>
            <a:pathLst>
              <a:path w="10617200" h="1524000">
                <a:moveTo>
                  <a:pt x="0" y="0"/>
                </a:moveTo>
                <a:lnTo>
                  <a:pt x="10617200" y="0"/>
                </a:lnTo>
                <a:lnTo>
                  <a:pt x="10617200" y="1523999"/>
                </a:lnTo>
                <a:lnTo>
                  <a:pt x="0" y="15239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95600" y="8293100"/>
            <a:ext cx="7213600" cy="241300"/>
          </a:xfrm>
          <a:custGeom>
            <a:avLst/>
            <a:gdLst/>
            <a:ahLst/>
            <a:cxnLst/>
            <a:rect l="l" t="t" r="r" b="b"/>
            <a:pathLst>
              <a:path w="7213600" h="241300">
                <a:moveTo>
                  <a:pt x="0" y="0"/>
                </a:moveTo>
                <a:lnTo>
                  <a:pt x="7213600" y="0"/>
                </a:lnTo>
                <a:lnTo>
                  <a:pt x="7213600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95599" y="8293100"/>
            <a:ext cx="7213600" cy="241300"/>
          </a:xfrm>
          <a:custGeom>
            <a:avLst/>
            <a:gdLst/>
            <a:ahLst/>
            <a:cxnLst/>
            <a:rect l="l" t="t" r="r" b="b"/>
            <a:pathLst>
              <a:path w="7213600" h="241300">
                <a:moveTo>
                  <a:pt x="0" y="0"/>
                </a:moveTo>
                <a:lnTo>
                  <a:pt x="7213600" y="0"/>
                </a:lnTo>
                <a:lnTo>
                  <a:pt x="7213600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6700" y="2962854"/>
            <a:ext cx="2595874" cy="1888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97224" y="4592550"/>
            <a:ext cx="76835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Main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1358900"/>
            <a:ext cx="1422400" cy="304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5085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COntent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69683" y="1173355"/>
            <a:ext cx="373633" cy="838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90600" y="2019300"/>
            <a:ext cx="1244600" cy="304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H</a:t>
            </a:r>
            <a:r>
              <a:rPr dirty="0" sz="1500" spc="-45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ader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12900" y="25400"/>
            <a:ext cx="673100" cy="304800"/>
          </a:xfrm>
          <a:custGeom>
            <a:avLst/>
            <a:gdLst/>
            <a:ahLst/>
            <a:cxnLst/>
            <a:rect l="l" t="t" r="r" b="b"/>
            <a:pathLst>
              <a:path w="673100" h="304800">
                <a:moveTo>
                  <a:pt x="0" y="0"/>
                </a:moveTo>
                <a:lnTo>
                  <a:pt x="673100" y="0"/>
                </a:lnTo>
                <a:lnTo>
                  <a:pt x="6731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40304" y="69863"/>
            <a:ext cx="61595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N</a:t>
            </a:r>
            <a:r>
              <a:rPr dirty="0" sz="1500" spc="-9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6300" y="1358900"/>
            <a:ext cx="1308100" cy="304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Side</a:t>
            </a:r>
            <a:r>
              <a:rPr dirty="0" sz="1500" spc="-75">
                <a:solidFill>
                  <a:srgbClr val="FFFFFF"/>
                </a:solidFill>
                <a:latin typeface="Frontage Outline"/>
                <a:cs typeface="Frontage Outline"/>
              </a:rPr>
              <a:t>b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ar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1900" y="8267700"/>
            <a:ext cx="1181100" cy="304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1910">
              <a:lnSpc>
                <a:spcPct val="100000"/>
              </a:lnSpc>
            </a:pPr>
            <a:r>
              <a:rPr dirty="0" sz="1500" spc="-3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r>
              <a:rPr dirty="0" sz="1500" spc="-45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ter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27349" y="5200650"/>
            <a:ext cx="4330700" cy="2197100"/>
          </a:xfrm>
          <a:custGeom>
            <a:avLst/>
            <a:gdLst/>
            <a:ahLst/>
            <a:cxnLst/>
            <a:rect l="l" t="t" r="r" b="b"/>
            <a:pathLst>
              <a:path w="4330700" h="2197100">
                <a:moveTo>
                  <a:pt x="0" y="0"/>
                </a:moveTo>
                <a:lnTo>
                  <a:pt x="4330700" y="0"/>
                </a:lnTo>
                <a:lnTo>
                  <a:pt x="4330700" y="2197099"/>
                </a:lnTo>
                <a:lnTo>
                  <a:pt x="0" y="219709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8250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892800" y="5257800"/>
            <a:ext cx="1295400" cy="304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1500" spc="-75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1500">
                <a:solidFill>
                  <a:srgbClr val="FFFFFF"/>
                </a:solidFill>
                <a:latin typeface="Frontage Outline"/>
                <a:cs typeface="Frontage Outline"/>
              </a:rPr>
              <a:t>ticle</a:t>
            </a:r>
            <a:endParaRPr sz="1500">
              <a:latin typeface="Frontage Outline"/>
              <a:cs typeface="Frontage Outlin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246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26136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Estru</a:t>
            </a:r>
            <a:r>
              <a:rPr dirty="0" sz="4000" spc="-80">
                <a:solidFill>
                  <a:srgbClr val="FFFFFF"/>
                </a:solidFill>
              </a:rPr>
              <a:t>c</a:t>
            </a:r>
            <a:r>
              <a:rPr dirty="0" sz="4000">
                <a:solidFill>
                  <a:srgbClr val="FFFFFF"/>
                </a:solidFill>
              </a:rPr>
              <a:t>tu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a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05890" y="3202935"/>
            <a:ext cx="11193145" cy="4775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33985" marR="126364">
              <a:lnSpc>
                <a:spcPct val="100000"/>
              </a:lnSpc>
            </a:pPr>
            <a:r>
              <a:rPr dirty="0" sz="3500" spc="10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ag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upar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525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división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&lt;div&gt;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600"/>
              </a:lnSpc>
            </a:pPr>
            <a:r>
              <a:rPr dirty="0" sz="35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nomb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dirty="0" sz="3500" spc="-10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origen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ab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ivi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ya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525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divisiones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HTML.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449580" marR="441959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ayoría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web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dece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&lt;div&gt;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enca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do.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97247" y="622702"/>
            <a:ext cx="4210685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80365">
              <a:lnSpc>
                <a:spcPct val="100000"/>
              </a:lnSpc>
              <a:tabLst>
                <a:tab pos="28111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TIPOS	DE 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TRIBU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1993900"/>
            <a:ext cx="50800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básicos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8262" y="3770239"/>
            <a:ext cx="604012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Estab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ece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indic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ico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499" y="3492500"/>
            <a:ext cx="3263900" cy="927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75946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id="texto"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499" y="45720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720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class="texto"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5715000"/>
            <a:ext cx="3136900" cy="787400"/>
          </a:xfrm>
          <a:custGeom>
            <a:avLst/>
            <a:gdLst/>
            <a:ahLst/>
            <a:cxnLst/>
            <a:rect l="l" t="t" r="r" b="b"/>
            <a:pathLst>
              <a:path w="3136900" h="787400">
                <a:moveTo>
                  <a:pt x="0" y="0"/>
                </a:moveTo>
                <a:lnTo>
                  <a:pt x="3136900" y="0"/>
                </a:lnTo>
                <a:lnTo>
                  <a:pt x="31369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3999" y="5715000"/>
            <a:ext cx="3136900" cy="787400"/>
          </a:xfrm>
          <a:custGeom>
            <a:avLst/>
            <a:gdLst/>
            <a:ahLst/>
            <a:cxnLst/>
            <a:rect l="l" t="t" r="r" b="b"/>
            <a:pathLst>
              <a:path w="3136900" h="787400">
                <a:moveTo>
                  <a:pt x="1" y="68"/>
                </a:moveTo>
                <a:lnTo>
                  <a:pt x="3136901" y="68"/>
                </a:lnTo>
                <a:lnTo>
                  <a:pt x="3136901" y="787468"/>
                </a:lnTo>
                <a:lnTo>
                  <a:pt x="1" y="787468"/>
                </a:lnTo>
                <a:lnTo>
                  <a:pt x="1" y="68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45465" y="5940070"/>
            <a:ext cx="229489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style="texto"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0499" y="67310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720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title="texto"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7205" y="4656468"/>
            <a:ext cx="5854065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Estab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ece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ase(s)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CSS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45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cias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cua</a:t>
            </a:r>
            <a:r>
              <a:rPr dirty="0" sz="2500" spc="-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 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9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aplica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ilos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2138" y="5733196"/>
            <a:ext cx="5798185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Aplica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2500" spc="-45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di</a:t>
            </a:r>
            <a:r>
              <a:rPr dirty="0" sz="2500" spc="-2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ecta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ilos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CSS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7057" y="6809925"/>
            <a:ext cx="4102100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Estab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ece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ítulo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(me</a:t>
            </a:r>
            <a:r>
              <a:rPr dirty="0" sz="2500" spc="-15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2500" spc="-32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cesibil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d)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2971" y="5519115"/>
            <a:ext cx="4411553" cy="1231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246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26136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Estru</a:t>
            </a:r>
            <a:r>
              <a:rPr dirty="0" sz="4000" spc="-80">
                <a:solidFill>
                  <a:srgbClr val="FFFFFF"/>
                </a:solidFill>
              </a:rPr>
              <a:t>c</a:t>
            </a:r>
            <a:r>
              <a:rPr dirty="0" sz="4000">
                <a:solidFill>
                  <a:srgbClr val="FFFFFF"/>
                </a:solidFill>
              </a:rPr>
              <a:t>tu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a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87024" y="2145018"/>
            <a:ext cx="10831195" cy="100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27555" marR="5080" indent="-2015489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ayoría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web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mismos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ific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696" y="38026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7849" y="3740806"/>
            <a:ext cx="10505440" cy="154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-265" b="1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3500" spc="-19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apper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sue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ayor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parte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ca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cterís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icas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 básicas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696" y="59362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849" y="5874406"/>
            <a:ext cx="10748645" cy="154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incluye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aria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tes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parte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superior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(logo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ipo,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agen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banne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cu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búsqueda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superio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etc.)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696" y="80698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849" y="8008006"/>
            <a:ext cx="10039985" cy="1007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342390" algn="l"/>
              </a:tabLst>
            </a:pP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menu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	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ag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upar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menú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ate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246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26136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Estru</a:t>
            </a:r>
            <a:r>
              <a:rPr dirty="0" sz="4000" spc="-80">
                <a:solidFill>
                  <a:srgbClr val="FFFFFF"/>
                </a:solidFill>
              </a:rPr>
              <a:t>c</a:t>
            </a:r>
            <a:r>
              <a:rPr dirty="0" sz="4000">
                <a:solidFill>
                  <a:srgbClr val="FFFFFF"/>
                </a:solidFill>
              </a:rPr>
              <a:t>tu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a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75696" y="40693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7849" y="4007506"/>
            <a:ext cx="10473055" cy="154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500" spc="-170" b="1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incluye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aria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tes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parte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inferior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0">
                <a:solidFill>
                  <a:srgbClr val="FFFFFF"/>
                </a:solidFill>
                <a:latin typeface="Lucida Sans"/>
                <a:cs typeface="Lucida Sans"/>
              </a:rPr>
              <a:t>(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viso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copyright,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polí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ica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pri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términos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so,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etc.).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696" y="62029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7849" y="6141106"/>
            <a:ext cx="9662795" cy="1007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ag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upar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colum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ate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9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secundarias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246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26136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Estru</a:t>
            </a:r>
            <a:r>
              <a:rPr dirty="0" sz="4000" spc="-80">
                <a:solidFill>
                  <a:srgbClr val="FFFFFF"/>
                </a:solidFill>
              </a:rPr>
              <a:t>c</a:t>
            </a:r>
            <a:r>
              <a:rPr dirty="0" sz="4000">
                <a:solidFill>
                  <a:srgbClr val="FFFFFF"/>
                </a:solidFill>
              </a:rPr>
              <a:t>tu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a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4844" y="2332839"/>
            <a:ext cx="3439160" cy="652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734060">
              <a:lnSpc>
                <a:spcPct val="100000"/>
              </a:lnSpc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id="wrapper"&gt;</a:t>
            </a:r>
            <a:endParaRPr sz="2100">
              <a:latin typeface="Consolas"/>
              <a:cs typeface="Consolas"/>
            </a:endParaRPr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id="header"&gt;</a:t>
            </a:r>
            <a:endParaRPr sz="2100">
              <a:latin typeface="Consolas"/>
              <a:cs typeface="Consolas"/>
            </a:endParaRPr>
          </a:p>
          <a:p>
            <a:pPr algn="ctr" marR="586105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2100">
              <a:latin typeface="Consolas"/>
              <a:cs typeface="Consolas"/>
            </a:endParaRPr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2100">
              <a:latin typeface="Consolas"/>
              <a:cs typeface="Consolas"/>
            </a:endParaRPr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id="content"&gt;</a:t>
            </a:r>
            <a:endParaRPr sz="2100">
              <a:latin typeface="Consolas"/>
              <a:cs typeface="Consolas"/>
            </a:endParaRPr>
          </a:p>
          <a:p>
            <a:pPr marL="1199515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id="menu"&gt;</a:t>
            </a:r>
            <a:endParaRPr sz="2100">
              <a:latin typeface="Consolas"/>
              <a:cs typeface="Consolas"/>
            </a:endParaRPr>
          </a:p>
          <a:p>
            <a:pPr algn="ctr" marR="735330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..</a:t>
            </a:r>
            <a:endParaRPr sz="2100">
              <a:latin typeface="Consolas"/>
              <a:cs typeface="Consolas"/>
            </a:endParaRPr>
          </a:p>
          <a:p>
            <a:pPr algn="ctr" marR="141605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2100">
              <a:latin typeface="Consolas"/>
              <a:cs typeface="Consolas"/>
            </a:endParaRPr>
          </a:p>
          <a:p>
            <a:pPr algn="ctr" marR="586105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2100">
              <a:latin typeface="Consolas"/>
              <a:cs typeface="Consolas"/>
            </a:endParaRPr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2100">
              <a:latin typeface="Consolas"/>
              <a:cs typeface="Consolas"/>
            </a:endParaRPr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id="footer"&gt;</a:t>
            </a:r>
            <a:endParaRPr sz="2100">
              <a:latin typeface="Consolas"/>
              <a:cs typeface="Consolas"/>
            </a:endParaRPr>
          </a:p>
          <a:p>
            <a:pPr algn="ctr" marR="586105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2100">
              <a:latin typeface="Consolas"/>
              <a:cs typeface="Consolas"/>
            </a:endParaRPr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05410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10.me</a:t>
            </a:r>
            <a:r>
              <a:rPr dirty="0" sz="3000" spc="-33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solidFill>
                  <a:srgbClr val="FFFFFF"/>
                </a:solidFill>
                <a:latin typeface="Frontage Outline"/>
                <a:cs typeface="Frontage Outline"/>
              </a:rPr>
              <a:t>in</a:t>
            </a:r>
            <a:r>
              <a:rPr dirty="0" sz="1900" spc="-4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1900">
                <a:solidFill>
                  <a:srgbClr val="FFFFFF"/>
                </a:solidFill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541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8132" y="1747971"/>
            <a:ext cx="7628890" cy="6240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</a:pP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docume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incluyen</a:t>
            </a:r>
            <a:r>
              <a:rPr dirty="0" sz="34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infor</a:t>
            </a:r>
            <a:r>
              <a:rPr dirty="0" sz="3400" spc="-63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suarios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ven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 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tal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as.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266700" marR="259079">
              <a:lnSpc>
                <a:spcPct val="100499"/>
              </a:lnSpc>
            </a:pPr>
            <a:r>
              <a:rPr dirty="0" sz="3400" spc="-245">
                <a:solidFill>
                  <a:srgbClr val="FFFFFF"/>
                </a:solidFill>
                <a:latin typeface="Lucida Sans"/>
                <a:cs typeface="Lucida Sans"/>
              </a:rPr>
              <a:t>Estos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datos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dicio</a:t>
            </a:r>
            <a:r>
              <a:rPr dirty="0" sz="3400" spc="-4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9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están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1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7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opia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80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lo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 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denomi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60" b="1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34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400" spc="-110" b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400" spc="-27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400" spc="6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9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o </a:t>
            </a:r>
            <a:r>
              <a:rPr dirty="0" sz="3400" spc="-160" b="1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34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5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400" spc="-9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105" b="1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83820" marR="76200">
              <a:lnSpc>
                <a:spcPct val="99400"/>
              </a:lnSpc>
            </a:pP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metainfor</a:t>
            </a:r>
            <a:r>
              <a:rPr dirty="0" sz="3400" spc="-56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incluye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cabece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80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deci</a:t>
            </a:r>
            <a:r>
              <a:rPr dirty="0" sz="3400" spc="-6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4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541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52425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Me</a:t>
            </a: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</a:t>
            </a:r>
            <a:r>
              <a:rPr dirty="0" sz="4000" spc="-280">
                <a:solidFill>
                  <a:srgbClr val="FFFFFF"/>
                </a:solidFill>
              </a:rPr>
              <a:t>d</a:t>
            </a:r>
            <a:r>
              <a:rPr dirty="0" sz="4000" spc="-400">
                <a:solidFill>
                  <a:srgbClr val="FFFFFF"/>
                </a:solidFill>
              </a:rPr>
              <a:t>a</a:t>
            </a:r>
            <a:r>
              <a:rPr dirty="0" sz="4000" spc="-20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os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81233" y="3208857"/>
            <a:ext cx="11042650" cy="4763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500" spc="-9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partes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importa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tes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metainfor</a:t>
            </a:r>
            <a:r>
              <a:rPr dirty="0" sz="3500" spc="-58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 b="1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6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permiten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incluir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cualqu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er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infor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sob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opia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513715" marR="506095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especific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oficial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lista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met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datos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inclui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ber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500" spc="-2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olu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met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datos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 cons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decu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dos.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ición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met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datos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&lt;meta&gt;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541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52425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Me</a:t>
            </a: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</a:t>
            </a:r>
            <a:r>
              <a:rPr dirty="0" sz="4000" spc="-280">
                <a:solidFill>
                  <a:srgbClr val="FFFFFF"/>
                </a:solidFill>
              </a:rPr>
              <a:t>d</a:t>
            </a:r>
            <a:r>
              <a:rPr dirty="0" sz="4000" spc="-400">
                <a:solidFill>
                  <a:srgbClr val="FFFFFF"/>
                </a:solidFill>
              </a:rPr>
              <a:t>a</a:t>
            </a:r>
            <a:r>
              <a:rPr dirty="0" sz="4000" spc="-20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os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68400" y="2768600"/>
            <a:ext cx="105918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6530">
              <a:lnSpc>
                <a:spcPct val="100000"/>
              </a:lnSpc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&lt;meta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-155">
                <a:solidFill>
                  <a:srgbClr val="FFFFFF"/>
                </a:solidFill>
                <a:latin typeface="Consolas"/>
                <a:cs typeface="Consolas"/>
              </a:rPr>
              <a:t>http-­‐equiv="Content-­‐Type"</a:t>
            </a:r>
            <a:r>
              <a:rPr dirty="0" sz="2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content="text/html;</a:t>
            </a:r>
            <a:r>
              <a:rPr dirty="0" sz="21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-140">
                <a:solidFill>
                  <a:srgbClr val="FFFFFF"/>
                </a:solidFill>
                <a:latin typeface="Consolas"/>
                <a:cs typeface="Consolas"/>
              </a:rPr>
              <a:t>charset=UTF-­‐8"</a:t>
            </a:r>
            <a:r>
              <a:rPr dirty="0" sz="21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184" y="2143279"/>
            <a:ext cx="4714875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odific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ca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cte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4521200"/>
            <a:ext cx="105918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84391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&lt;meta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name="generator"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content="WordPress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2.8.4"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5715" y="3899415"/>
            <a:ext cx="6893559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Soft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w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ha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docume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6286500"/>
            <a:ext cx="105918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8016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&lt;meta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name="robots"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content="index,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follow"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7197" y="5655552"/>
            <a:ext cx="8070850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comportam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sc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8128000"/>
            <a:ext cx="105918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8016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&lt;meta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name="robots"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content="index,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follow"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1189" y="7504286"/>
            <a:ext cx="9065895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ab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ve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definen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541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52425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Me</a:t>
            </a: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</a:t>
            </a:r>
            <a:r>
              <a:rPr dirty="0" sz="4000" spc="-280">
                <a:solidFill>
                  <a:srgbClr val="FFFFFF"/>
                </a:solidFill>
              </a:rPr>
              <a:t>d</a:t>
            </a:r>
            <a:r>
              <a:rPr dirty="0" sz="4000" spc="-400">
                <a:solidFill>
                  <a:srgbClr val="FFFFFF"/>
                </a:solidFill>
              </a:rPr>
              <a:t>a</a:t>
            </a:r>
            <a:r>
              <a:rPr dirty="0" sz="4000" spc="-20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os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68400" y="2768600"/>
            <a:ext cx="105918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36220">
              <a:lnSpc>
                <a:spcPct val="100000"/>
              </a:lnSpc>
            </a:pP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&lt;meta</a:t>
            </a:r>
            <a:r>
              <a:rPr dirty="0" sz="15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name="description"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content="Artículos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sobre</a:t>
            </a:r>
            <a:r>
              <a:rPr dirty="0" sz="15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diseño</a:t>
            </a:r>
            <a:r>
              <a:rPr dirty="0" sz="15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web,</a:t>
            </a:r>
            <a:r>
              <a:rPr dirty="0" sz="15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usabilidad</a:t>
            </a:r>
            <a:r>
              <a:rPr dirty="0" sz="15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y</a:t>
            </a:r>
            <a:r>
              <a:rPr dirty="0" sz="15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accesibilidad"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0169" y="2143279"/>
            <a:ext cx="6744970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509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descripción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io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4521200"/>
            <a:ext cx="105918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6530">
              <a:lnSpc>
                <a:spcPct val="100000"/>
              </a:lnSpc>
            </a:pP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&lt;meta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Consolas"/>
                <a:cs typeface="Consolas"/>
              </a:rPr>
              <a:t>name="viewport"</a:t>
            </a:r>
            <a:r>
              <a:rPr dirty="0" sz="21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-70">
                <a:solidFill>
                  <a:srgbClr val="FFFFFF"/>
                </a:solidFill>
                <a:latin typeface="Consolas"/>
                <a:cs typeface="Consolas"/>
              </a:rPr>
              <a:t>content="width=device-­‐width,</a:t>
            </a:r>
            <a:r>
              <a:rPr dirty="0" sz="2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100" spc="-105">
                <a:solidFill>
                  <a:srgbClr val="FFFFFF"/>
                </a:solidFill>
                <a:latin typeface="Consolas"/>
                <a:cs typeface="Consolas"/>
              </a:rPr>
              <a:t>user-­‐scalable=no"&gt;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1239" y="3899415"/>
            <a:ext cx="3842385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Á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visuali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6286500"/>
            <a:ext cx="105918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0767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&lt;meta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Consolas"/>
                <a:cs typeface="Consolas"/>
              </a:rPr>
              <a:t>name="apple-­‐mobile-­‐web-­‐app-­‐capable"</a:t>
            </a:r>
            <a:r>
              <a:rPr dirty="0" sz="25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content="yes"&gt;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9634" y="5655552"/>
            <a:ext cx="8185784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aplic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tal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eta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8128000"/>
            <a:ext cx="105918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929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&lt;meta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25">
                <a:solidFill>
                  <a:srgbClr val="FFFFFF"/>
                </a:solidFill>
                <a:latin typeface="Consolas"/>
                <a:cs typeface="Consolas"/>
              </a:rPr>
              <a:t>name="format-­‐detection"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content="telephone=no"&gt;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7781" y="7504286"/>
            <a:ext cx="10273030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Des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auto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á</a:t>
            </a:r>
            <a:r>
              <a:rPr dirty="0" sz="3500" spc="-17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núme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éfono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541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467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78733" y="5454799"/>
            <a:ext cx="4047490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&lt;meta&gt;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241675">
              <a:lnSpc>
                <a:spcPct val="100000"/>
              </a:lnSpc>
            </a:pP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34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924049"/>
            <a:ext cx="9347200" cy="5461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94814">
              <a:lnSpc>
                <a:spcPct val="100000"/>
              </a:lnSpc>
            </a:pPr>
            <a:r>
              <a:rPr dirty="0" sz="33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300" spc="-235">
                <a:solidFill>
                  <a:srgbClr val="FFFFFF"/>
                </a:solidFill>
                <a:latin typeface="Lucida Sans"/>
                <a:cs typeface="Lucida Sans"/>
              </a:rPr>
              <a:t>ame,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8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300" spc="-35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300" spc="-26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3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t,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95">
                <a:solidFill>
                  <a:srgbClr val="FFFFFF"/>
                </a:solidFill>
                <a:latin typeface="Lucida Sans"/>
                <a:cs typeface="Lucida Sans"/>
              </a:rPr>
              <a:t>http-equi</a:t>
            </a:r>
            <a:r>
              <a:rPr dirty="0" sz="3300" spc="-42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300" spc="-16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-285">
                <a:solidFill>
                  <a:srgbClr val="FFFFFF"/>
                </a:solidFill>
                <a:latin typeface="Lucida Sans"/>
                <a:cs typeface="Lucida Sans"/>
              </a:rPr>
              <a:t>scheme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326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326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41550" y="7027142"/>
            <a:ext cx="8521700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91005" marR="5080" indent="-1678939">
              <a:lnSpc>
                <a:spcPct val="100000"/>
              </a:lnSpc>
            </a:pPr>
            <a:r>
              <a:rPr dirty="0" sz="3000" spc="114">
                <a:latin typeface="Lucida Sans"/>
                <a:cs typeface="Lucida Sans"/>
              </a:rPr>
              <a:t>P</a:t>
            </a:r>
            <a:r>
              <a:rPr dirty="0" sz="3000" spc="-270">
                <a:latin typeface="Lucida Sans"/>
                <a:cs typeface="Lucida Sans"/>
              </a:rPr>
              <a:t>ermite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65">
                <a:latin typeface="Lucida Sans"/>
                <a:cs typeface="Lucida Sans"/>
              </a:rPr>
              <a:t>el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95">
                <a:latin typeface="Lucida Sans"/>
                <a:cs typeface="Lucida Sans"/>
              </a:rPr>
              <a:t>v</a:t>
            </a:r>
            <a:r>
              <a:rPr dirty="0" sz="3000" spc="-240">
                <a:latin typeface="Lucida Sans"/>
                <a:cs typeface="Lucida Sans"/>
              </a:rPr>
              <a:t>alor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los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met</a:t>
            </a:r>
            <a:r>
              <a:rPr dirty="0" sz="3000" spc="-265">
                <a:latin typeface="Lucida Sans"/>
                <a:cs typeface="Lucida Sans"/>
              </a:rPr>
              <a:t>a</a:t>
            </a:r>
            <a:r>
              <a:rPr dirty="0" sz="3000" spc="-275">
                <a:latin typeface="Lucida Sans"/>
                <a:cs typeface="Lucida Sans"/>
              </a:rPr>
              <a:t>datos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for</a:t>
            </a:r>
            <a:r>
              <a:rPr dirty="0" sz="3000" spc="-555">
                <a:latin typeface="Lucida Sans"/>
                <a:cs typeface="Lucida Sans"/>
              </a:rPr>
              <a:t>m</a:t>
            </a:r>
            <a:r>
              <a:rPr dirty="0" sz="3000" spc="-215">
                <a:latin typeface="Lucida Sans"/>
                <a:cs typeface="Lucida Sans"/>
              </a:rPr>
              <a:t>an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9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metainfor</a:t>
            </a:r>
            <a:r>
              <a:rPr dirty="0" sz="3000" spc="-500">
                <a:latin typeface="Lucida Sans"/>
                <a:cs typeface="Lucida Sans"/>
              </a:rPr>
              <a:t>m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60">
                <a:latin typeface="Lucida Sans"/>
                <a:cs typeface="Lucida Sans"/>
              </a:rPr>
              <a:t>ción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0">
                <a:latin typeface="Lucida Sans"/>
                <a:cs typeface="Lucida Sans"/>
              </a:rPr>
              <a:t>del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docume</a:t>
            </a:r>
            <a:r>
              <a:rPr dirty="0" sz="3000" spc="-315">
                <a:latin typeface="Lucida Sans"/>
                <a:cs typeface="Lucida Sans"/>
              </a:rPr>
              <a:t>n</a:t>
            </a:r>
            <a:r>
              <a:rPr dirty="0" sz="3000" spc="-315">
                <a:latin typeface="Lucida Sans"/>
                <a:cs typeface="Lucida Sans"/>
              </a:rPr>
              <a:t>to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734D5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1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solidFill>
                  <a:srgbClr val="FFFFFF"/>
                </a:solidFill>
                <a:latin typeface="Frontage Outline"/>
                <a:cs typeface="Frontage Outline"/>
              </a:rPr>
              <a:t>etique</a:t>
            </a:r>
            <a:r>
              <a:rPr dirty="0" sz="2300" spc="-254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23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97247" y="622702"/>
            <a:ext cx="4210685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80365">
              <a:lnSpc>
                <a:spcPct val="100000"/>
              </a:lnSpc>
              <a:tabLst>
                <a:tab pos="28111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TIPOS	DE 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TRIBU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1993900"/>
            <a:ext cx="50800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internacionalización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058" y="3770239"/>
            <a:ext cx="390906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Indica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dio</a:t>
            </a:r>
            <a:r>
              <a:rPr dirty="0" sz="2500" spc="-41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499" y="3492500"/>
            <a:ext cx="3263900" cy="927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8483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lang="codigo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499" y="45720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 sz="2450" spc="-15">
                <a:solidFill>
                  <a:srgbClr val="FFFFFF"/>
                </a:solidFill>
                <a:latin typeface="Consolas"/>
                <a:cs typeface="Consolas"/>
              </a:rPr>
              <a:t>xml:lang="codigo"</a:t>
            </a:r>
            <a:endParaRPr sz="24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499" y="56515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dir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0001" y="4465968"/>
            <a:ext cx="6321425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Indica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dio</a:t>
            </a:r>
            <a:r>
              <a:rPr dirty="0" sz="2500" spc="-41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to,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aunque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ene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0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2500" spc="-10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prior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30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atributo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terior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obligatorio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incluye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atributo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ang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6545" y="5923696"/>
            <a:ext cx="3605529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Indica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di</a:t>
            </a:r>
            <a:r>
              <a:rPr dirty="0" sz="2500" spc="-2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73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077845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comen</a:t>
            </a: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arios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73245" y="3478519"/>
            <a:ext cx="10858500" cy="420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73660" marR="66040">
              <a:lnSpc>
                <a:spcPct val="100000"/>
              </a:lnSpc>
            </a:pP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igual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ayoría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enguajes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do,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permite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incluir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come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rios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código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añ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dir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infor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ebe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45" b="1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dirty="0" sz="3500" spc="-5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19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20" b="1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5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lla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unque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come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tarios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tal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65" b="1">
                <a:solidFill>
                  <a:srgbClr val="FFFFFF"/>
                </a:solidFill>
                <a:latin typeface="Calibri"/>
                <a:cs typeface="Calibri"/>
              </a:rPr>
              <a:t>í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7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có</a:t>
            </a:r>
            <a:r>
              <a:rPr dirty="0" sz="3500" spc="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15" b="1">
                <a:solidFill>
                  <a:srgbClr val="FFFFFF"/>
                </a:solidFill>
                <a:latin typeface="Calibri"/>
                <a:cs typeface="Calibri"/>
              </a:rPr>
              <a:t>igo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HT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500" spc="32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3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este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65">
                <a:solidFill>
                  <a:srgbClr val="FFFFFF"/>
                </a:solidFill>
                <a:latin typeface="Lucida Sans"/>
                <a:cs typeface="Lucida Sans"/>
              </a:rPr>
              <a:t>mo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ivo,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nunca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debe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incluirse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infor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sensib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 confidencial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come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tarios.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73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077845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comen</a:t>
            </a: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arios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87409" y="3736335"/>
            <a:ext cx="8230234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xis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come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tarios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sigu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696" y="4863567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7849" y="4803135"/>
            <a:ext cx="5584825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Apertu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come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tario: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985" b="1">
                <a:solidFill>
                  <a:srgbClr val="FFFFFF"/>
                </a:solidFill>
                <a:latin typeface="Consolas"/>
                <a:cs typeface="Consolas"/>
              </a:rPr>
              <a:t>&lt;!-­‐-­‐</a:t>
            </a:r>
            <a:endParaRPr sz="3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696" y="59362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849" y="5875857"/>
            <a:ext cx="903351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come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tario: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(cualquier</a:t>
            </a:r>
            <a:r>
              <a:rPr dirty="0" sz="35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500" spc="-20" b="1">
                <a:solidFill>
                  <a:srgbClr val="FFFFFF"/>
                </a:solidFill>
                <a:latin typeface="Consolas"/>
                <a:cs typeface="Consolas"/>
              </a:rPr>
              <a:t>texto)</a:t>
            </a:r>
            <a:endParaRPr sz="3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696" y="7009010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849" y="6948578"/>
            <a:ext cx="4842510" cy="49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er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come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tario: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120" b="1">
                <a:solidFill>
                  <a:srgbClr val="FFFFFF"/>
                </a:solidFill>
                <a:latin typeface="Consolas"/>
                <a:cs typeface="Consolas"/>
              </a:rPr>
              <a:t>-­‐-­‐&gt;</a:t>
            </a:r>
            <a:endParaRPr sz="35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73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077845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comen</a:t>
            </a:r>
            <a:r>
              <a:rPr dirty="0" sz="4000" spc="-440">
                <a:solidFill>
                  <a:srgbClr val="FFFFFF"/>
                </a:solidFill>
              </a:rPr>
              <a:t>t</a:t>
            </a:r>
            <a:r>
              <a:rPr dirty="0" sz="4000">
                <a:solidFill>
                  <a:srgbClr val="FFFFFF"/>
                </a:solidFill>
              </a:rPr>
              <a:t>arios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660"/>
              <a:t>&lt;!-­‐-­‐</a:t>
            </a:r>
            <a:r>
              <a:rPr dirty="0" sz="2350" spc="-5"/>
              <a:t> </a:t>
            </a:r>
            <a:r>
              <a:rPr dirty="0" sz="2350" spc="-15"/>
              <a:t>Inicio</a:t>
            </a:r>
            <a:r>
              <a:rPr dirty="0" sz="2350" spc="-5"/>
              <a:t> </a:t>
            </a:r>
            <a:r>
              <a:rPr dirty="0" sz="2350" spc="-15"/>
              <a:t>del</a:t>
            </a:r>
            <a:r>
              <a:rPr dirty="0" sz="2350" spc="-5"/>
              <a:t> </a:t>
            </a:r>
            <a:r>
              <a:rPr dirty="0" sz="2350" spc="-15"/>
              <a:t>menú</a:t>
            </a:r>
            <a:r>
              <a:rPr dirty="0" sz="2350" spc="-5"/>
              <a:t> </a:t>
            </a:r>
            <a:r>
              <a:rPr dirty="0" sz="2350" spc="-750"/>
              <a:t>-­‐-­‐&gt;</a:t>
            </a:r>
            <a:endParaRPr sz="2350"/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&lt;div</a:t>
            </a:r>
            <a:r>
              <a:rPr dirty="0" sz="2350" spc="-5"/>
              <a:t> </a:t>
            </a:r>
            <a:r>
              <a:rPr dirty="0" sz="2350" spc="-15"/>
              <a:t>id="menu"&gt;</a:t>
            </a:r>
            <a:endParaRPr sz="2350"/>
          </a:p>
          <a:p>
            <a:pPr marL="66865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&lt;ul&gt;</a:t>
            </a:r>
            <a:endParaRPr sz="2350"/>
          </a:p>
          <a:p>
            <a:pPr marL="132524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&lt;li&gt;...&lt;/li&gt;</a:t>
            </a:r>
            <a:endParaRPr sz="2350"/>
          </a:p>
          <a:p>
            <a:pPr marL="132524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&lt;li&gt;...&lt;/li&gt;</a:t>
            </a:r>
            <a:endParaRPr sz="2350"/>
          </a:p>
          <a:p>
            <a:pPr marL="132524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&lt;li&gt;...&lt;/li&gt;</a:t>
            </a:r>
            <a:endParaRPr sz="2350"/>
          </a:p>
          <a:p>
            <a:pPr marL="132524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&lt;li&gt;...&lt;/li&gt;</a:t>
            </a:r>
            <a:endParaRPr sz="2350"/>
          </a:p>
          <a:p>
            <a:pPr marL="66865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&lt;/ul&gt;</a:t>
            </a:r>
            <a:endParaRPr sz="2350"/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&lt;/div&gt;</a:t>
            </a:r>
            <a:endParaRPr sz="2350"/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350" spc="-660"/>
              <a:t>&lt;!-­‐-­‐</a:t>
            </a:r>
            <a:r>
              <a:rPr dirty="0" sz="2350" spc="-5"/>
              <a:t> </a:t>
            </a:r>
            <a:r>
              <a:rPr dirty="0" sz="2350" spc="-15"/>
              <a:t>/Fin</a:t>
            </a:r>
            <a:r>
              <a:rPr dirty="0" sz="2350" spc="-5"/>
              <a:t> </a:t>
            </a:r>
            <a:r>
              <a:rPr dirty="0" sz="2350" spc="-15"/>
              <a:t>del</a:t>
            </a:r>
            <a:r>
              <a:rPr dirty="0" sz="2350" spc="-5"/>
              <a:t> </a:t>
            </a:r>
            <a:r>
              <a:rPr dirty="0" sz="2350" spc="-15"/>
              <a:t>menú</a:t>
            </a:r>
            <a:r>
              <a:rPr dirty="0" sz="2350" spc="-5"/>
              <a:t> </a:t>
            </a:r>
            <a:r>
              <a:rPr dirty="0" sz="2350" spc="-750"/>
              <a:t>-­‐-­‐&gt;</a:t>
            </a:r>
            <a:endParaRPr sz="2350"/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350" spc="-660"/>
              <a:t>&lt;!-­‐-­‐</a:t>
            </a:r>
            <a:r>
              <a:rPr dirty="0" sz="2350" spc="-5"/>
              <a:t> </a:t>
            </a:r>
            <a:r>
              <a:rPr dirty="0" sz="2350" spc="-15"/>
              <a:t>Inicio</a:t>
            </a:r>
            <a:r>
              <a:rPr dirty="0" sz="2350" spc="-5"/>
              <a:t> </a:t>
            </a:r>
            <a:r>
              <a:rPr dirty="0" sz="2350" spc="-15"/>
              <a:t>de</a:t>
            </a:r>
            <a:r>
              <a:rPr dirty="0" sz="2350" spc="-5"/>
              <a:t> </a:t>
            </a:r>
            <a:r>
              <a:rPr dirty="0" sz="2350" spc="-15"/>
              <a:t>la</a:t>
            </a:r>
            <a:r>
              <a:rPr dirty="0" sz="2350" spc="-5"/>
              <a:t> </a:t>
            </a:r>
            <a:r>
              <a:rPr dirty="0" sz="2350" spc="-15"/>
              <a:t>publicidad</a:t>
            </a:r>
            <a:r>
              <a:rPr dirty="0" sz="2350" spc="-5"/>
              <a:t> </a:t>
            </a:r>
            <a:r>
              <a:rPr dirty="0" sz="2350" spc="-750"/>
              <a:t>-­‐-­‐&gt;</a:t>
            </a:r>
            <a:endParaRPr sz="2350"/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&lt;div</a:t>
            </a:r>
            <a:r>
              <a:rPr dirty="0" sz="2350" spc="-5"/>
              <a:t> </a:t>
            </a:r>
            <a:r>
              <a:rPr dirty="0" sz="2350" spc="-15"/>
              <a:t>id="publicidad"&gt;</a:t>
            </a:r>
            <a:r>
              <a:rPr dirty="0" sz="2350" spc="-10"/>
              <a:t> </a:t>
            </a:r>
            <a:r>
              <a:rPr dirty="0" sz="2350" spc="-15"/>
              <a:t>...</a:t>
            </a:r>
            <a:r>
              <a:rPr dirty="0" sz="2350" spc="-5"/>
              <a:t> </a:t>
            </a:r>
            <a:r>
              <a:rPr dirty="0" sz="2350" spc="-15"/>
              <a:t>&lt;/div&gt;</a:t>
            </a:r>
            <a:endParaRPr sz="2350"/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350" spc="-660"/>
              <a:t>&lt;!-­‐-­‐</a:t>
            </a:r>
            <a:r>
              <a:rPr dirty="0" sz="2350" spc="-5"/>
              <a:t> </a:t>
            </a:r>
            <a:r>
              <a:rPr dirty="0" sz="2350" spc="-15"/>
              <a:t>/Fin</a:t>
            </a:r>
            <a:r>
              <a:rPr dirty="0" sz="2350" spc="-5"/>
              <a:t> </a:t>
            </a:r>
            <a:r>
              <a:rPr dirty="0" sz="2350" spc="-15"/>
              <a:t>de</a:t>
            </a:r>
            <a:r>
              <a:rPr dirty="0" sz="2350" spc="-5"/>
              <a:t> </a:t>
            </a:r>
            <a:r>
              <a:rPr dirty="0" sz="2350" spc="-15"/>
              <a:t>la</a:t>
            </a:r>
            <a:r>
              <a:rPr dirty="0" sz="2350" spc="-5"/>
              <a:t> </a:t>
            </a:r>
            <a:r>
              <a:rPr dirty="0" sz="2350" spc="-15"/>
              <a:t>publicidad</a:t>
            </a:r>
            <a:r>
              <a:rPr dirty="0" sz="2350" spc="-5"/>
              <a:t> </a:t>
            </a:r>
            <a:r>
              <a:rPr dirty="0" sz="2350" spc="-750"/>
              <a:t>-­‐-­‐&gt;</a:t>
            </a:r>
            <a:endParaRPr sz="2350"/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73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475990">
              <a:lnSpc>
                <a:spcPts val="4720"/>
              </a:lnSpc>
            </a:pPr>
            <a:r>
              <a:rPr dirty="0" sz="4000" spc="-280">
                <a:solidFill>
                  <a:srgbClr val="FFFFFF"/>
                </a:solidFill>
              </a:rPr>
              <a:t>J</a:t>
            </a:r>
            <a:r>
              <a:rPr dirty="0" sz="4000" spc="-240">
                <a:solidFill>
                  <a:srgbClr val="FFFFFF"/>
                </a:solidFill>
              </a:rPr>
              <a:t>a</a:t>
            </a:r>
            <a:r>
              <a:rPr dirty="0" sz="4000" spc="-720">
                <a:solidFill>
                  <a:srgbClr val="FFFFFF"/>
                </a:solidFill>
              </a:rPr>
              <a:t>v</a:t>
            </a:r>
            <a:r>
              <a:rPr dirty="0" sz="4000">
                <a:solidFill>
                  <a:srgbClr val="FFFFFF"/>
                </a:solidFill>
              </a:rPr>
              <a:t>aScript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25696" y="3474106"/>
            <a:ext cx="10753725" cy="420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500" spc="-12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ocasiones,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darse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caso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82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aScript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z="35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7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pon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509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po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está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totalme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 soport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do,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509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po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7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rio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5" b="1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dirty="0" sz="3500" spc="2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35" b="1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73025" marR="65405">
              <a:lnSpc>
                <a:spcPct val="100000"/>
              </a:lnSpc>
            </a:pPr>
            <a:r>
              <a:rPr dirty="0" sz="3500" spc="-45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esto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ocur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e,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web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equ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cor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ecto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funcio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am</a:t>
            </a:r>
            <a:r>
              <a:rPr dirty="0" sz="3500" spc="-1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to,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habitual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0" b="1">
                <a:solidFill>
                  <a:srgbClr val="FFFFFF"/>
                </a:solidFill>
                <a:latin typeface="Calibri"/>
                <a:cs typeface="Calibri"/>
              </a:rPr>
              <a:t>inclu</a:t>
            </a:r>
            <a:r>
              <a:rPr dirty="0" sz="3500" spc="4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60" b="1">
                <a:solidFill>
                  <a:srgbClr val="FFFFFF"/>
                </a:solidFill>
                <a:latin typeface="Calibri"/>
                <a:cs typeface="Calibri"/>
              </a:rPr>
              <a:t>mens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viso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suario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indicándo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debería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82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aScript</a:t>
            </a:r>
            <a:r>
              <a:rPr dirty="0" sz="35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disf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utar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etame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879600"/>
            <a:ext cx="13004800" cy="787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6450" y="2457400"/>
            <a:ext cx="8670290" cy="0"/>
          </a:xfrm>
          <a:custGeom>
            <a:avLst/>
            <a:gdLst/>
            <a:ahLst/>
            <a:cxnLst/>
            <a:rect l="l" t="t" r="r" b="b"/>
            <a:pathLst>
              <a:path w="8670290" h="0">
                <a:moveTo>
                  <a:pt x="0" y="0"/>
                </a:moveTo>
                <a:lnTo>
                  <a:pt x="8669867" y="0"/>
                </a:lnTo>
              </a:path>
            </a:pathLst>
          </a:custGeom>
          <a:ln w="88726">
            <a:solidFill>
              <a:srgbClr val="ACAC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8926" y="7745878"/>
            <a:ext cx="9937750" cy="0"/>
          </a:xfrm>
          <a:custGeom>
            <a:avLst/>
            <a:gdLst/>
            <a:ahLst/>
            <a:cxnLst/>
            <a:rect l="l" t="t" r="r" b="b"/>
            <a:pathLst>
              <a:path w="9937750" h="0">
                <a:moveTo>
                  <a:pt x="0" y="0"/>
                </a:moveTo>
                <a:lnTo>
                  <a:pt x="9937390" y="0"/>
                </a:lnTo>
              </a:path>
            </a:pathLst>
          </a:custGeom>
          <a:ln w="3802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94251" y="1858687"/>
            <a:ext cx="79311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10">
                <a:solidFill>
                  <a:srgbClr val="AA625B"/>
                </a:solidFill>
                <a:latin typeface="Courier New"/>
                <a:cs typeface="Courier New"/>
              </a:rPr>
              <a:t>9</a:t>
            </a:r>
            <a:r>
              <a:rPr dirty="0" sz="1800" spc="910">
                <a:solidFill>
                  <a:srgbClr val="A89166"/>
                </a:solidFill>
                <a:latin typeface="Courier New"/>
                <a:cs typeface="Courier New"/>
              </a:rPr>
              <a:t>0</a:t>
            </a:r>
            <a:r>
              <a:rPr dirty="0" sz="1800" spc="969">
                <a:solidFill>
                  <a:srgbClr val="8A9C72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5368" y="2183824"/>
            <a:ext cx="71755" cy="194945"/>
          </a:xfrm>
          <a:custGeom>
            <a:avLst/>
            <a:gdLst/>
            <a:ahLst/>
            <a:cxnLst/>
            <a:rect l="l" t="t" r="r" b="b"/>
            <a:pathLst>
              <a:path w="71755" h="194944">
                <a:moveTo>
                  <a:pt x="0" y="0"/>
                </a:moveTo>
                <a:lnTo>
                  <a:pt x="71492" y="0"/>
                </a:lnTo>
                <a:lnTo>
                  <a:pt x="71492" y="194329"/>
                </a:lnTo>
                <a:lnTo>
                  <a:pt x="0" y="194329"/>
                </a:lnTo>
                <a:lnTo>
                  <a:pt x="0" y="0"/>
                </a:lnTo>
                <a:close/>
              </a:path>
            </a:pathLst>
          </a:custGeom>
          <a:solidFill>
            <a:srgbClr val="D6D4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37002" y="2183824"/>
            <a:ext cx="138430" cy="194945"/>
          </a:xfrm>
          <a:custGeom>
            <a:avLst/>
            <a:gdLst/>
            <a:ahLst/>
            <a:cxnLst/>
            <a:rect l="l" t="t" r="r" b="b"/>
            <a:pathLst>
              <a:path w="138430" h="194944">
                <a:moveTo>
                  <a:pt x="0" y="0"/>
                </a:moveTo>
                <a:lnTo>
                  <a:pt x="138163" y="0"/>
                </a:lnTo>
                <a:lnTo>
                  <a:pt x="138163" y="194329"/>
                </a:lnTo>
                <a:lnTo>
                  <a:pt x="0" y="194329"/>
                </a:lnTo>
                <a:lnTo>
                  <a:pt x="0" y="0"/>
                </a:lnTo>
                <a:close/>
              </a:path>
            </a:pathLst>
          </a:custGeom>
          <a:solidFill>
            <a:srgbClr val="D6D4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24865" y="2081629"/>
            <a:ext cx="223520" cy="329565"/>
          </a:xfrm>
          <a:custGeom>
            <a:avLst/>
            <a:gdLst/>
            <a:ahLst/>
            <a:cxnLst/>
            <a:rect l="l" t="t" r="r" b="b"/>
            <a:pathLst>
              <a:path w="223519" h="329564">
                <a:moveTo>
                  <a:pt x="0" y="0"/>
                </a:moveTo>
                <a:lnTo>
                  <a:pt x="223256" y="0"/>
                </a:lnTo>
                <a:lnTo>
                  <a:pt x="223256" y="329514"/>
                </a:lnTo>
                <a:lnTo>
                  <a:pt x="0" y="329514"/>
                </a:lnTo>
                <a:lnTo>
                  <a:pt x="0" y="0"/>
                </a:lnTo>
                <a:close/>
              </a:path>
            </a:pathLst>
          </a:custGeom>
          <a:solidFill>
            <a:srgbClr val="D6D4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82951" y="2062467"/>
            <a:ext cx="231775" cy="354965"/>
          </a:xfrm>
          <a:custGeom>
            <a:avLst/>
            <a:gdLst/>
            <a:ahLst/>
            <a:cxnLst/>
            <a:rect l="l" t="t" r="r" b="b"/>
            <a:pathLst>
              <a:path w="231775" h="354964">
                <a:moveTo>
                  <a:pt x="0" y="0"/>
                </a:moveTo>
                <a:lnTo>
                  <a:pt x="231460" y="0"/>
                </a:lnTo>
                <a:lnTo>
                  <a:pt x="231460" y="354862"/>
                </a:lnTo>
                <a:lnTo>
                  <a:pt x="0" y="354862"/>
                </a:lnTo>
                <a:lnTo>
                  <a:pt x="0" y="0"/>
                </a:lnTo>
                <a:close/>
              </a:path>
            </a:pathLst>
          </a:custGeom>
          <a:solidFill>
            <a:srgbClr val="D6D4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81577" y="2101919"/>
            <a:ext cx="137160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8630" algn="l"/>
              </a:tabLst>
            </a:pPr>
            <a:r>
              <a:rPr dirty="0" sz="1150" spc="170">
                <a:solidFill>
                  <a:srgbClr val="A3A3A3"/>
                </a:solidFill>
                <a:latin typeface="Arial"/>
                <a:cs typeface="Arial"/>
              </a:rPr>
              <a:t>(</a:t>
            </a:r>
            <a:r>
              <a:rPr dirty="0" sz="1150" spc="170">
                <a:solidFill>
                  <a:srgbClr val="A3A3A3"/>
                </a:solidFill>
                <a:latin typeface="Arial"/>
                <a:cs typeface="Arial"/>
              </a:rPr>
              <a:t> </a:t>
            </a:r>
            <a:r>
              <a:rPr dirty="0" sz="1150" spc="-100">
                <a:solidFill>
                  <a:srgbClr val="A3A3A3"/>
                </a:solidFill>
                <a:latin typeface="Arial"/>
                <a:cs typeface="Arial"/>
              </a:rPr>
              <a:t> </a:t>
            </a:r>
            <a:r>
              <a:rPr dirty="0" sz="1150" spc="855">
                <a:solidFill>
                  <a:srgbClr val="6B696D"/>
                </a:solidFill>
                <a:latin typeface="Arial"/>
                <a:cs typeface="Arial"/>
              </a:rPr>
              <a:t>•</a:t>
            </a:r>
            <a:r>
              <a:rPr dirty="0" sz="1150">
                <a:solidFill>
                  <a:srgbClr val="6B696D"/>
                </a:solidFill>
                <a:latin typeface="Arial"/>
                <a:cs typeface="Arial"/>
              </a:rPr>
              <a:t>	</a:t>
            </a:r>
            <a:r>
              <a:rPr dirty="0" sz="1150" spc="30">
                <a:solidFill>
                  <a:srgbClr val="A3A3A3"/>
                </a:solidFill>
                <a:latin typeface="Arial"/>
                <a:cs typeface="Arial"/>
              </a:rPr>
              <a:t>I&gt;</a:t>
            </a:r>
            <a:r>
              <a:rPr dirty="0" sz="1150" spc="105">
                <a:solidFill>
                  <a:srgbClr val="A3A3A3"/>
                </a:solidFill>
                <a:latin typeface="Arial"/>
                <a:cs typeface="Arial"/>
              </a:rPr>
              <a:t> </a:t>
            </a:r>
            <a:r>
              <a:rPr dirty="0" sz="1950" spc="560">
                <a:solidFill>
                  <a:srgbClr val="A3A3A3"/>
                </a:solidFill>
                <a:latin typeface="Arial"/>
                <a:cs typeface="Arial"/>
              </a:rPr>
              <a:t>l</a:t>
            </a:r>
            <a:r>
              <a:rPr dirty="0" sz="1950" spc="-495">
                <a:solidFill>
                  <a:srgbClr val="A3A3A3"/>
                </a:solidFill>
                <a:latin typeface="Arial"/>
                <a:cs typeface="Arial"/>
              </a:rPr>
              <a:t>1</a:t>
            </a:r>
            <a:r>
              <a:rPr dirty="0" sz="1950" spc="545">
                <a:solidFill>
                  <a:srgbClr val="6B696D"/>
                </a:solidFill>
                <a:latin typeface="Arial"/>
                <a:cs typeface="Arial"/>
              </a:rPr>
              <a:t>(</a:t>
            </a:r>
            <a:r>
              <a:rPr dirty="0" sz="1950" spc="355">
                <a:solidFill>
                  <a:srgbClr val="6B696D"/>
                </a:solidFill>
                <a:latin typeface="Arial"/>
                <a:cs typeface="Arial"/>
              </a:rPr>
              <a:t>\</a:t>
            </a:r>
            <a:r>
              <a:rPr dirty="0" sz="1950" spc="-265">
                <a:solidFill>
                  <a:srgbClr val="A3A3A3"/>
                </a:solidFill>
                <a:latin typeface="Arial"/>
                <a:cs typeface="Arial"/>
              </a:rPr>
              <a:t>1</a:t>
            </a:r>
            <a:r>
              <a:rPr dirty="0" sz="1950" spc="-370">
                <a:solidFill>
                  <a:srgbClr val="A3A3A3"/>
                </a:solidFill>
                <a:latin typeface="Arial"/>
                <a:cs typeface="Arial"/>
              </a:rPr>
              <a:t> </a:t>
            </a:r>
            <a:r>
              <a:rPr dirty="0" sz="2100" spc="-355">
                <a:solidFill>
                  <a:srgbClr val="A3A3A3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8794" y="2069439"/>
            <a:ext cx="73025" cy="225425"/>
          </a:xfrm>
          <a:custGeom>
            <a:avLst/>
            <a:gdLst/>
            <a:ahLst/>
            <a:cxnLst/>
            <a:rect l="l" t="t" r="r" b="b"/>
            <a:pathLst>
              <a:path w="73025" h="225425">
                <a:moveTo>
                  <a:pt x="0" y="0"/>
                </a:moveTo>
                <a:lnTo>
                  <a:pt x="72866" y="0"/>
                </a:lnTo>
                <a:lnTo>
                  <a:pt x="72866" y="225195"/>
                </a:lnTo>
                <a:lnTo>
                  <a:pt x="0" y="225195"/>
                </a:lnTo>
                <a:lnTo>
                  <a:pt x="0" y="0"/>
                </a:lnTo>
                <a:close/>
              </a:path>
            </a:pathLst>
          </a:custGeom>
          <a:solidFill>
            <a:srgbClr val="D6D4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65982" y="2091400"/>
            <a:ext cx="97155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14">
                <a:solidFill>
                  <a:srgbClr val="A3A3A3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39399" y="2158108"/>
            <a:ext cx="381635" cy="225425"/>
          </a:xfrm>
          <a:custGeom>
            <a:avLst/>
            <a:gdLst/>
            <a:ahLst/>
            <a:cxnLst/>
            <a:rect l="l" t="t" r="r" b="b"/>
            <a:pathLst>
              <a:path w="381635" h="225425">
                <a:moveTo>
                  <a:pt x="0" y="0"/>
                </a:moveTo>
                <a:lnTo>
                  <a:pt x="381036" y="0"/>
                </a:lnTo>
                <a:lnTo>
                  <a:pt x="381036" y="225195"/>
                </a:lnTo>
                <a:lnTo>
                  <a:pt x="0" y="225195"/>
                </a:lnTo>
                <a:lnTo>
                  <a:pt x="0" y="0"/>
                </a:lnTo>
                <a:close/>
              </a:path>
            </a:pathLst>
          </a:custGeom>
          <a:solidFill>
            <a:srgbClr val="D6D4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19486" y="2117356"/>
            <a:ext cx="4031615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8930" algn="l"/>
              </a:tabLst>
            </a:pPr>
            <a:r>
              <a:rPr dirty="0" sz="1950" spc="180">
                <a:solidFill>
                  <a:srgbClr val="6B696D"/>
                </a:solidFill>
                <a:latin typeface="Arial"/>
                <a:cs typeface="Arial"/>
              </a:rPr>
              <a:t>+</a:t>
            </a:r>
            <a:r>
              <a:rPr dirty="0" sz="1950" spc="180">
                <a:solidFill>
                  <a:srgbClr val="6B696D"/>
                </a:solidFill>
                <a:latin typeface="Arial"/>
                <a:cs typeface="Arial"/>
              </a:rPr>
              <a:t>	</a:t>
            </a:r>
            <a:r>
              <a:rPr dirty="0" sz="1350" spc="335">
                <a:solidFill>
                  <a:srgbClr val="AA625B"/>
                </a:solidFill>
                <a:latin typeface="Times New Roman"/>
                <a:cs typeface="Times New Roman"/>
              </a:rPr>
              <a:t>M</a:t>
            </a:r>
            <a:r>
              <a:rPr dirty="0" sz="1350" spc="335">
                <a:solidFill>
                  <a:srgbClr val="AA625B"/>
                </a:solidFill>
                <a:latin typeface="Times New Roman"/>
                <a:cs typeface="Times New Roman"/>
              </a:rPr>
              <a:t> </a:t>
            </a:r>
            <a:r>
              <a:rPr dirty="0" sz="1350" spc="80">
                <a:solidFill>
                  <a:srgbClr val="AA625B"/>
                </a:solidFill>
                <a:latin typeface="Times New Roman"/>
                <a:cs typeface="Times New Roman"/>
              </a:rPr>
              <a:t> </a:t>
            </a:r>
            <a:r>
              <a:rPr dirty="0" sz="1350" spc="40">
                <a:solidFill>
                  <a:srgbClr val="A3A3A3"/>
                </a:solidFill>
                <a:latin typeface="Times New Roman"/>
                <a:cs typeface="Times New Roman"/>
              </a:rPr>
              <a:t>htt</a:t>
            </a:r>
            <a:r>
              <a:rPr dirty="0" sz="1350" spc="45">
                <a:solidFill>
                  <a:srgbClr val="A3A3A3"/>
                </a:solidFill>
                <a:latin typeface="Times New Roman"/>
                <a:cs typeface="Times New Roman"/>
              </a:rPr>
              <a:t>p</a:t>
            </a:r>
            <a:r>
              <a:rPr dirty="0" sz="1350" spc="225">
                <a:solidFill>
                  <a:srgbClr val="A3A3A3"/>
                </a:solidFill>
                <a:latin typeface="Times New Roman"/>
                <a:cs typeface="Times New Roman"/>
              </a:rPr>
              <a:t>s</a:t>
            </a:r>
            <a:r>
              <a:rPr dirty="0" sz="1350" spc="-195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dirty="0" sz="1350" spc="-105">
                <a:solidFill>
                  <a:srgbClr val="827E82"/>
                </a:solidFill>
                <a:latin typeface="Times New Roman"/>
                <a:cs typeface="Times New Roman"/>
              </a:rPr>
              <a:t>11</a:t>
            </a:r>
            <a:r>
              <a:rPr dirty="0" sz="1350">
                <a:solidFill>
                  <a:srgbClr val="827E82"/>
                </a:solidFill>
                <a:latin typeface="Times New Roman"/>
                <a:cs typeface="Times New Roman"/>
              </a:rPr>
              <a:t> </a:t>
            </a:r>
            <a:r>
              <a:rPr dirty="0" sz="1350" spc="-30">
                <a:solidFill>
                  <a:srgbClr val="827E82"/>
                </a:solidFill>
                <a:latin typeface="Times New Roman"/>
                <a:cs typeface="Times New Roman"/>
              </a:rPr>
              <a:t> </a:t>
            </a:r>
            <a:r>
              <a:rPr dirty="0" sz="1350" spc="20">
                <a:solidFill>
                  <a:srgbClr val="6B696D"/>
                </a:solidFill>
                <a:latin typeface="Times New Roman"/>
                <a:cs typeface="Times New Roman"/>
              </a:rPr>
              <a:t>mail.g</a:t>
            </a:r>
            <a:r>
              <a:rPr dirty="0" sz="1350" spc="30">
                <a:solidFill>
                  <a:srgbClr val="6B696D"/>
                </a:solidFill>
                <a:latin typeface="Times New Roman"/>
                <a:cs typeface="Times New Roman"/>
              </a:rPr>
              <a:t>o</a:t>
            </a:r>
            <a:r>
              <a:rPr dirty="0" sz="1350" spc="45">
                <a:solidFill>
                  <a:srgbClr val="6B696D"/>
                </a:solidFill>
                <a:latin typeface="Times New Roman"/>
                <a:cs typeface="Times New Roman"/>
              </a:rPr>
              <a:t>ogle</a:t>
            </a:r>
            <a:r>
              <a:rPr dirty="0" sz="1350" spc="20">
                <a:solidFill>
                  <a:srgbClr val="6B696D"/>
                </a:solidFill>
                <a:latin typeface="Times New Roman"/>
                <a:cs typeface="Times New Roman"/>
              </a:rPr>
              <a:t>.</a:t>
            </a:r>
            <a:r>
              <a:rPr dirty="0" sz="1350" spc="20">
                <a:solidFill>
                  <a:srgbClr val="6B696D"/>
                </a:solidFill>
                <a:latin typeface="Times New Roman"/>
                <a:cs typeface="Times New Roman"/>
              </a:rPr>
              <a:t>com</a:t>
            </a:r>
            <a:r>
              <a:rPr dirty="0" sz="1350">
                <a:solidFill>
                  <a:srgbClr val="6B696D"/>
                </a:solidFill>
                <a:latin typeface="Times New Roman"/>
                <a:cs typeface="Times New Roman"/>
              </a:rPr>
              <a:t>  </a:t>
            </a:r>
            <a:r>
              <a:rPr dirty="0" sz="1350" spc="50">
                <a:solidFill>
                  <a:srgbClr val="BDBCBD"/>
                </a:solidFill>
                <a:latin typeface="Times New Roman"/>
                <a:cs typeface="Times New Roman"/>
              </a:rPr>
              <a:t>..,aíl'u</a:t>
            </a:r>
            <a:r>
              <a:rPr dirty="0" sz="1350" spc="114">
                <a:solidFill>
                  <a:srgbClr val="BDBCBD"/>
                </a:solidFill>
                <a:latin typeface="Times New Roman"/>
                <a:cs typeface="Times New Roman"/>
              </a:rPr>
              <a:t> </a:t>
            </a:r>
            <a:r>
              <a:rPr dirty="0" sz="1350" spc="90">
                <a:solidFill>
                  <a:srgbClr val="BDBCBD"/>
                </a:solidFill>
                <a:latin typeface="Times New Roman"/>
                <a:cs typeface="Times New Roman"/>
              </a:rPr>
              <a:t>'0</a:t>
            </a:r>
            <a:r>
              <a:rPr dirty="0" sz="1350" spc="-45">
                <a:solidFill>
                  <a:srgbClr val="BDBCBD"/>
                </a:solidFill>
                <a:latin typeface="Times New Roman"/>
                <a:cs typeface="Times New Roman"/>
              </a:rPr>
              <a:t> </a:t>
            </a:r>
            <a:r>
              <a:rPr dirty="0" sz="1350" spc="-25">
                <a:solidFill>
                  <a:srgbClr val="BDBCBD"/>
                </a:solidFill>
                <a:latin typeface="Times New Roman"/>
                <a:cs typeface="Times New Roman"/>
              </a:rPr>
              <a:t>'&gt;shv</a:t>
            </a:r>
            <a:r>
              <a:rPr dirty="0" sz="1350" spc="-5">
                <a:solidFill>
                  <a:srgbClr val="BDBCBD"/>
                </a:solidFill>
                <a:latin typeface="Times New Roman"/>
                <a:cs typeface="Times New Roman"/>
              </a:rPr>
              <a:t>a</a:t>
            </a:r>
            <a:r>
              <a:rPr dirty="0" sz="1350" spc="65">
                <a:solidFill>
                  <a:srgbClr val="A3A3A3"/>
                </a:solidFill>
                <a:latin typeface="Times New Roman"/>
                <a:cs typeface="Times New Roman"/>
              </a:rPr>
              <a:t>=</a:t>
            </a:r>
            <a:r>
              <a:rPr dirty="0" sz="1350" spc="-18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dirty="0" sz="1300" spc="1215">
                <a:solidFill>
                  <a:srgbClr val="BDBCBD"/>
                </a:solidFill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6354" y="2987021"/>
            <a:ext cx="9722485" cy="110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500" spc="145">
                <a:solidFill>
                  <a:srgbClr val="6B696D"/>
                </a:solidFill>
                <a:latin typeface="Arial"/>
                <a:cs typeface="Arial"/>
              </a:rPr>
              <a:t>J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av</a:t>
            </a:r>
            <a:r>
              <a:rPr dirty="0" sz="1500" spc="-20">
                <a:solidFill>
                  <a:srgbClr val="6B696D"/>
                </a:solidFill>
                <a:latin typeface="Arial"/>
                <a:cs typeface="Arial"/>
              </a:rPr>
              <a:t>a</a:t>
            </a:r>
            <a:r>
              <a:rPr dirty="0" sz="1500" spc="65">
                <a:solidFill>
                  <a:srgbClr val="6B696D"/>
                </a:solidFill>
                <a:latin typeface="Arial"/>
                <a:cs typeface="Arial"/>
              </a:rPr>
              <a:t>Scr</a:t>
            </a:r>
            <a:r>
              <a:rPr dirty="0" sz="1500" spc="-20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p</a:t>
            </a:r>
            <a:r>
              <a:rPr dirty="0" sz="1500" spc="114">
                <a:solidFill>
                  <a:srgbClr val="6B696D"/>
                </a:solidFill>
                <a:latin typeface="Arial"/>
                <a:cs typeface="Arial"/>
              </a:rPr>
              <a:t>t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m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u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st</a:t>
            </a:r>
            <a:r>
              <a:rPr dirty="0" sz="1500" spc="4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b</a:t>
            </a:r>
            <a:r>
              <a:rPr dirty="0" sz="1500" spc="20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-5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-60">
                <a:solidFill>
                  <a:srgbClr val="6B696D"/>
                </a:solidFill>
                <a:latin typeface="Arial"/>
                <a:cs typeface="Arial"/>
              </a:rPr>
              <a:t>n</a:t>
            </a:r>
            <a:r>
              <a:rPr dirty="0" sz="1500" spc="100">
                <a:solidFill>
                  <a:srgbClr val="6B696D"/>
                </a:solidFill>
                <a:latin typeface="Arial"/>
                <a:cs typeface="Arial"/>
              </a:rPr>
              <a:t>ab</a:t>
            </a:r>
            <a:r>
              <a:rPr dirty="0" sz="1500" spc="-10">
                <a:solidFill>
                  <a:srgbClr val="6B696D"/>
                </a:solidFill>
                <a:latin typeface="Arial"/>
                <a:cs typeface="Arial"/>
              </a:rPr>
              <a:t>l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254">
                <a:solidFill>
                  <a:srgbClr val="6B696D"/>
                </a:solidFill>
                <a:latin typeface="Arial"/>
                <a:cs typeface="Arial"/>
              </a:rPr>
              <a:t>d</a:t>
            </a:r>
            <a:r>
              <a:rPr dirty="0" sz="1500" spc="-15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827E82"/>
                </a:solidFill>
                <a:latin typeface="Arial"/>
                <a:cs typeface="Arial"/>
              </a:rPr>
              <a:t>i</a:t>
            </a:r>
            <a:r>
              <a:rPr dirty="0" sz="1500" spc="200">
                <a:solidFill>
                  <a:srgbClr val="827E82"/>
                </a:solidFill>
                <a:latin typeface="Arial"/>
                <a:cs typeface="Arial"/>
              </a:rPr>
              <a:t>n</a:t>
            </a:r>
            <a:r>
              <a:rPr dirty="0" sz="1500" spc="-155">
                <a:solidFill>
                  <a:srgbClr val="827E82"/>
                </a:solidFill>
                <a:latin typeface="Arial"/>
                <a:cs typeface="Arial"/>
              </a:rPr>
              <a:t> 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or</a:t>
            </a:r>
            <a:r>
              <a:rPr dirty="0" sz="1500" spc="-35">
                <a:solidFill>
                  <a:srgbClr val="6B696D"/>
                </a:solidFill>
                <a:latin typeface="Arial"/>
                <a:cs typeface="Arial"/>
              </a:rPr>
              <a:t>d</a:t>
            </a:r>
            <a:r>
              <a:rPr dirty="0" sz="1500" spc="85">
                <a:solidFill>
                  <a:srgbClr val="6B696D"/>
                </a:solidFill>
                <a:latin typeface="Arial"/>
                <a:cs typeface="Arial"/>
              </a:rPr>
              <a:t>er</a:t>
            </a:r>
            <a:r>
              <a:rPr dirty="0" sz="1500" spc="-3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f</a:t>
            </a:r>
            <a:r>
              <a:rPr dirty="0" sz="1500">
                <a:solidFill>
                  <a:srgbClr val="6B696D"/>
                </a:solidFill>
                <a:latin typeface="Arial"/>
                <a:cs typeface="Arial"/>
              </a:rPr>
              <a:t>o</a:t>
            </a:r>
            <a:r>
              <a:rPr dirty="0" sz="1500" spc="195">
                <a:solidFill>
                  <a:srgbClr val="6B696D"/>
                </a:solidFill>
                <a:latin typeface="Arial"/>
                <a:cs typeface="Arial"/>
              </a:rPr>
              <a:t>r</a:t>
            </a:r>
            <a:r>
              <a:rPr dirty="0" sz="1500" spc="-12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y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o</a:t>
            </a:r>
            <a:r>
              <a:rPr dirty="0" sz="1500" spc="204">
                <a:solidFill>
                  <a:srgbClr val="6B696D"/>
                </a:solidFill>
                <a:latin typeface="Arial"/>
                <a:cs typeface="Arial"/>
              </a:rPr>
              <a:t>u</a:t>
            </a:r>
            <a:r>
              <a:rPr dirty="0" sz="1500" spc="-16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00">
                <a:solidFill>
                  <a:srgbClr val="6B696D"/>
                </a:solidFill>
                <a:latin typeface="Arial"/>
                <a:cs typeface="Arial"/>
              </a:rPr>
              <a:t>to</a:t>
            </a:r>
            <a:r>
              <a:rPr dirty="0" sz="1500" spc="-8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u</a:t>
            </a:r>
            <a:r>
              <a:rPr dirty="0" sz="1500" spc="145">
                <a:solidFill>
                  <a:srgbClr val="6B696D"/>
                </a:solidFill>
                <a:latin typeface="Arial"/>
                <a:cs typeface="Arial"/>
              </a:rPr>
              <a:t>s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20">
                <a:solidFill>
                  <a:srgbClr val="5D595D"/>
                </a:solidFill>
                <a:latin typeface="Arial"/>
                <a:cs typeface="Arial"/>
              </a:rPr>
              <a:t>G</a:t>
            </a:r>
            <a:r>
              <a:rPr dirty="0" sz="1500" spc="45">
                <a:solidFill>
                  <a:srgbClr val="5D595D"/>
                </a:solidFill>
                <a:latin typeface="Arial"/>
                <a:cs typeface="Arial"/>
              </a:rPr>
              <a:t>m</a:t>
            </a:r>
            <a:r>
              <a:rPr dirty="0" sz="1500" spc="20">
                <a:solidFill>
                  <a:srgbClr val="5D595D"/>
                </a:solidFill>
                <a:latin typeface="Arial"/>
                <a:cs typeface="Arial"/>
              </a:rPr>
              <a:t>a</a:t>
            </a:r>
            <a:r>
              <a:rPr dirty="0" sz="1500" spc="25">
                <a:solidFill>
                  <a:srgbClr val="827E82"/>
                </a:solidFill>
                <a:latin typeface="Arial"/>
                <a:cs typeface="Arial"/>
              </a:rPr>
              <a:t>i</a:t>
            </a:r>
            <a:r>
              <a:rPr dirty="0" sz="1500" spc="160">
                <a:solidFill>
                  <a:srgbClr val="827E82"/>
                </a:solidFill>
                <a:latin typeface="Arial"/>
                <a:cs typeface="Arial"/>
              </a:rPr>
              <a:t>l</a:t>
            </a:r>
            <a:r>
              <a:rPr dirty="0" sz="1500" spc="-114">
                <a:solidFill>
                  <a:srgbClr val="827E82"/>
                </a:solidFill>
                <a:latin typeface="Arial"/>
                <a:cs typeface="Arial"/>
              </a:rPr>
              <a:t> </a:t>
            </a:r>
            <a:r>
              <a:rPr dirty="0" sz="1500" spc="70">
                <a:solidFill>
                  <a:srgbClr val="827E82"/>
                </a:solidFill>
                <a:latin typeface="Arial"/>
                <a:cs typeface="Arial"/>
              </a:rPr>
              <a:t>in</a:t>
            </a:r>
            <a:r>
              <a:rPr dirty="0" sz="1500" spc="-130">
                <a:solidFill>
                  <a:srgbClr val="827E82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5D595D"/>
                </a:solidFill>
                <a:latin typeface="Arial"/>
                <a:cs typeface="Arial"/>
              </a:rPr>
              <a:t>stan</a:t>
            </a:r>
            <a:r>
              <a:rPr dirty="0" sz="1500" spc="-35">
                <a:solidFill>
                  <a:srgbClr val="5D595D"/>
                </a:solidFill>
                <a:latin typeface="Arial"/>
                <a:cs typeface="Arial"/>
              </a:rPr>
              <a:t>d</a:t>
            </a:r>
            <a:r>
              <a:rPr dirty="0" sz="1500" spc="90">
                <a:solidFill>
                  <a:srgbClr val="5D595D"/>
                </a:solidFill>
                <a:latin typeface="Arial"/>
                <a:cs typeface="Arial"/>
              </a:rPr>
              <a:t>ard</a:t>
            </a:r>
            <a:r>
              <a:rPr dirty="0" sz="1500" spc="-75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6B696D"/>
                </a:solidFill>
                <a:latin typeface="Arial"/>
                <a:cs typeface="Arial"/>
              </a:rPr>
              <a:t>v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5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w</a:t>
            </a:r>
            <a:r>
              <a:rPr dirty="0" sz="1500" spc="475">
                <a:solidFill>
                  <a:srgbClr val="6B696D"/>
                </a:solidFill>
                <a:latin typeface="Arial"/>
                <a:cs typeface="Arial"/>
              </a:rPr>
              <a:t>.</a:t>
            </a:r>
            <a:r>
              <a:rPr dirty="0" sz="1500" spc="10">
                <a:solidFill>
                  <a:srgbClr val="6B696D"/>
                </a:solidFill>
                <a:latin typeface="Arial"/>
                <a:cs typeface="Arial"/>
              </a:rPr>
              <a:t>H</a:t>
            </a:r>
            <a:r>
              <a:rPr dirty="0" sz="1500" spc="75">
                <a:solidFill>
                  <a:srgbClr val="6B696D"/>
                </a:solidFill>
                <a:latin typeface="Arial"/>
                <a:cs typeface="Arial"/>
              </a:rPr>
              <a:t>ow</a:t>
            </a:r>
            <a:r>
              <a:rPr dirty="0" sz="1500" spc="-15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v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-10">
                <a:solidFill>
                  <a:srgbClr val="6B696D"/>
                </a:solidFill>
                <a:latin typeface="Arial"/>
                <a:cs typeface="Arial"/>
              </a:rPr>
              <a:t>r</a:t>
            </a:r>
            <a:r>
              <a:rPr dirty="0" sz="1500" spc="375">
                <a:solidFill>
                  <a:srgbClr val="6B696D"/>
                </a:solidFill>
                <a:latin typeface="Arial"/>
                <a:cs typeface="Arial"/>
              </a:rPr>
              <a:t>,</a:t>
            </a:r>
            <a:r>
              <a:rPr dirty="0" sz="1500" spc="30">
                <a:solidFill>
                  <a:srgbClr val="827E82"/>
                </a:solidFill>
                <a:latin typeface="Arial"/>
                <a:cs typeface="Arial"/>
              </a:rPr>
              <a:t>ít</a:t>
            </a:r>
            <a:r>
              <a:rPr dirty="0" sz="1500" spc="-30">
                <a:solidFill>
                  <a:srgbClr val="827E82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seems</a:t>
            </a:r>
            <a:r>
              <a:rPr dirty="0" sz="1500" spc="-5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JavaScr</a:t>
            </a:r>
            <a:r>
              <a:rPr dirty="0" sz="1500" spc="50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p</a:t>
            </a:r>
            <a:r>
              <a:rPr dirty="0" sz="1500" spc="114">
                <a:solidFill>
                  <a:srgbClr val="6B696D"/>
                </a:solidFill>
                <a:latin typeface="Arial"/>
                <a:cs typeface="Arial"/>
              </a:rPr>
              <a:t>t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827E82"/>
                </a:solidFill>
                <a:latin typeface="Arial"/>
                <a:cs typeface="Arial"/>
              </a:rPr>
              <a:t>i</a:t>
            </a:r>
            <a:r>
              <a:rPr dirty="0" sz="1500" spc="165">
                <a:solidFill>
                  <a:srgbClr val="827E82"/>
                </a:solidFill>
                <a:latin typeface="Arial"/>
                <a:cs typeface="Arial"/>
              </a:rPr>
              <a:t>s</a:t>
            </a:r>
            <a:r>
              <a:rPr dirty="0" sz="1500" spc="90">
                <a:solidFill>
                  <a:srgbClr val="827E82"/>
                </a:solidFill>
                <a:latin typeface="Arial"/>
                <a:cs typeface="Arial"/>
              </a:rPr>
              <a:t> </a:t>
            </a:r>
            <a:r>
              <a:rPr dirty="0" sz="1500" spc="-20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-300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75">
                <a:solidFill>
                  <a:srgbClr val="6B696D"/>
                </a:solidFill>
                <a:latin typeface="Arial"/>
                <a:cs typeface="Arial"/>
              </a:rPr>
              <a:t>th</a:t>
            </a:r>
            <a:r>
              <a:rPr dirty="0" sz="1500" spc="4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195">
                <a:solidFill>
                  <a:srgbClr val="6B696D"/>
                </a:solidFill>
                <a:latin typeface="Arial"/>
                <a:cs typeface="Arial"/>
              </a:rPr>
              <a:t>r</a:t>
            </a:r>
            <a:r>
              <a:rPr dirty="0" sz="1500" spc="-22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-105">
                <a:solidFill>
                  <a:srgbClr val="6B696D"/>
                </a:solidFill>
                <a:latin typeface="Arial"/>
                <a:cs typeface="Arial"/>
              </a:rPr>
              <a:t>d</a:t>
            </a:r>
            <a:r>
              <a:rPr dirty="0" sz="1500" spc="-300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s</a:t>
            </a:r>
            <a:r>
              <a:rPr dirty="0" sz="1500" spc="114">
                <a:solidFill>
                  <a:srgbClr val="6B696D"/>
                </a:solidFill>
                <a:latin typeface="Arial"/>
                <a:cs typeface="Arial"/>
              </a:rPr>
              <a:t>a</a:t>
            </a:r>
            <a:r>
              <a:rPr dirty="0" sz="1500" spc="-254">
                <a:solidFill>
                  <a:srgbClr val="6B696D"/>
                </a:solidFill>
                <a:latin typeface="Arial"/>
                <a:cs typeface="Arial"/>
              </a:rPr>
              <a:t>b</a:t>
            </a:r>
            <a:r>
              <a:rPr dirty="0" sz="1500" spc="-300">
                <a:solidFill>
                  <a:srgbClr val="6B696D"/>
                </a:solidFill>
                <a:latin typeface="Arial"/>
                <a:cs typeface="Arial"/>
              </a:rPr>
              <a:t>l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130">
                <a:solidFill>
                  <a:srgbClr val="6B696D"/>
                </a:solidFill>
                <a:latin typeface="Arial"/>
                <a:cs typeface="Arial"/>
              </a:rPr>
              <a:t>d</a:t>
            </a:r>
            <a:r>
              <a:rPr dirty="0" sz="1500" spc="-9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85">
                <a:solidFill>
                  <a:srgbClr val="6B696D"/>
                </a:solidFill>
                <a:latin typeface="Arial"/>
                <a:cs typeface="Arial"/>
              </a:rPr>
              <a:t>or</a:t>
            </a:r>
            <a:r>
              <a:rPr dirty="0" sz="1500" spc="7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6B696D"/>
                </a:solidFill>
                <a:latin typeface="Arial"/>
                <a:cs typeface="Arial"/>
              </a:rPr>
              <a:t>not</a:t>
            </a:r>
            <a:r>
              <a:rPr dirty="0" sz="1500" spc="1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s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u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p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port</a:t>
            </a:r>
            <a:r>
              <a:rPr dirty="0" sz="1500" spc="-45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254">
                <a:solidFill>
                  <a:srgbClr val="6B696D"/>
                </a:solidFill>
                <a:latin typeface="Arial"/>
                <a:cs typeface="Arial"/>
              </a:rPr>
              <a:t>d</a:t>
            </a:r>
            <a:r>
              <a:rPr dirty="0" sz="1500" spc="-114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b</a:t>
            </a:r>
            <a:r>
              <a:rPr dirty="0" sz="1500" spc="180">
                <a:solidFill>
                  <a:srgbClr val="6B696D"/>
                </a:solidFill>
                <a:latin typeface="Arial"/>
                <a:cs typeface="Arial"/>
              </a:rPr>
              <a:t>y</a:t>
            </a:r>
            <a:r>
              <a:rPr dirty="0" sz="1500" spc="-5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y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o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u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r</a:t>
            </a:r>
            <a:r>
              <a:rPr dirty="0" sz="150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b</a:t>
            </a:r>
            <a:r>
              <a:rPr dirty="0" sz="1500" spc="85">
                <a:solidFill>
                  <a:srgbClr val="6B696D"/>
                </a:solidFill>
                <a:latin typeface="Arial"/>
                <a:cs typeface="Arial"/>
              </a:rPr>
              <a:t>row</a:t>
            </a:r>
            <a:r>
              <a:rPr dirty="0" sz="1500" spc="-45">
                <a:solidFill>
                  <a:srgbClr val="6B696D"/>
                </a:solidFill>
                <a:latin typeface="Arial"/>
                <a:cs typeface="Arial"/>
              </a:rPr>
              <a:t>s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-10">
                <a:solidFill>
                  <a:srgbClr val="6B696D"/>
                </a:solidFill>
                <a:latin typeface="Arial"/>
                <a:cs typeface="Arial"/>
              </a:rPr>
              <a:t>r</a:t>
            </a:r>
            <a:r>
              <a:rPr dirty="0" sz="1500" spc="375">
                <a:solidFill>
                  <a:srgbClr val="6B696D"/>
                </a:solidFill>
                <a:latin typeface="Arial"/>
                <a:cs typeface="Arial"/>
              </a:rPr>
              <a:t>.</a:t>
            </a:r>
            <a:r>
              <a:rPr dirty="0" sz="1500" spc="-130">
                <a:solidFill>
                  <a:srgbClr val="5D595D"/>
                </a:solidFill>
                <a:latin typeface="Arial"/>
                <a:cs typeface="Arial"/>
              </a:rPr>
              <a:t>T</a:t>
            </a:r>
            <a:r>
              <a:rPr dirty="0" sz="1500" spc="175">
                <a:solidFill>
                  <a:srgbClr val="5D595D"/>
                </a:solidFill>
                <a:latin typeface="Arial"/>
                <a:cs typeface="Arial"/>
              </a:rPr>
              <a:t>o</a:t>
            </a:r>
            <a:r>
              <a:rPr dirty="0" sz="1500" spc="-30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u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se</a:t>
            </a:r>
            <a:r>
              <a:rPr dirty="0" sz="1500" spc="-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10">
                <a:solidFill>
                  <a:srgbClr val="5D595D"/>
                </a:solidFill>
                <a:latin typeface="Arial"/>
                <a:cs typeface="Arial"/>
              </a:rPr>
              <a:t>s</a:t>
            </a:r>
            <a:r>
              <a:rPr dirty="0" sz="1500" spc="-90">
                <a:solidFill>
                  <a:srgbClr val="5D595D"/>
                </a:solidFill>
                <a:latin typeface="Arial"/>
                <a:cs typeface="Arial"/>
              </a:rPr>
              <a:t>t</a:t>
            </a:r>
            <a:r>
              <a:rPr dirty="0" sz="1500" spc="60">
                <a:solidFill>
                  <a:srgbClr val="5D595D"/>
                </a:solidFill>
                <a:latin typeface="Arial"/>
                <a:cs typeface="Arial"/>
              </a:rPr>
              <a:t>a</a:t>
            </a:r>
            <a:r>
              <a:rPr dirty="0" sz="1500" spc="175">
                <a:solidFill>
                  <a:srgbClr val="5D595D"/>
                </a:solidFill>
                <a:latin typeface="Arial"/>
                <a:cs typeface="Arial"/>
              </a:rPr>
              <a:t>n</a:t>
            </a:r>
            <a:r>
              <a:rPr dirty="0" sz="1500" spc="-50">
                <a:solidFill>
                  <a:srgbClr val="5D595D"/>
                </a:solidFill>
                <a:latin typeface="Arial"/>
                <a:cs typeface="Arial"/>
              </a:rPr>
              <a:t>d</a:t>
            </a:r>
            <a:r>
              <a:rPr dirty="0" sz="1500" spc="60">
                <a:solidFill>
                  <a:srgbClr val="5D595D"/>
                </a:solidFill>
                <a:latin typeface="Arial"/>
                <a:cs typeface="Arial"/>
              </a:rPr>
              <a:t>a</a:t>
            </a:r>
            <a:r>
              <a:rPr dirty="0" sz="1500" spc="145">
                <a:solidFill>
                  <a:srgbClr val="5D595D"/>
                </a:solidFill>
                <a:latin typeface="Arial"/>
                <a:cs typeface="Arial"/>
              </a:rPr>
              <a:t>rd</a:t>
            </a:r>
            <a:r>
              <a:rPr dirty="0" sz="1500" spc="-250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165">
                <a:solidFill>
                  <a:srgbClr val="6B696D"/>
                </a:solidFill>
                <a:latin typeface="Arial"/>
                <a:cs typeface="Arial"/>
              </a:rPr>
              <a:t>v</a:t>
            </a:r>
            <a:r>
              <a:rPr dirty="0" sz="1500" spc="-55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9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w</a:t>
            </a:r>
            <a:r>
              <a:rPr dirty="0" sz="1500" spc="375">
                <a:solidFill>
                  <a:srgbClr val="6B696D"/>
                </a:solidFill>
                <a:latin typeface="Arial"/>
                <a:cs typeface="Arial"/>
              </a:rPr>
              <a:t>,</a:t>
            </a:r>
            <a:r>
              <a:rPr dirty="0" sz="1500" spc="40">
                <a:solidFill>
                  <a:srgbClr val="5D595D"/>
                </a:solidFill>
                <a:latin typeface="Arial"/>
                <a:cs typeface="Arial"/>
              </a:rPr>
              <a:t>enabl</a:t>
            </a:r>
            <a:r>
              <a:rPr dirty="0" sz="1500" spc="200">
                <a:solidFill>
                  <a:srgbClr val="5D595D"/>
                </a:solidFill>
                <a:latin typeface="Arial"/>
                <a:cs typeface="Arial"/>
              </a:rPr>
              <a:t>e</a:t>
            </a:r>
            <a:r>
              <a:rPr dirty="0" sz="1500" spc="-155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J</a:t>
            </a:r>
            <a:r>
              <a:rPr dirty="0" sz="1500" spc="85">
                <a:solidFill>
                  <a:srgbClr val="6B696D"/>
                </a:solidFill>
                <a:latin typeface="Arial"/>
                <a:cs typeface="Arial"/>
              </a:rPr>
              <a:t>av</a:t>
            </a:r>
            <a:r>
              <a:rPr dirty="0" sz="1500">
                <a:solidFill>
                  <a:srgbClr val="6B696D"/>
                </a:solidFill>
                <a:latin typeface="Arial"/>
                <a:cs typeface="Arial"/>
              </a:rPr>
              <a:t>a</a:t>
            </a:r>
            <a:r>
              <a:rPr dirty="0" sz="1500" spc="-15">
                <a:solidFill>
                  <a:srgbClr val="6B696D"/>
                </a:solidFill>
                <a:latin typeface="Arial"/>
                <a:cs typeface="Arial"/>
              </a:rPr>
              <a:t>S</a:t>
            </a:r>
            <a:r>
              <a:rPr dirty="0" sz="1500" spc="105">
                <a:solidFill>
                  <a:srgbClr val="6B696D"/>
                </a:solidFill>
                <a:latin typeface="Arial"/>
                <a:cs typeface="Arial"/>
              </a:rPr>
              <a:t>cr</a:t>
            </a:r>
            <a:r>
              <a:rPr dirty="0" sz="1500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p</a:t>
            </a:r>
            <a:r>
              <a:rPr dirty="0" sz="1500" spc="114">
                <a:solidFill>
                  <a:srgbClr val="6B696D"/>
                </a:solidFill>
                <a:latin typeface="Arial"/>
                <a:cs typeface="Arial"/>
              </a:rPr>
              <a:t>t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b</a:t>
            </a:r>
            <a:r>
              <a:rPr dirty="0" sz="1500" spc="75">
                <a:solidFill>
                  <a:srgbClr val="6B696D"/>
                </a:solidFill>
                <a:latin typeface="Arial"/>
                <a:cs typeface="Arial"/>
              </a:rPr>
              <a:t>y</a:t>
            </a:r>
            <a:r>
              <a:rPr dirty="0" sz="1500" spc="5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cha</a:t>
            </a:r>
            <a:r>
              <a:rPr dirty="0" sz="1500" spc="-55">
                <a:solidFill>
                  <a:srgbClr val="6B696D"/>
                </a:solidFill>
                <a:latin typeface="Arial"/>
                <a:cs typeface="Arial"/>
              </a:rPr>
              <a:t>n</a:t>
            </a:r>
            <a:r>
              <a:rPr dirty="0" sz="1500" spc="160">
                <a:solidFill>
                  <a:srgbClr val="6B696D"/>
                </a:solidFill>
                <a:latin typeface="Arial"/>
                <a:cs typeface="Arial"/>
              </a:rPr>
              <a:t>g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n</a:t>
            </a:r>
            <a:r>
              <a:rPr dirty="0" sz="1500" spc="240">
                <a:solidFill>
                  <a:srgbClr val="6B696D"/>
                </a:solidFill>
                <a:latin typeface="Arial"/>
                <a:cs typeface="Arial"/>
              </a:rPr>
              <a:t>g</a:t>
            </a:r>
            <a:r>
              <a:rPr dirty="0" sz="1500" spc="-10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y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o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u</a:t>
            </a:r>
            <a:r>
              <a:rPr dirty="0" sz="1500" spc="195">
                <a:solidFill>
                  <a:srgbClr val="6B696D"/>
                </a:solidFill>
                <a:latin typeface="Arial"/>
                <a:cs typeface="Arial"/>
              </a:rPr>
              <a:t>r</a:t>
            </a:r>
            <a:r>
              <a:rPr dirty="0" sz="1500" spc="16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b</a:t>
            </a:r>
            <a:r>
              <a:rPr dirty="0" sz="1500" spc="85">
                <a:solidFill>
                  <a:srgbClr val="6B696D"/>
                </a:solidFill>
                <a:latin typeface="Arial"/>
                <a:cs typeface="Arial"/>
              </a:rPr>
              <a:t>row</a:t>
            </a:r>
            <a:r>
              <a:rPr dirty="0" sz="1500" spc="-45">
                <a:solidFill>
                  <a:srgbClr val="6B696D"/>
                </a:solidFill>
                <a:latin typeface="Arial"/>
                <a:cs typeface="Arial"/>
              </a:rPr>
              <a:t>s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r</a:t>
            </a:r>
            <a:r>
              <a:rPr dirty="0" sz="1500" spc="-10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o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p</a:t>
            </a:r>
            <a:r>
              <a:rPr dirty="0" sz="1500" spc="100">
                <a:solidFill>
                  <a:srgbClr val="6B696D"/>
                </a:solidFill>
                <a:latin typeface="Arial"/>
                <a:cs typeface="Arial"/>
              </a:rPr>
              <a:t>t</a:t>
            </a:r>
            <a:r>
              <a:rPr dirty="0" sz="1500" spc="-60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70">
                <a:solidFill>
                  <a:srgbClr val="6B696D"/>
                </a:solidFill>
                <a:latin typeface="Arial"/>
                <a:cs typeface="Arial"/>
              </a:rPr>
              <a:t>ons,</a:t>
            </a:r>
            <a:r>
              <a:rPr dirty="0" sz="1500" spc="-7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6B696D"/>
                </a:solidFill>
                <a:latin typeface="Arial"/>
                <a:cs typeface="Arial"/>
              </a:rPr>
              <a:t>t</a:t>
            </a:r>
            <a:r>
              <a:rPr dirty="0" sz="1500" spc="-15">
                <a:solidFill>
                  <a:srgbClr val="6B696D"/>
                </a:solidFill>
                <a:latin typeface="Arial"/>
                <a:cs typeface="Arial"/>
              </a:rPr>
              <a:t>h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en</a:t>
            </a:r>
            <a:r>
              <a:rPr dirty="0" sz="1500" spc="-6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8270A1"/>
                </a:solidFill>
                <a:latin typeface="Arial"/>
                <a:cs typeface="Arial"/>
              </a:rPr>
              <a:t>try</a:t>
            </a:r>
            <a:r>
              <a:rPr dirty="0" sz="1500" spc="-20">
                <a:solidFill>
                  <a:srgbClr val="8270A1"/>
                </a:solidFill>
                <a:latin typeface="Arial"/>
                <a:cs typeface="Arial"/>
              </a:rPr>
              <a:t> </a:t>
            </a:r>
            <a:r>
              <a:rPr dirty="0" sz="1500" spc="105">
                <a:solidFill>
                  <a:srgbClr val="8270A1"/>
                </a:solidFill>
                <a:latin typeface="Arial"/>
                <a:cs typeface="Arial"/>
              </a:rPr>
              <a:t>aga</a:t>
            </a:r>
            <a:r>
              <a:rPr dirty="0" sz="1500" spc="30">
                <a:solidFill>
                  <a:srgbClr val="8270A1"/>
                </a:solidFill>
                <a:latin typeface="Arial"/>
                <a:cs typeface="Arial"/>
              </a:rPr>
              <a:t>i</a:t>
            </a:r>
            <a:r>
              <a:rPr dirty="0" sz="1500" spc="60">
                <a:solidFill>
                  <a:srgbClr val="8270A1"/>
                </a:solidFill>
                <a:latin typeface="Arial"/>
                <a:cs typeface="Arial"/>
              </a:rPr>
              <a:t>n</a:t>
            </a:r>
            <a:r>
              <a:rPr dirty="0" sz="1500" spc="125">
                <a:solidFill>
                  <a:srgbClr val="6B696D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130">
                <a:solidFill>
                  <a:srgbClr val="5D595D"/>
                </a:solidFill>
                <a:latin typeface="Arial"/>
                <a:cs typeface="Arial"/>
              </a:rPr>
              <a:t>T</a:t>
            </a:r>
            <a:r>
              <a:rPr dirty="0" sz="1500" spc="175">
                <a:solidFill>
                  <a:srgbClr val="5D595D"/>
                </a:solidFill>
                <a:latin typeface="Arial"/>
                <a:cs typeface="Arial"/>
              </a:rPr>
              <a:t>o</a:t>
            </a:r>
            <a:r>
              <a:rPr dirty="0" sz="1500" spc="-30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u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s</a:t>
            </a:r>
            <a:r>
              <a:rPr dirty="0" sz="1500" spc="20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-5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70">
                <a:solidFill>
                  <a:srgbClr val="6B696D"/>
                </a:solidFill>
                <a:latin typeface="Arial"/>
                <a:cs typeface="Arial"/>
              </a:rPr>
              <a:t>Gm</a:t>
            </a:r>
            <a:r>
              <a:rPr dirty="0" sz="1500" spc="-70">
                <a:solidFill>
                  <a:srgbClr val="6B696D"/>
                </a:solidFill>
                <a:latin typeface="Arial"/>
                <a:cs typeface="Arial"/>
              </a:rPr>
              <a:t>a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100">
                <a:solidFill>
                  <a:srgbClr val="6B696D"/>
                </a:solidFill>
                <a:latin typeface="Arial"/>
                <a:cs typeface="Arial"/>
              </a:rPr>
              <a:t>l</a:t>
            </a:r>
            <a:r>
              <a:rPr dirty="0" sz="1500" spc="-125">
                <a:solidFill>
                  <a:srgbClr val="6B696D"/>
                </a:solidFill>
                <a:latin typeface="Arial"/>
                <a:cs typeface="Arial"/>
              </a:rPr>
              <a:t>'</a:t>
            </a:r>
            <a:r>
              <a:rPr dirty="0" sz="1500" spc="165">
                <a:solidFill>
                  <a:srgbClr val="6B696D"/>
                </a:solidFill>
                <a:latin typeface="Arial"/>
                <a:cs typeface="Arial"/>
              </a:rPr>
              <a:t>s</a:t>
            </a:r>
            <a:r>
              <a:rPr dirty="0" sz="1500" spc="-3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bas</a:t>
            </a:r>
            <a:r>
              <a:rPr dirty="0" sz="1500" spc="-55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120">
                <a:solidFill>
                  <a:srgbClr val="6B696D"/>
                </a:solidFill>
                <a:latin typeface="Arial"/>
                <a:cs typeface="Arial"/>
              </a:rPr>
              <a:t>c</a:t>
            </a:r>
            <a:r>
              <a:rPr dirty="0" sz="1500" spc="1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30">
                <a:solidFill>
                  <a:srgbClr val="6B696D"/>
                </a:solidFill>
                <a:latin typeface="Arial"/>
                <a:cs typeface="Arial"/>
              </a:rPr>
              <a:t>H</a:t>
            </a:r>
            <a:r>
              <a:rPr dirty="0" sz="1500" spc="-45">
                <a:solidFill>
                  <a:srgbClr val="6B696D"/>
                </a:solidFill>
                <a:latin typeface="Arial"/>
                <a:cs typeface="Arial"/>
              </a:rPr>
              <a:t>T</a:t>
            </a:r>
            <a:r>
              <a:rPr dirty="0" sz="1500" spc="135">
                <a:solidFill>
                  <a:srgbClr val="6B696D"/>
                </a:solidFill>
                <a:latin typeface="Arial"/>
                <a:cs typeface="Arial"/>
              </a:rPr>
              <a:t>ML</a:t>
            </a:r>
            <a:r>
              <a:rPr dirty="0" sz="1500" spc="-18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6B696D"/>
                </a:solidFill>
                <a:latin typeface="Arial"/>
                <a:cs typeface="Arial"/>
              </a:rPr>
              <a:t>v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5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w</a:t>
            </a:r>
            <a:r>
              <a:rPr dirty="0" sz="1500" spc="375">
                <a:solidFill>
                  <a:srgbClr val="6B696D"/>
                </a:solidFill>
                <a:latin typeface="Arial"/>
                <a:cs typeface="Arial"/>
              </a:rPr>
              <a:t>,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wh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c</a:t>
            </a:r>
            <a:r>
              <a:rPr dirty="0" sz="1500" spc="455">
                <a:solidFill>
                  <a:srgbClr val="6B696D"/>
                </a:solidFill>
                <a:latin typeface="Arial"/>
                <a:cs typeface="Arial"/>
              </a:rPr>
              <a:t>h</a:t>
            </a:r>
            <a:r>
              <a:rPr dirty="0" sz="1500" spc="160">
                <a:solidFill>
                  <a:srgbClr val="5D595D"/>
                </a:solidFill>
                <a:latin typeface="Arial"/>
                <a:cs typeface="Arial"/>
              </a:rPr>
              <a:t>d</a:t>
            </a:r>
            <a:r>
              <a:rPr dirty="0" sz="1500" spc="55">
                <a:solidFill>
                  <a:srgbClr val="5D595D"/>
                </a:solidFill>
                <a:latin typeface="Arial"/>
                <a:cs typeface="Arial"/>
              </a:rPr>
              <a:t>o</a:t>
            </a:r>
            <a:r>
              <a:rPr dirty="0" sz="1500" spc="-35">
                <a:solidFill>
                  <a:srgbClr val="5D595D"/>
                </a:solidFill>
                <a:latin typeface="Arial"/>
                <a:cs typeface="Arial"/>
              </a:rPr>
              <a:t>e</a:t>
            </a:r>
            <a:r>
              <a:rPr dirty="0" sz="1500" spc="165">
                <a:solidFill>
                  <a:srgbClr val="5D595D"/>
                </a:solidFill>
                <a:latin typeface="Arial"/>
                <a:cs typeface="Arial"/>
              </a:rPr>
              <a:t>s</a:t>
            </a:r>
            <a:r>
              <a:rPr dirty="0" sz="1500" spc="-35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55">
                <a:solidFill>
                  <a:srgbClr val="6B696D"/>
                </a:solidFill>
                <a:latin typeface="Arial"/>
                <a:cs typeface="Arial"/>
              </a:rPr>
              <a:t>not</a:t>
            </a:r>
            <a:r>
              <a:rPr dirty="0" sz="1500" spc="-9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85">
                <a:solidFill>
                  <a:srgbClr val="5D595D"/>
                </a:solidFill>
                <a:latin typeface="Arial"/>
                <a:cs typeface="Arial"/>
              </a:rPr>
              <a:t>r</a:t>
            </a:r>
            <a:r>
              <a:rPr dirty="0" sz="1500" spc="-25">
                <a:solidFill>
                  <a:srgbClr val="5D595D"/>
                </a:solidFill>
                <a:latin typeface="Arial"/>
                <a:cs typeface="Arial"/>
              </a:rPr>
              <a:t>e</a:t>
            </a:r>
            <a:r>
              <a:rPr dirty="0" sz="1500" spc="160">
                <a:solidFill>
                  <a:srgbClr val="5D595D"/>
                </a:solidFill>
                <a:latin typeface="Arial"/>
                <a:cs typeface="Arial"/>
              </a:rPr>
              <a:t>q</a:t>
            </a:r>
            <a:r>
              <a:rPr dirty="0" sz="1500" spc="60">
                <a:solidFill>
                  <a:srgbClr val="5D595D"/>
                </a:solidFill>
                <a:latin typeface="Arial"/>
                <a:cs typeface="Arial"/>
              </a:rPr>
              <a:t>u</a:t>
            </a:r>
            <a:r>
              <a:rPr dirty="0" sz="1500" spc="-40">
                <a:solidFill>
                  <a:srgbClr val="827E82"/>
                </a:solidFill>
                <a:latin typeface="Arial"/>
                <a:cs typeface="Arial"/>
              </a:rPr>
              <a:t>i</a:t>
            </a:r>
            <a:r>
              <a:rPr dirty="0" sz="1500" spc="-10">
                <a:solidFill>
                  <a:srgbClr val="827E82"/>
                </a:solidFill>
                <a:latin typeface="Arial"/>
                <a:cs typeface="Arial"/>
              </a:rPr>
              <a:t>r</a:t>
            </a:r>
            <a:r>
              <a:rPr dirty="0" sz="1500" spc="200">
                <a:solidFill>
                  <a:srgbClr val="5D595D"/>
                </a:solidFill>
                <a:latin typeface="Arial"/>
                <a:cs typeface="Arial"/>
              </a:rPr>
              <a:t>e</a:t>
            </a:r>
            <a:r>
              <a:rPr dirty="0" sz="1500" spc="-155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6B696D"/>
                </a:solidFill>
                <a:latin typeface="Arial"/>
                <a:cs typeface="Arial"/>
              </a:rPr>
              <a:t>J</a:t>
            </a:r>
            <a:r>
              <a:rPr dirty="0" sz="1500" spc="140">
                <a:solidFill>
                  <a:srgbClr val="6B696D"/>
                </a:solidFill>
                <a:latin typeface="Arial"/>
                <a:cs typeface="Arial"/>
              </a:rPr>
              <a:t>a</a:t>
            </a:r>
            <a:r>
              <a:rPr dirty="0" sz="1500" spc="-35">
                <a:solidFill>
                  <a:srgbClr val="6B696D"/>
                </a:solidFill>
                <a:latin typeface="Arial"/>
                <a:cs typeface="Arial"/>
              </a:rPr>
              <a:t>v</a:t>
            </a:r>
            <a:r>
              <a:rPr dirty="0" sz="1500" spc="70">
                <a:solidFill>
                  <a:srgbClr val="6B696D"/>
                </a:solidFill>
                <a:latin typeface="Arial"/>
                <a:cs typeface="Arial"/>
              </a:rPr>
              <a:t>aS</a:t>
            </a:r>
            <a:r>
              <a:rPr dirty="0" sz="1500" spc="35">
                <a:solidFill>
                  <a:srgbClr val="6B696D"/>
                </a:solidFill>
                <a:latin typeface="Arial"/>
                <a:cs typeface="Arial"/>
              </a:rPr>
              <a:t>c</a:t>
            </a:r>
            <a:r>
              <a:rPr dirty="0" sz="1500" spc="114">
                <a:solidFill>
                  <a:srgbClr val="6B696D"/>
                </a:solidFill>
                <a:latin typeface="Arial"/>
                <a:cs typeface="Arial"/>
              </a:rPr>
              <a:t>r</a:t>
            </a:r>
            <a:r>
              <a:rPr dirty="0" sz="1500" spc="-55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100">
                <a:solidFill>
                  <a:srgbClr val="6B696D"/>
                </a:solidFill>
                <a:latin typeface="Arial"/>
                <a:cs typeface="Arial"/>
              </a:rPr>
              <a:t>p</a:t>
            </a:r>
            <a:r>
              <a:rPr dirty="0" sz="1500" spc="-60">
                <a:solidFill>
                  <a:srgbClr val="6B696D"/>
                </a:solidFill>
                <a:latin typeface="Arial"/>
                <a:cs typeface="Arial"/>
              </a:rPr>
              <a:t>t</a:t>
            </a:r>
            <a:r>
              <a:rPr dirty="0" sz="1500" spc="475">
                <a:solidFill>
                  <a:srgbClr val="6B696D"/>
                </a:solidFill>
                <a:latin typeface="Arial"/>
                <a:cs typeface="Arial"/>
              </a:rPr>
              <a:t>,</a:t>
            </a:r>
            <a:r>
              <a:rPr dirty="0" sz="1500" spc="10" u="sng">
                <a:solidFill>
                  <a:srgbClr val="646BA5"/>
                </a:solidFill>
                <a:latin typeface="Arial"/>
                <a:cs typeface="Arial"/>
              </a:rPr>
              <a:t>c</a:t>
            </a:r>
            <a:r>
              <a:rPr dirty="0" sz="1500" spc="-375" u="sng">
                <a:solidFill>
                  <a:srgbClr val="646BA5"/>
                </a:solidFill>
                <a:latin typeface="Arial"/>
                <a:cs typeface="Arial"/>
              </a:rPr>
              <a:t>l</a:t>
            </a:r>
            <a:r>
              <a:rPr dirty="0" sz="1500" spc="-25" u="sng">
                <a:solidFill>
                  <a:srgbClr val="646BA5"/>
                </a:solidFill>
                <a:latin typeface="Arial"/>
                <a:cs typeface="Arial"/>
              </a:rPr>
              <a:t> </a:t>
            </a:r>
            <a:r>
              <a:rPr dirty="0" sz="1500" spc="35" u="sng">
                <a:solidFill>
                  <a:srgbClr val="646BA5"/>
                </a:solidFill>
                <a:latin typeface="Arial"/>
                <a:cs typeface="Arial"/>
              </a:rPr>
              <a:t>i</a:t>
            </a:r>
            <a:r>
              <a:rPr dirty="0" sz="1500" spc="-25" u="sng">
                <a:solidFill>
                  <a:srgbClr val="646BA5"/>
                </a:solidFill>
                <a:latin typeface="Arial"/>
                <a:cs typeface="Arial"/>
              </a:rPr>
              <a:t>c</a:t>
            </a:r>
            <a:r>
              <a:rPr dirty="0" sz="1500" spc="165" u="sng">
                <a:solidFill>
                  <a:srgbClr val="646BA5"/>
                </a:solidFill>
                <a:latin typeface="Arial"/>
                <a:cs typeface="Arial"/>
              </a:rPr>
              <a:t>k</a:t>
            </a:r>
            <a:r>
              <a:rPr dirty="0" sz="1500" spc="-35">
                <a:solidFill>
                  <a:srgbClr val="646BA5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727CB1"/>
                </a:solidFill>
                <a:latin typeface="Arial"/>
                <a:cs typeface="Arial"/>
              </a:rPr>
              <a:t>he</a:t>
            </a:r>
            <a:r>
              <a:rPr dirty="0" sz="1500" spc="-110">
                <a:solidFill>
                  <a:srgbClr val="727CB1"/>
                </a:solidFill>
                <a:latin typeface="Arial"/>
                <a:cs typeface="Arial"/>
              </a:rPr>
              <a:t>r</a:t>
            </a:r>
            <a:r>
              <a:rPr dirty="0" sz="1500" spc="260">
                <a:solidFill>
                  <a:srgbClr val="727CB1"/>
                </a:solidFill>
                <a:latin typeface="Arial"/>
                <a:cs typeface="Arial"/>
              </a:rPr>
              <a:t>e</a:t>
            </a:r>
            <a:r>
              <a:rPr dirty="0" sz="1500" spc="400">
                <a:solidFill>
                  <a:srgbClr val="827E82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9030" y="4760402"/>
            <a:ext cx="654367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40">
                <a:solidFill>
                  <a:srgbClr val="5D595D"/>
                </a:solidFill>
                <a:latin typeface="Arial"/>
                <a:cs typeface="Arial"/>
              </a:rPr>
              <a:t>l</a:t>
            </a:r>
            <a:r>
              <a:rPr dirty="0" sz="1500" spc="120">
                <a:solidFill>
                  <a:srgbClr val="5D595D"/>
                </a:solidFill>
                <a:latin typeface="Arial"/>
                <a:cs typeface="Arial"/>
              </a:rPr>
              <a:t>f</a:t>
            </a:r>
            <a:r>
              <a:rPr dirty="0" sz="1500" spc="-60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80">
                <a:solidFill>
                  <a:srgbClr val="5D595D"/>
                </a:solidFill>
                <a:latin typeface="Arial"/>
                <a:cs typeface="Arial"/>
              </a:rPr>
              <a:t>y</a:t>
            </a:r>
            <a:r>
              <a:rPr dirty="0" sz="1500" spc="25">
                <a:solidFill>
                  <a:srgbClr val="5D595D"/>
                </a:solidFill>
                <a:latin typeface="Arial"/>
                <a:cs typeface="Arial"/>
              </a:rPr>
              <a:t>o</a:t>
            </a:r>
            <a:r>
              <a:rPr dirty="0" sz="1500" spc="204">
                <a:solidFill>
                  <a:srgbClr val="5D595D"/>
                </a:solidFill>
                <a:latin typeface="Arial"/>
                <a:cs typeface="Arial"/>
              </a:rPr>
              <a:t>u</a:t>
            </a:r>
            <a:r>
              <a:rPr dirty="0" sz="1500" spc="-165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5D595D"/>
                </a:solidFill>
                <a:latin typeface="Arial"/>
                <a:cs typeface="Arial"/>
              </a:rPr>
              <a:t>want</a:t>
            </a:r>
            <a:r>
              <a:rPr dirty="0" sz="1500" spc="114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6B696D"/>
                </a:solidFill>
                <a:latin typeface="Arial"/>
                <a:cs typeface="Arial"/>
              </a:rPr>
              <a:t>to</a:t>
            </a:r>
            <a:r>
              <a:rPr dirty="0" sz="1500" spc="-8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6B696D"/>
                </a:solidFill>
                <a:latin typeface="Arial"/>
                <a:cs typeface="Arial"/>
              </a:rPr>
              <a:t>víew</a:t>
            </a:r>
            <a:r>
              <a:rPr dirty="0" sz="1500" spc="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20">
                <a:solidFill>
                  <a:srgbClr val="6B696D"/>
                </a:solidFill>
                <a:latin typeface="Arial"/>
                <a:cs typeface="Arial"/>
              </a:rPr>
              <a:t>G</a:t>
            </a:r>
            <a:r>
              <a:rPr dirty="0" sz="1500" spc="20">
                <a:solidFill>
                  <a:srgbClr val="6B696D"/>
                </a:solidFill>
                <a:latin typeface="Arial"/>
                <a:cs typeface="Arial"/>
              </a:rPr>
              <a:t>maíl</a:t>
            </a:r>
            <a:r>
              <a:rPr dirty="0" sz="1500" spc="-7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o</a:t>
            </a:r>
            <a:r>
              <a:rPr dirty="0" sz="1500" spc="200">
                <a:solidFill>
                  <a:srgbClr val="6B696D"/>
                </a:solidFill>
                <a:latin typeface="Arial"/>
                <a:cs typeface="Arial"/>
              </a:rPr>
              <a:t>n</a:t>
            </a:r>
            <a:r>
              <a:rPr dirty="0" sz="1500" spc="-155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90">
                <a:solidFill>
                  <a:srgbClr val="6B696D"/>
                </a:solidFill>
                <a:latin typeface="Arial"/>
                <a:cs typeface="Arial"/>
              </a:rPr>
              <a:t>a</a:t>
            </a:r>
            <a:r>
              <a:rPr dirty="0" sz="1500" spc="-5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50">
                <a:solidFill>
                  <a:srgbClr val="6B696D"/>
                </a:solidFill>
                <a:latin typeface="Arial"/>
                <a:cs typeface="Arial"/>
              </a:rPr>
              <a:t>m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o</a:t>
            </a:r>
            <a:r>
              <a:rPr dirty="0" sz="1500" spc="20">
                <a:solidFill>
                  <a:srgbClr val="6B696D"/>
                </a:solidFill>
                <a:latin typeface="Arial"/>
                <a:cs typeface="Arial"/>
              </a:rPr>
              <a:t>b</a:t>
            </a:r>
            <a:r>
              <a:rPr dirty="0" sz="1500" spc="25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l</a:t>
            </a:r>
            <a:r>
              <a:rPr dirty="0" sz="1500" spc="8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14">
                <a:solidFill>
                  <a:srgbClr val="5D595D"/>
                </a:solidFill>
                <a:latin typeface="Arial"/>
                <a:cs typeface="Arial"/>
              </a:rPr>
              <a:t>p</a:t>
            </a:r>
            <a:r>
              <a:rPr dirty="0" sz="1500" spc="-90">
                <a:solidFill>
                  <a:srgbClr val="5D595D"/>
                </a:solidFill>
                <a:latin typeface="Arial"/>
                <a:cs typeface="Arial"/>
              </a:rPr>
              <a:t>h</a:t>
            </a:r>
            <a:r>
              <a:rPr dirty="0" sz="1500" spc="60">
                <a:solidFill>
                  <a:srgbClr val="5D595D"/>
                </a:solidFill>
                <a:latin typeface="Arial"/>
                <a:cs typeface="Arial"/>
              </a:rPr>
              <a:t>o</a:t>
            </a:r>
            <a:r>
              <a:rPr dirty="0" sz="1500" spc="140">
                <a:solidFill>
                  <a:srgbClr val="5D595D"/>
                </a:solidFill>
                <a:latin typeface="Arial"/>
                <a:cs typeface="Arial"/>
              </a:rPr>
              <a:t>ne</a:t>
            </a:r>
            <a:r>
              <a:rPr dirty="0" sz="1500" spc="-175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5D595D"/>
                </a:solidFill>
                <a:latin typeface="Arial"/>
                <a:cs typeface="Arial"/>
              </a:rPr>
              <a:t>o</a:t>
            </a:r>
            <a:r>
              <a:rPr dirty="0" sz="1500" spc="195">
                <a:solidFill>
                  <a:srgbClr val="5D595D"/>
                </a:solidFill>
                <a:latin typeface="Arial"/>
                <a:cs typeface="Arial"/>
              </a:rPr>
              <a:t>r</a:t>
            </a:r>
            <a:r>
              <a:rPr dirty="0" sz="1500" spc="-120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5D595D"/>
                </a:solidFill>
                <a:latin typeface="Arial"/>
                <a:cs typeface="Arial"/>
              </a:rPr>
              <a:t>s</a:t>
            </a:r>
            <a:r>
              <a:rPr dirty="0" sz="1500" spc="25">
                <a:solidFill>
                  <a:srgbClr val="5D595D"/>
                </a:solidFill>
                <a:latin typeface="Arial"/>
                <a:cs typeface="Arial"/>
              </a:rPr>
              <a:t>i</a:t>
            </a:r>
            <a:r>
              <a:rPr dirty="0" sz="1500" spc="5">
                <a:solidFill>
                  <a:srgbClr val="5D595D"/>
                </a:solidFill>
                <a:latin typeface="Arial"/>
                <a:cs typeface="Arial"/>
              </a:rPr>
              <a:t>m</a:t>
            </a:r>
            <a:r>
              <a:rPr dirty="0" sz="1500" spc="25">
                <a:solidFill>
                  <a:srgbClr val="827E82"/>
                </a:solidFill>
                <a:latin typeface="Arial"/>
                <a:cs typeface="Arial"/>
              </a:rPr>
              <a:t>i</a:t>
            </a:r>
            <a:r>
              <a:rPr dirty="0" sz="1500" spc="-40">
                <a:solidFill>
                  <a:srgbClr val="827E82"/>
                </a:solidFill>
                <a:latin typeface="Arial"/>
                <a:cs typeface="Arial"/>
              </a:rPr>
              <a:t>l</a:t>
            </a:r>
            <a:r>
              <a:rPr dirty="0" sz="1500" spc="60">
                <a:solidFill>
                  <a:srgbClr val="5D595D"/>
                </a:solidFill>
                <a:latin typeface="Arial"/>
                <a:cs typeface="Arial"/>
              </a:rPr>
              <a:t>a</a:t>
            </a:r>
            <a:r>
              <a:rPr dirty="0" sz="1500" spc="80">
                <a:solidFill>
                  <a:srgbClr val="5D595D"/>
                </a:solidFill>
                <a:latin typeface="Arial"/>
                <a:cs typeface="Arial"/>
              </a:rPr>
              <a:t>r</a:t>
            </a:r>
            <a:r>
              <a:rPr dirty="0" sz="1500">
                <a:solidFill>
                  <a:srgbClr val="5D595D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6B696D"/>
                </a:solidFill>
                <a:latin typeface="Arial"/>
                <a:cs typeface="Arial"/>
              </a:rPr>
              <a:t>d</a:t>
            </a:r>
            <a:r>
              <a:rPr dirty="0" sz="1500" spc="60">
                <a:solidFill>
                  <a:srgbClr val="6B696D"/>
                </a:solidFill>
                <a:latin typeface="Arial"/>
                <a:cs typeface="Arial"/>
              </a:rPr>
              <a:t>e</a:t>
            </a:r>
            <a:r>
              <a:rPr dirty="0" sz="1500" spc="90">
                <a:solidFill>
                  <a:srgbClr val="6B696D"/>
                </a:solidFill>
                <a:latin typeface="Arial"/>
                <a:cs typeface="Arial"/>
              </a:rPr>
              <a:t>v</a:t>
            </a:r>
            <a:r>
              <a:rPr dirty="0" sz="1500" spc="20">
                <a:solidFill>
                  <a:srgbClr val="6B696D"/>
                </a:solidFill>
                <a:latin typeface="Arial"/>
                <a:cs typeface="Arial"/>
              </a:rPr>
              <a:t>i</a:t>
            </a:r>
            <a:r>
              <a:rPr dirty="0" sz="1500" spc="110">
                <a:solidFill>
                  <a:srgbClr val="6B696D"/>
                </a:solidFill>
                <a:latin typeface="Arial"/>
                <a:cs typeface="Arial"/>
              </a:rPr>
              <a:t>ce</a:t>
            </a:r>
            <a:r>
              <a:rPr dirty="0" sz="1500" spc="-130">
                <a:solidFill>
                  <a:srgbClr val="6B696D"/>
                </a:solidFill>
                <a:latin typeface="Arial"/>
                <a:cs typeface="Arial"/>
              </a:rPr>
              <a:t> </a:t>
            </a:r>
            <a:r>
              <a:rPr dirty="0" sz="1500" spc="10" u="sng">
                <a:solidFill>
                  <a:srgbClr val="646BA5"/>
                </a:solidFill>
                <a:latin typeface="Arial"/>
                <a:cs typeface="Arial"/>
              </a:rPr>
              <a:t>c</a:t>
            </a:r>
            <a:r>
              <a:rPr dirty="0" sz="1500" spc="-375" u="sng">
                <a:solidFill>
                  <a:srgbClr val="646BA5"/>
                </a:solidFill>
                <a:latin typeface="Arial"/>
                <a:cs typeface="Arial"/>
              </a:rPr>
              <a:t>l</a:t>
            </a:r>
            <a:r>
              <a:rPr dirty="0" sz="1500" spc="-25" u="sng">
                <a:solidFill>
                  <a:srgbClr val="646BA5"/>
                </a:solidFill>
                <a:latin typeface="Arial"/>
                <a:cs typeface="Arial"/>
              </a:rPr>
              <a:t> </a:t>
            </a:r>
            <a:r>
              <a:rPr dirty="0" sz="1500" spc="35" u="sng">
                <a:solidFill>
                  <a:srgbClr val="646BA5"/>
                </a:solidFill>
                <a:latin typeface="Arial"/>
                <a:cs typeface="Arial"/>
              </a:rPr>
              <a:t>i</a:t>
            </a:r>
            <a:r>
              <a:rPr dirty="0" sz="1500" spc="-25" u="sng">
                <a:solidFill>
                  <a:srgbClr val="646BA5"/>
                </a:solidFill>
                <a:latin typeface="Arial"/>
                <a:cs typeface="Arial"/>
              </a:rPr>
              <a:t>c</a:t>
            </a:r>
            <a:r>
              <a:rPr dirty="0" sz="1500" spc="165" u="sng">
                <a:solidFill>
                  <a:srgbClr val="646BA5"/>
                </a:solidFill>
                <a:latin typeface="Arial"/>
                <a:cs typeface="Arial"/>
              </a:rPr>
              <a:t>k</a:t>
            </a:r>
            <a:r>
              <a:rPr dirty="0" sz="1500" spc="-35">
                <a:solidFill>
                  <a:srgbClr val="646BA5"/>
                </a:solidFill>
                <a:latin typeface="Arial"/>
                <a:cs typeface="Arial"/>
              </a:rPr>
              <a:t> </a:t>
            </a:r>
            <a:r>
              <a:rPr dirty="0" sz="1500" spc="-40">
                <a:solidFill>
                  <a:srgbClr val="727CB1"/>
                </a:solidFill>
                <a:latin typeface="Arial"/>
                <a:cs typeface="Arial"/>
              </a:rPr>
              <a:t>h</a:t>
            </a:r>
            <a:r>
              <a:rPr dirty="0" sz="1500" spc="65">
                <a:solidFill>
                  <a:srgbClr val="727CB1"/>
                </a:solidFill>
                <a:latin typeface="Arial"/>
                <a:cs typeface="Arial"/>
              </a:rPr>
              <a:t>er</a:t>
            </a:r>
            <a:r>
              <a:rPr dirty="0" sz="1500" spc="190">
                <a:solidFill>
                  <a:srgbClr val="727CB1"/>
                </a:solidFill>
                <a:latin typeface="Arial"/>
                <a:cs typeface="Arial"/>
              </a:rPr>
              <a:t>e</a:t>
            </a:r>
            <a:r>
              <a:rPr dirty="0" sz="1500" spc="400">
                <a:solidFill>
                  <a:srgbClr val="827E82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541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527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8829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7406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467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38090" y="5454799"/>
            <a:ext cx="672909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&lt;noscript&gt;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924049"/>
            <a:ext cx="9347200" cy="5461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3300" spc="2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2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33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300" spc="2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33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45300"/>
            <a:ext cx="11582400" cy="2209800"/>
          </a:xfrm>
          <a:custGeom>
            <a:avLst/>
            <a:gdLst/>
            <a:ahLst/>
            <a:cxnLst/>
            <a:rect l="l" t="t" r="r" b="b"/>
            <a:pathLst>
              <a:path w="11582400" h="2209800">
                <a:moveTo>
                  <a:pt x="0" y="0"/>
                </a:moveTo>
                <a:lnTo>
                  <a:pt x="11582400" y="0"/>
                </a:lnTo>
                <a:lnTo>
                  <a:pt x="115824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200" y="6845300"/>
            <a:ext cx="11582400" cy="2209800"/>
          </a:xfrm>
          <a:custGeom>
            <a:avLst/>
            <a:gdLst/>
            <a:ahLst/>
            <a:cxnLst/>
            <a:rect l="l" t="t" r="r" b="b"/>
            <a:pathLst>
              <a:path w="11582400" h="2209800">
                <a:moveTo>
                  <a:pt x="0" y="0"/>
                </a:moveTo>
                <a:lnTo>
                  <a:pt x="11582400" y="0"/>
                </a:lnTo>
                <a:lnTo>
                  <a:pt x="115824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70927" y="7043218"/>
            <a:ext cx="10862945" cy="177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000" spc="-270">
                <a:latin typeface="Lucida Sans"/>
                <a:cs typeface="Lucida Sans"/>
              </a:rPr>
              <a:t>Define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mensaje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5">
                <a:latin typeface="Lucida Sans"/>
                <a:cs typeface="Lucida Sans"/>
              </a:rPr>
              <a:t>alter</a:t>
            </a:r>
            <a:r>
              <a:rPr dirty="0" sz="3000" spc="-350">
                <a:latin typeface="Lucida Sans"/>
                <a:cs typeface="Lucida Sans"/>
              </a:rPr>
              <a:t>n</a:t>
            </a:r>
            <a:r>
              <a:rPr dirty="0" sz="3000" spc="-285">
                <a:latin typeface="Lucida Sans"/>
                <a:cs typeface="Lucida Sans"/>
              </a:rPr>
              <a:t>a</a:t>
            </a:r>
            <a:r>
              <a:rPr dirty="0" sz="3000" spc="-165">
                <a:latin typeface="Lucida Sans"/>
                <a:cs typeface="Lucida Sans"/>
              </a:rPr>
              <a:t>t</a:t>
            </a:r>
            <a:r>
              <a:rPr dirty="0" sz="3000" spc="-245">
                <a:latin typeface="Lucida Sans"/>
                <a:cs typeface="Lucida Sans"/>
              </a:rPr>
              <a:t>ivo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5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muest</a:t>
            </a:r>
            <a:r>
              <a:rPr dirty="0" sz="3000" spc="-275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55">
                <a:latin typeface="Lucida Sans"/>
                <a:cs typeface="Lucida Sans"/>
              </a:rPr>
              <a:t>al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u</a:t>
            </a:r>
            <a:r>
              <a:rPr dirty="0" sz="3000" spc="-270">
                <a:latin typeface="Lucida Sans"/>
                <a:cs typeface="Lucida Sans"/>
              </a:rPr>
              <a:t>suario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cuando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su</a:t>
            </a:r>
            <a:r>
              <a:rPr dirty="0" sz="3000" spc="-16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n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25">
                <a:latin typeface="Lucida Sans"/>
                <a:cs typeface="Lucida Sans"/>
              </a:rPr>
              <a:t>veg</a:t>
            </a:r>
            <a:r>
              <a:rPr dirty="0" sz="3000" spc="-250">
                <a:latin typeface="Lucida Sans"/>
                <a:cs typeface="Lucida Sans"/>
              </a:rPr>
              <a:t>a</a:t>
            </a:r>
            <a:r>
              <a:rPr dirty="0" sz="3000" spc="-335">
                <a:latin typeface="Lucida Sans"/>
                <a:cs typeface="Lucida Sans"/>
              </a:rPr>
              <a:t>dor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no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soporta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ejecución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scripts.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5">
                <a:latin typeface="Lucida Sans"/>
                <a:cs typeface="Lucida Sans"/>
              </a:rPr>
              <a:t>esta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for</a:t>
            </a:r>
            <a:r>
              <a:rPr dirty="0" sz="3000" spc="-555">
                <a:latin typeface="Lucida Sans"/>
                <a:cs typeface="Lucida Sans"/>
              </a:rPr>
              <a:t>m</a:t>
            </a:r>
            <a:r>
              <a:rPr dirty="0" sz="3000" spc="-160">
                <a:latin typeface="Lucida Sans"/>
                <a:cs typeface="Lucida Sans"/>
              </a:rPr>
              <a:t>a,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0">
                <a:latin typeface="Lucida Sans"/>
                <a:cs typeface="Lucida Sans"/>
              </a:rPr>
              <a:t>incluir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15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mensaje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50">
                <a:latin typeface="Lucida Sans"/>
                <a:cs typeface="Lucida Sans"/>
              </a:rPr>
              <a:t>viso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so</a:t>
            </a:r>
            <a:r>
              <a:rPr dirty="0" sz="3000" spc="-185">
                <a:latin typeface="Lucida Sans"/>
                <a:cs typeface="Lucida Sans"/>
              </a:rPr>
              <a:t>l</a:t>
            </a:r>
            <a:r>
              <a:rPr dirty="0" sz="3000" spc="-250">
                <a:latin typeface="Lucida Sans"/>
                <a:cs typeface="Lucida Sans"/>
              </a:rPr>
              <a:t>ame</a:t>
            </a:r>
            <a:r>
              <a:rPr dirty="0" sz="3000" spc="-260">
                <a:latin typeface="Lucida Sans"/>
                <a:cs typeface="Lucida Sans"/>
              </a:rPr>
              <a:t>n</a:t>
            </a:r>
            <a:r>
              <a:rPr dirty="0" sz="3000" spc="-254">
                <a:latin typeface="Lucida Sans"/>
                <a:cs typeface="Lucida Sans"/>
              </a:rPr>
              <a:t>te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15">
                <a:latin typeface="Lucida Sans"/>
                <a:cs typeface="Lucida Sans"/>
              </a:rPr>
              <a:t>sea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4">
                <a:latin typeface="Lucida Sans"/>
                <a:cs typeface="Lucida Sans"/>
              </a:rPr>
              <a:t>visib</a:t>
            </a:r>
            <a:r>
              <a:rPr dirty="0" sz="3000" spc="-135">
                <a:latin typeface="Lucida Sans"/>
                <a:cs typeface="Lucida Sans"/>
              </a:rPr>
              <a:t>l</a:t>
            </a:r>
            <a:r>
              <a:rPr dirty="0" sz="3000" spc="-204">
                <a:latin typeface="Lucida Sans"/>
                <a:cs typeface="Lucida Sans"/>
              </a:rPr>
              <a:t>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en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los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n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25">
                <a:latin typeface="Lucida Sans"/>
                <a:cs typeface="Lucida Sans"/>
              </a:rPr>
              <a:t>veg</a:t>
            </a:r>
            <a:r>
              <a:rPr dirty="0" sz="3000" spc="-250">
                <a:latin typeface="Lucida Sans"/>
                <a:cs typeface="Lucida Sans"/>
              </a:rPr>
              <a:t>a</a:t>
            </a:r>
            <a:r>
              <a:rPr dirty="0" sz="3000" spc="-375">
                <a:latin typeface="Lucida Sans"/>
                <a:cs typeface="Lucida Sans"/>
              </a:rPr>
              <a:t>do</a:t>
            </a:r>
            <a:r>
              <a:rPr dirty="0" sz="3000" spc="-305">
                <a:latin typeface="Lucida Sans"/>
                <a:cs typeface="Lucida Sans"/>
              </a:rPr>
              <a:t>r</a:t>
            </a:r>
            <a:r>
              <a:rPr dirty="0" sz="3000" spc="-225">
                <a:latin typeface="Lucida Sans"/>
                <a:cs typeface="Lucida Sans"/>
              </a:rPr>
              <a:t>es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que</a:t>
            </a:r>
            <a:r>
              <a:rPr dirty="0" sz="3000" spc="-165">
                <a:latin typeface="Lucida Sans"/>
                <a:cs typeface="Lucida Sans"/>
              </a:rPr>
              <a:t> </a:t>
            </a:r>
            <a:r>
              <a:rPr dirty="0" sz="3000" spc="-275">
                <a:latin typeface="Lucida Sans"/>
                <a:cs typeface="Lucida Sans"/>
              </a:rPr>
              <a:t>t</a:t>
            </a:r>
            <a:r>
              <a:rPr dirty="0" sz="3000" spc="-200">
                <a:latin typeface="Lucida Sans"/>
                <a:cs typeface="Lucida Sans"/>
              </a:rPr>
              <a:t>i</a:t>
            </a:r>
            <a:r>
              <a:rPr dirty="0" sz="3000" spc="-229">
                <a:latin typeface="Lucida Sans"/>
                <a:cs typeface="Lucida Sans"/>
              </a:rPr>
              <a:t>enen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bloque</a:t>
            </a:r>
            <a:r>
              <a:rPr dirty="0" sz="3000" spc="-295">
                <a:latin typeface="Lucida Sans"/>
                <a:cs typeface="Lucida Sans"/>
              </a:rPr>
              <a:t>a</a:t>
            </a:r>
            <a:r>
              <a:rPr dirty="0" sz="3000" spc="-340">
                <a:latin typeface="Lucida Sans"/>
                <a:cs typeface="Lucida Sans"/>
              </a:rPr>
              <a:t>do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705">
                <a:latin typeface="Lucida Sans"/>
                <a:cs typeface="Lucida Sans"/>
              </a:rPr>
              <a:t>J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195">
                <a:latin typeface="Lucida Sans"/>
                <a:cs typeface="Lucida Sans"/>
              </a:rPr>
              <a:t>v</a:t>
            </a:r>
            <a:r>
              <a:rPr dirty="0" sz="3000" spc="-200">
                <a:latin typeface="Lucida Sans"/>
                <a:cs typeface="Lucida Sans"/>
              </a:rPr>
              <a:t>aScript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73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3193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/>
              <a:t>&lt;head&gt;</a:t>
            </a:r>
            <a:r>
              <a:rPr dirty="0" spc="-5"/>
              <a:t> </a:t>
            </a:r>
            <a:r>
              <a:rPr dirty="0" spc="-15"/>
              <a:t>...</a:t>
            </a:r>
            <a:r>
              <a:rPr dirty="0" spc="-5"/>
              <a:t> </a:t>
            </a:r>
            <a:r>
              <a:rPr dirty="0" spc="-15"/>
              <a:t>&lt;/head&gt;</a:t>
            </a: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&lt;body&gt;</a:t>
            </a:r>
          </a:p>
          <a:p>
            <a:pPr marL="710565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&lt;noscript&gt;</a:t>
            </a:r>
          </a:p>
          <a:p>
            <a:pPr marL="1059815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&lt;p&gt;Bienvenido</a:t>
            </a:r>
            <a:r>
              <a:rPr dirty="0" spc="-10"/>
              <a:t> </a:t>
            </a:r>
            <a:r>
              <a:rPr dirty="0" spc="-15"/>
              <a:t>a</a:t>
            </a:r>
            <a:r>
              <a:rPr dirty="0" spc="-5"/>
              <a:t> </a:t>
            </a:r>
            <a:r>
              <a:rPr dirty="0" spc="-15"/>
              <a:t>Mi</a:t>
            </a:r>
            <a:r>
              <a:rPr dirty="0" spc="-5"/>
              <a:t> </a:t>
            </a:r>
            <a:r>
              <a:rPr dirty="0" spc="-15"/>
              <a:t>Sitio&lt;/p&gt;</a:t>
            </a:r>
          </a:p>
          <a:p>
            <a:pPr marL="12700" marR="5080" indent="1047115">
              <a:lnSpc>
                <a:spcPts val="2900"/>
              </a:lnSpc>
              <a:spcBef>
                <a:spcPts val="1580"/>
              </a:spcBef>
            </a:pPr>
            <a:r>
              <a:rPr dirty="0" spc="-15"/>
              <a:t>&lt;p&gt;La</a:t>
            </a:r>
            <a:r>
              <a:rPr dirty="0" spc="-5"/>
              <a:t> </a:t>
            </a:r>
            <a:r>
              <a:rPr dirty="0" spc="-15"/>
              <a:t>página</a:t>
            </a:r>
            <a:r>
              <a:rPr dirty="0" spc="-5"/>
              <a:t> </a:t>
            </a:r>
            <a:r>
              <a:rPr dirty="0" spc="-15"/>
              <a:t>que</a:t>
            </a:r>
            <a:r>
              <a:rPr dirty="0" spc="-5"/>
              <a:t> </a:t>
            </a:r>
            <a:r>
              <a:rPr dirty="0" spc="-15"/>
              <a:t>estás</a:t>
            </a:r>
            <a:r>
              <a:rPr dirty="0" spc="-5"/>
              <a:t> </a:t>
            </a:r>
            <a:r>
              <a:rPr dirty="0" spc="-15"/>
              <a:t>viendo</a:t>
            </a:r>
            <a:r>
              <a:rPr dirty="0" spc="-5"/>
              <a:t> </a:t>
            </a:r>
            <a:r>
              <a:rPr dirty="0" spc="-15"/>
              <a:t>requiere</a:t>
            </a:r>
            <a:r>
              <a:rPr dirty="0" spc="-5"/>
              <a:t> </a:t>
            </a:r>
            <a:r>
              <a:rPr dirty="0" spc="-15"/>
              <a:t>para</a:t>
            </a:r>
            <a:r>
              <a:rPr dirty="0" spc="-5"/>
              <a:t> </a:t>
            </a:r>
            <a:r>
              <a:rPr dirty="0" spc="-15"/>
              <a:t>su</a:t>
            </a:r>
            <a:r>
              <a:rPr dirty="0" spc="-15"/>
              <a:t> funcionamiento</a:t>
            </a:r>
            <a:r>
              <a:rPr dirty="0" spc="-10"/>
              <a:t> </a:t>
            </a:r>
            <a:r>
              <a:rPr dirty="0" spc="-15"/>
              <a:t>el</a:t>
            </a:r>
            <a:r>
              <a:rPr dirty="0" spc="-5"/>
              <a:t> </a:t>
            </a:r>
            <a:r>
              <a:rPr dirty="0" spc="-15"/>
              <a:t>uso</a:t>
            </a:r>
            <a:r>
              <a:rPr dirty="0" spc="-5"/>
              <a:t> </a:t>
            </a:r>
            <a:r>
              <a:rPr dirty="0" spc="-15"/>
              <a:t>de</a:t>
            </a:r>
            <a:r>
              <a:rPr dirty="0" spc="-5"/>
              <a:t> </a:t>
            </a:r>
            <a:r>
              <a:rPr dirty="0" spc="-15"/>
              <a:t>JavaScript.</a:t>
            </a:r>
            <a:r>
              <a:rPr dirty="0" spc="-10"/>
              <a:t> </a:t>
            </a:r>
            <a:r>
              <a:rPr dirty="0" spc="-15"/>
              <a:t>Si</a:t>
            </a:r>
            <a:r>
              <a:rPr dirty="0" spc="-5"/>
              <a:t> </a:t>
            </a:r>
            <a:r>
              <a:rPr dirty="0" spc="-15"/>
              <a:t>lo</a:t>
            </a:r>
            <a:r>
              <a:rPr dirty="0" spc="-5"/>
              <a:t> </a:t>
            </a:r>
            <a:r>
              <a:rPr dirty="0" spc="-15"/>
              <a:t>has</a:t>
            </a:r>
            <a:r>
              <a:rPr dirty="0" spc="-5"/>
              <a:t> </a:t>
            </a:r>
            <a:r>
              <a:rPr dirty="0" spc="-15"/>
              <a:t>deshabilitado</a:t>
            </a:r>
            <a:r>
              <a:rPr dirty="0" spc="-15"/>
              <a:t> intencionadamente,</a:t>
            </a:r>
            <a:r>
              <a:rPr dirty="0" spc="-10"/>
              <a:t> </a:t>
            </a:r>
            <a:r>
              <a:rPr dirty="0" spc="-15"/>
              <a:t>por</a:t>
            </a:r>
            <a:r>
              <a:rPr dirty="0" spc="-5"/>
              <a:t> </a:t>
            </a:r>
            <a:r>
              <a:rPr dirty="0" spc="-15"/>
              <a:t>favor</a:t>
            </a:r>
            <a:r>
              <a:rPr dirty="0" spc="-5"/>
              <a:t> </a:t>
            </a:r>
            <a:r>
              <a:rPr dirty="0" spc="-15"/>
              <a:t>vuelve</a:t>
            </a:r>
            <a:r>
              <a:rPr dirty="0" spc="-5"/>
              <a:t> </a:t>
            </a:r>
            <a:r>
              <a:rPr dirty="0" spc="-15"/>
              <a:t>a</a:t>
            </a:r>
            <a:r>
              <a:rPr dirty="0" spc="-5"/>
              <a:t> </a:t>
            </a:r>
            <a:r>
              <a:rPr dirty="0" spc="-15"/>
              <a:t>activarlo.&lt;/p&gt;</a:t>
            </a:r>
          </a:p>
          <a:p>
            <a:pPr marL="710565">
              <a:lnSpc>
                <a:spcPct val="100000"/>
              </a:lnSpc>
              <a:spcBef>
                <a:spcPts val="1320"/>
              </a:spcBef>
            </a:pPr>
            <a:r>
              <a:rPr dirty="0" spc="-15"/>
              <a:t>&lt;/noscript&gt;</a:t>
            </a: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pc="-15"/>
              <a:t>&lt;/body&gt;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286" rIns="0" bIns="0" rtlCol="0" vert="horz">
            <a:spAutoFit/>
          </a:bodyPr>
          <a:lstStyle/>
          <a:p>
            <a:pPr marL="334073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&lt;noscript&gt;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0433FF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12</a:t>
            </a:r>
            <a:r>
              <a:rPr dirty="0" sz="3000" spc="-180">
                <a:solidFill>
                  <a:srgbClr val="FFFFFF"/>
                </a:solidFill>
                <a:latin typeface="Frontage Outline"/>
                <a:cs typeface="Frontage Outline"/>
              </a:rPr>
              <a:t>.</a:t>
            </a:r>
            <a:r>
              <a:rPr dirty="0" sz="3000" spc="-54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/>
              <a:t>1.	</a:t>
            </a:r>
            <a:r>
              <a:rPr dirty="0"/>
              <a:t>INTRO-</a:t>
            </a:r>
            <a:r>
              <a:rPr dirty="0"/>
              <a:t> DUCCIón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31351" y="1739286"/>
            <a:ext cx="7742555" cy="150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</a:pP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10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10" b="1">
                <a:solidFill>
                  <a:srgbClr val="FFFFFF"/>
                </a:solidFill>
                <a:latin typeface="Calibri"/>
                <a:cs typeface="Calibri"/>
              </a:rPr>
              <a:t>ida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7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oceso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asegu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1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docume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5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escrito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determi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enguaje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(por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ejemplo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XHTML)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0705" y="3326786"/>
            <a:ext cx="7403465" cy="4655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</a:pP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cump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20" b="1">
                <a:solidFill>
                  <a:srgbClr val="FFFFFF"/>
                </a:solidFill>
                <a:latin typeface="Calibri"/>
                <a:cs typeface="Calibri"/>
              </a:rPr>
              <a:t>nor</a:t>
            </a:r>
            <a:r>
              <a:rPr dirty="0" sz="3500" spc="-27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9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114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15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50" b="1">
                <a:solidFill>
                  <a:srgbClr val="FFFFFF"/>
                </a:solidFill>
                <a:latin typeface="Calibri"/>
                <a:cs typeface="Calibri"/>
              </a:rPr>
              <a:t>iones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ese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enguaje.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316230" marR="308610">
              <a:lnSpc>
                <a:spcPct val="100400"/>
              </a:lnSpc>
            </a:pP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nor</a:t>
            </a:r>
            <a:r>
              <a:rPr dirty="0" sz="3400" spc="-53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1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estri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ciones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docume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escritos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XML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(y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enguajes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deri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dos,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XHTML)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4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definen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80" b="1">
                <a:solidFill>
                  <a:srgbClr val="FFFFFF"/>
                </a:solidFill>
                <a:latin typeface="Calibri"/>
                <a:cs typeface="Calibri"/>
              </a:rPr>
              <a:t>DTD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3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ocume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60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ype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400" spc="-4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ion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("Defi</a:t>
            </a:r>
            <a:r>
              <a:rPr dirty="0" sz="3400" spc="-40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ición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3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ocume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to").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33294" y="2513986"/>
            <a:ext cx="7740015" cy="2573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100965">
              <a:lnSpc>
                <a:spcPct val="100499"/>
              </a:lnSpc>
            </a:pPr>
            <a:r>
              <a:rPr dirty="0" sz="34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pro</a:t>
            </a:r>
            <a:r>
              <a:rPr dirty="0" sz="3500" spc="-2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5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consiste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7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obar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código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pasa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1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85" b="1">
                <a:solidFill>
                  <a:srgbClr val="FFFFFF"/>
                </a:solidFill>
                <a:latin typeface="Calibri"/>
                <a:cs typeface="Calibri"/>
              </a:rPr>
              <a:t>prue</a:t>
            </a:r>
            <a:r>
              <a:rPr dirty="0" sz="3500" spc="-13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10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10" b="1">
                <a:solidFill>
                  <a:srgbClr val="FFFFFF"/>
                </a:solidFill>
                <a:latin typeface="Calibri"/>
                <a:cs typeface="Calibri"/>
              </a:rPr>
              <a:t>ida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42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her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am</a:t>
            </a:r>
            <a:r>
              <a:rPr dirty="0" sz="3400" spc="-10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tas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5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400" spc="-484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dar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24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353" y="5676286"/>
            <a:ext cx="7302500" cy="151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800"/>
              </a:lnSpc>
            </a:pPr>
            <a:r>
              <a:rPr dirty="0" sz="34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ga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ismo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35" b="1">
                <a:solidFill>
                  <a:srgbClr val="FFFFFF"/>
                </a:solidFill>
                <a:latin typeface="Calibri"/>
                <a:cs typeface="Calibri"/>
              </a:rPr>
              <a:t>W3C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ha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1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4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1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her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am</a:t>
            </a:r>
            <a:r>
              <a:rPr dirty="0" sz="3400" spc="-10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ta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7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atuita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97247" y="622702"/>
            <a:ext cx="4210685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80365">
              <a:lnSpc>
                <a:spcPct val="100000"/>
              </a:lnSpc>
              <a:tabLst>
                <a:tab pos="28111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TIPOS	DE 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TRIBU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1993900"/>
            <a:ext cx="50800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eventos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3492500"/>
            <a:ext cx="1625600" cy="927100"/>
          </a:xfrm>
          <a:prstGeom prst="rect">
            <a:avLst/>
          </a:prstGeom>
          <a:solidFill>
            <a:srgbClr val="002452"/>
          </a:solidFill>
        </p:spPr>
        <p:txBody>
          <a:bodyPr wrap="square" lIns="0" tIns="0" rIns="0" bIns="0" rtlCol="0" vert="horz">
            <a:spAutoFit/>
          </a:bodyPr>
          <a:lstStyle/>
          <a:p>
            <a:pPr marL="20256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onclick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5900" y="3492500"/>
            <a:ext cx="6731000" cy="927100"/>
          </a:xfrm>
          <a:prstGeom prst="rect">
            <a:avLst/>
          </a:prstGeom>
          <a:solidFill>
            <a:srgbClr val="002452"/>
          </a:solidFill>
        </p:spPr>
        <p:txBody>
          <a:bodyPr wrap="square" lIns="0" tIns="0" rIns="0" bIns="0" rtlCol="0" vert="horz">
            <a:spAutoFit/>
          </a:bodyPr>
          <a:lstStyle/>
          <a:p>
            <a:pPr marL="224154">
              <a:lnSpc>
                <a:spcPct val="100000"/>
              </a:lnSpc>
              <a:tabLst>
                <a:tab pos="2536190" algn="l"/>
                <a:tab pos="4949190" algn="l"/>
              </a:tabLst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ondblclick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baseline="1157" sz="3600" spc="15">
                <a:solidFill>
                  <a:srgbClr val="FFFFFF"/>
                </a:solidFill>
                <a:latin typeface="Consolas"/>
                <a:cs typeface="Consolas"/>
              </a:rPr>
              <a:t>onmousedown</a:t>
            </a:r>
            <a:r>
              <a:rPr dirty="0" baseline="1157" sz="3600" spc="15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onmouseup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4700" y="3492500"/>
            <a:ext cx="2387600" cy="927100"/>
          </a:xfrm>
          <a:prstGeom prst="rect">
            <a:avLst/>
          </a:prstGeom>
          <a:solidFill>
            <a:srgbClr val="002452"/>
          </a:solidFill>
        </p:spPr>
        <p:txBody>
          <a:bodyPr wrap="square" lIns="0" tIns="0" rIns="0" bIns="0" rtlCol="0" vert="horz">
            <a:spAutoFit/>
          </a:bodyPr>
          <a:lstStyle/>
          <a:p>
            <a:pPr marL="23177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onmousemove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500" y="4699000"/>
            <a:ext cx="5016500" cy="914400"/>
          </a:xfrm>
          <a:prstGeom prst="rect">
            <a:avLst/>
          </a:prstGeom>
          <a:solidFill>
            <a:srgbClr val="002452"/>
          </a:solidFill>
        </p:spPr>
        <p:txBody>
          <a:bodyPr wrap="square" lIns="0" tIns="0" rIns="0" bIns="0" rtlCol="0" vert="horz">
            <a:spAutoFit/>
          </a:bodyPr>
          <a:lstStyle/>
          <a:p>
            <a:pPr marL="322580">
              <a:lnSpc>
                <a:spcPct val="100000"/>
              </a:lnSpc>
              <a:tabLst>
                <a:tab pos="2856865" algn="l"/>
              </a:tabLst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onmouseout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onmouseover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7599" y="4699000"/>
            <a:ext cx="1625600" cy="914400"/>
          </a:xfrm>
          <a:prstGeom prst="rect">
            <a:avLst/>
          </a:prstGeom>
          <a:solidFill>
            <a:srgbClr val="773F9B"/>
          </a:solidFill>
        </p:spPr>
        <p:txBody>
          <a:bodyPr wrap="square" lIns="0" tIns="0" rIns="0" bIns="0" rtlCol="0" vert="horz">
            <a:spAutoFit/>
          </a:bodyPr>
          <a:lstStyle/>
          <a:p>
            <a:pPr marL="28765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onload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1800" y="4699000"/>
            <a:ext cx="1765300" cy="914400"/>
          </a:xfrm>
          <a:prstGeom prst="rect">
            <a:avLst/>
          </a:prstGeom>
          <a:solidFill>
            <a:srgbClr val="773F9B"/>
          </a:solidFill>
        </p:spPr>
        <p:txBody>
          <a:bodyPr wrap="square" lIns="0" tIns="0" rIns="0" bIns="0" rtlCol="0" vert="horz">
            <a:spAutoFit/>
          </a:bodyPr>
          <a:lstStyle/>
          <a:p>
            <a:pPr marL="18351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onunload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5700" y="4699000"/>
            <a:ext cx="1993900" cy="914400"/>
          </a:xfrm>
          <a:prstGeom prst="rect">
            <a:avLst/>
          </a:prstGeom>
          <a:solidFill>
            <a:srgbClr val="773F9B"/>
          </a:solidFill>
        </p:spPr>
        <p:txBody>
          <a:bodyPr wrap="square" lIns="0" tIns="0" rIns="0" bIns="0" rtlCol="0" vert="horz">
            <a:spAutoFit/>
          </a:bodyPr>
          <a:lstStyle/>
          <a:p>
            <a:pPr marL="29591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onresize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500" y="5905499"/>
            <a:ext cx="4025900" cy="914400"/>
          </a:xfrm>
          <a:prstGeom prst="rect">
            <a:avLst/>
          </a:prstGeom>
          <a:solidFill>
            <a:srgbClr val="C82506"/>
          </a:solidFill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ct val="100000"/>
              </a:lnSpc>
              <a:tabLst>
                <a:tab pos="2532380" algn="l"/>
              </a:tabLst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onkeydown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onkeyup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5100" y="5905499"/>
            <a:ext cx="1993900" cy="914400"/>
          </a:xfrm>
          <a:prstGeom prst="rect">
            <a:avLst/>
          </a:prstGeom>
          <a:solidFill>
            <a:srgbClr val="C82506"/>
          </a:solidFill>
        </p:spPr>
        <p:txBody>
          <a:bodyPr wrap="square" lIns="0" tIns="0" rIns="0" bIns="0" rtlCol="0" vert="horz">
            <a:spAutoFit/>
          </a:bodyPr>
          <a:lstStyle/>
          <a:p>
            <a:pPr marL="170180">
              <a:lnSpc>
                <a:spcPct val="100000"/>
              </a:lnSpc>
            </a:pPr>
            <a:r>
              <a:rPr dirty="0" sz="2350" spc="10">
                <a:solidFill>
                  <a:srgbClr val="FFFFFF"/>
                </a:solidFill>
                <a:latin typeface="Consolas"/>
                <a:cs typeface="Consolas"/>
              </a:rPr>
              <a:t>onkeypress</a:t>
            </a:r>
            <a:endParaRPr sz="23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6200" y="5905499"/>
            <a:ext cx="1993900" cy="914400"/>
          </a:xfrm>
          <a:prstGeom prst="rect">
            <a:avLst/>
          </a:prstGeom>
          <a:solidFill>
            <a:srgbClr val="DE6A10"/>
          </a:solidFill>
        </p:spPr>
        <p:txBody>
          <a:bodyPr wrap="square" lIns="0" tIns="0" rIns="0" bIns="0" rtlCol="0" vert="horz">
            <a:spAutoFit/>
          </a:bodyPr>
          <a:lstStyle/>
          <a:p>
            <a:pPr marL="47307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onblur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5700" y="5905499"/>
            <a:ext cx="1993900" cy="914400"/>
          </a:xfrm>
          <a:prstGeom prst="rect">
            <a:avLst/>
          </a:prstGeom>
          <a:solidFill>
            <a:srgbClr val="DE6A10"/>
          </a:solidFill>
        </p:spPr>
        <p:txBody>
          <a:bodyPr wrap="square" lIns="0" tIns="0" rIns="0" bIns="0" rtlCol="0" vert="horz">
            <a:spAutoFit/>
          </a:bodyPr>
          <a:lstStyle/>
          <a:p>
            <a:pPr marL="38290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onfocus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500" y="7099299"/>
            <a:ext cx="3873500" cy="914400"/>
          </a:xfrm>
          <a:prstGeom prst="rect">
            <a:avLst/>
          </a:prstGeom>
          <a:solidFill>
            <a:srgbClr val="DE6A10"/>
          </a:solidFill>
        </p:spPr>
        <p:txBody>
          <a:bodyPr wrap="square" lIns="0" tIns="0" rIns="0" bIns="0" rtlCol="0" vert="horz">
            <a:spAutoFit/>
          </a:bodyPr>
          <a:lstStyle/>
          <a:p>
            <a:pPr marL="296545">
              <a:lnSpc>
                <a:spcPct val="100000"/>
              </a:lnSpc>
              <a:tabLst>
                <a:tab pos="2453005" algn="l"/>
              </a:tabLst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onchange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onreset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2700" y="7099299"/>
            <a:ext cx="1765300" cy="914400"/>
          </a:xfrm>
          <a:prstGeom prst="rect">
            <a:avLst/>
          </a:prstGeom>
          <a:solidFill>
            <a:srgbClr val="DE6A10"/>
          </a:solidFill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onselect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2000" y="7099299"/>
            <a:ext cx="1765300" cy="914400"/>
          </a:xfrm>
          <a:prstGeom prst="rect">
            <a:avLst/>
          </a:prstGeom>
          <a:solidFill>
            <a:srgbClr val="DE6A10"/>
          </a:solidFill>
        </p:spPr>
        <p:txBody>
          <a:bodyPr wrap="square" lIns="0" tIns="0" rIns="0" bIns="0" rtlCol="0" vert="horz">
            <a:spAutoFit/>
          </a:bodyPr>
          <a:lstStyle/>
          <a:p>
            <a:pPr marL="18224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onsubmit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87420" y="927502"/>
            <a:ext cx="602996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4542790" algn="l"/>
              </a:tabLst>
            </a:pP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ali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ador	w3c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7041" y="3054467"/>
            <a:ext cx="5890895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20" b="1" u="heavy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http://validator.w3.org/</a:t>
            </a:r>
            <a:endParaRPr sz="35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2500" y="3892550"/>
            <a:ext cx="8559800" cy="367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13000" y="3956050"/>
            <a:ext cx="8178800" cy="328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87420" y="927502"/>
            <a:ext cx="602996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4542790" algn="l"/>
              </a:tabLst>
            </a:pP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ali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ador	w3c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6150" y="3511550"/>
            <a:ext cx="8572500" cy="298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06650" y="3575050"/>
            <a:ext cx="8191500" cy="260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97247" y="622702"/>
            <a:ext cx="4210685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80365">
              <a:lnSpc>
                <a:spcPct val="100000"/>
              </a:lnSpc>
              <a:tabLst>
                <a:tab pos="28111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TIPOS	DE 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TRIBU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1993900"/>
            <a:ext cx="50800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foco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4946" y="3579739"/>
            <a:ext cx="5433060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Estab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ece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tec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ceso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1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áp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499" y="3492500"/>
            <a:ext cx="3263900" cy="927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 sz="2450" spc="-15">
                <a:solidFill>
                  <a:srgbClr val="FFFFFF"/>
                </a:solidFill>
                <a:latin typeface="Consolas"/>
                <a:cs typeface="Consolas"/>
              </a:rPr>
              <a:t>accesskey="letra"</a:t>
            </a:r>
            <a:endParaRPr sz="24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499" y="45720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 sz="2450" spc="-15">
                <a:solidFill>
                  <a:srgbClr val="FFFFFF"/>
                </a:solidFill>
                <a:latin typeface="Consolas"/>
                <a:cs typeface="Consolas"/>
              </a:rPr>
              <a:t>tabindex="numero"</a:t>
            </a:r>
            <a:endParaRPr sz="24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499" y="56515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258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onfocus,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onblur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6926" y="4656468"/>
            <a:ext cx="6431915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Estab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ece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posición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2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tabu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2500" spc="-2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14">
                <a:solidFill>
                  <a:srgbClr val="FFFFFF"/>
                </a:solidFill>
                <a:latin typeface="Lucida Sans"/>
                <a:cs typeface="Lucida Sans"/>
              </a:rPr>
              <a:t>(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alor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31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80">
                <a:solidFill>
                  <a:srgbClr val="FFFFFF"/>
                </a:solidFill>
                <a:latin typeface="Lucida Sans"/>
                <a:cs typeface="Lucida Sans"/>
              </a:rPr>
              <a:t>0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2.</a:t>
            </a:r>
            <a:r>
              <a:rPr dirty="0" sz="2500" spc="-425">
                <a:solidFill>
                  <a:srgbClr val="FFFFFF"/>
                </a:solidFill>
                <a:latin typeface="Lucida Sans"/>
                <a:cs typeface="Lucida Sans"/>
              </a:rPr>
              <a:t>7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67)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9722" y="5733196"/>
            <a:ext cx="6376670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32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5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58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aScript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ejecutan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cuando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30">
                <a:solidFill>
                  <a:srgbClr val="FFFFFF"/>
                </a:solidFill>
                <a:latin typeface="Lucida Sans"/>
                <a:cs typeface="Lucida Sans"/>
              </a:rPr>
              <a:t>ob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ene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foco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504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04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167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D73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30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0541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3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9246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5F327C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8.</a:t>
            </a:r>
            <a:r>
              <a:rPr dirty="0" sz="2900" spc="-6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2900">
                <a:solidFill>
                  <a:srgbClr val="FFFFFF"/>
                </a:solidFill>
                <a:latin typeface="Frontage Outline"/>
                <a:cs typeface="Frontage Outline"/>
              </a:rPr>
              <a:t>ormu-</a:t>
            </a:r>
            <a:r>
              <a:rPr dirty="0" sz="290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2900" spc="-9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2900">
                <a:solidFill>
                  <a:srgbClr val="FFFFFF"/>
                </a:solidFill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7429" y="7183702"/>
            <a:ext cx="2448560" cy="1240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1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ts val="2760"/>
              </a:lnSpc>
              <a:spcBef>
                <a:spcPts val="75"/>
              </a:spcBef>
            </a:pPr>
            <a:r>
              <a:rPr dirty="0" sz="2300">
                <a:solidFill>
                  <a:srgbClr val="FFFFFF"/>
                </a:solidFill>
                <a:latin typeface="Frontage Outline"/>
                <a:cs typeface="Frontage Outline"/>
              </a:rPr>
              <a:t>etique</a:t>
            </a:r>
            <a:r>
              <a:rPr dirty="0" sz="2300" spc="-254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23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67186" y="7361502"/>
            <a:ext cx="2239010" cy="87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12</a:t>
            </a:r>
            <a:r>
              <a:rPr dirty="0" sz="3000" spc="-180">
                <a:solidFill>
                  <a:srgbClr val="FFFFFF"/>
                </a:solidFill>
                <a:latin typeface="Frontage Outline"/>
                <a:cs typeface="Frontage Outline"/>
              </a:rPr>
              <a:t>.</a:t>
            </a:r>
            <a:r>
              <a:rPr dirty="0" sz="3000" spc="-54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47625">
              <a:lnSpc>
                <a:spcPts val="3565"/>
              </a:lnSpc>
              <a:spcBef>
                <a:spcPts val="95"/>
              </a:spcBef>
            </a:pPr>
            <a:r>
              <a:rPr dirty="0" sz="3000" spc="-21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620" y="7386902"/>
            <a:ext cx="2559050" cy="817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5315" marR="5080" indent="-603250">
              <a:lnSpc>
                <a:spcPct val="1028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9.</a:t>
            </a:r>
            <a:r>
              <a:rPr dirty="0" sz="2600">
                <a:solidFill>
                  <a:srgbClr val="FFFFFF"/>
                </a:solidFill>
                <a:latin typeface="Frontage Outline"/>
                <a:cs typeface="Frontage Outline"/>
              </a:rPr>
              <a:t>estruc-</a:t>
            </a:r>
            <a:r>
              <a:rPr dirty="0" sz="2600">
                <a:solidFill>
                  <a:srgbClr val="FFFFFF"/>
                </a:solidFill>
                <a:latin typeface="Frontage Outline"/>
                <a:cs typeface="Frontage Outline"/>
              </a:rPr>
              <a:t> tu</a:t>
            </a:r>
            <a:r>
              <a:rPr dirty="0" sz="2600" spc="-8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26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2767" y="7450402"/>
            <a:ext cx="2527935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10.me</a:t>
            </a:r>
            <a:r>
              <a:rPr dirty="0" sz="3000" spc="-33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solidFill>
                  <a:srgbClr val="FFFFFF"/>
                </a:solidFill>
                <a:latin typeface="Frontage Outline"/>
                <a:cs typeface="Frontage Outline"/>
              </a:rPr>
              <a:t>in</a:t>
            </a:r>
            <a:r>
              <a:rPr dirty="0" sz="1900" spc="-4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1900">
                <a:solidFill>
                  <a:srgbClr val="FFFFFF"/>
                </a:solidFill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C3971A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3000" spc="-33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ab</a:t>
            </a: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C82506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699"/>
              </a:lnSpc>
              <a:tabLst>
                <a:tab pos="647700" algn="l"/>
              </a:tabLst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1.	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INTRO-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00882B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9220" marR="104139" indent="-635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etique</a:t>
            </a:r>
            <a:r>
              <a:rPr dirty="0" sz="2200" spc="-245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2200" spc="-22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tribu</a:t>
            </a:r>
            <a:r>
              <a:rPr dirty="0" sz="2200" spc="-11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 y elemen</a:t>
            </a:r>
            <a:r>
              <a:rPr dirty="0" sz="2200" spc="-11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22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B36AE1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tex</a:t>
            </a:r>
            <a:r>
              <a:rPr dirty="0" sz="3000" spc="-15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51A7F9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solidFill>
                  <a:srgbClr val="FFFFFF"/>
                </a:solidFill>
                <a:latin typeface="Frontage Outline"/>
                <a:cs typeface="Frontage Outline"/>
              </a:rPr>
              <a:t>en</a:t>
            </a:r>
            <a:r>
              <a:rPr dirty="0" sz="2800" spc="-85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2800">
                <a:solidFill>
                  <a:srgbClr val="FFFFFF"/>
                </a:solidFill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E6B1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3000" spc="-33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002452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solidFill>
                  <a:srgbClr val="FFFFFF"/>
                </a:solidFill>
                <a:latin typeface="Frontage Outline"/>
                <a:cs typeface="Frontage Outline"/>
              </a:rPr>
              <a:t>im</a:t>
            </a:r>
            <a:r>
              <a:rPr dirty="0" sz="2500" spc="-50">
                <a:solidFill>
                  <a:srgbClr val="FFFFFF"/>
                </a:solidFill>
                <a:latin typeface="Frontage Outline"/>
                <a:cs typeface="Frontage Outline"/>
              </a:rPr>
              <a:t>á</a:t>
            </a:r>
            <a:r>
              <a:rPr dirty="0" sz="2500">
                <a:solidFill>
                  <a:srgbClr val="FFFFFF"/>
                </a:solidFill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66184" y="622702"/>
            <a:ext cx="447294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24174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TIPOS	DE</a:t>
            </a:r>
            <a:endParaRPr sz="4000">
              <a:latin typeface="Frontage Outline"/>
              <a:cs typeface="Frontage Outline"/>
            </a:endParaRPr>
          </a:p>
          <a:p>
            <a:pPr algn="ctr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Elemen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0" y="2095500"/>
            <a:ext cx="50800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marL="1585595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En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línea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003" y="3245386"/>
            <a:ext cx="4981575" cy="725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0755" marR="5080" indent="-948055">
              <a:lnSpc>
                <a:spcPct val="100000"/>
              </a:lnSpc>
            </a:pPr>
            <a:r>
              <a:rPr dirty="0" sz="2500" spc="13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ólo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ocupan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esp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necesario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most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2500" spc="-2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dos.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3600" y="2095500"/>
            <a:ext cx="5080000" cy="609600"/>
          </a:xfrm>
          <a:prstGeom prst="rect">
            <a:avLst/>
          </a:prstGeom>
          <a:solidFill>
            <a:srgbClr val="DCBD23"/>
          </a:solidFill>
        </p:spPr>
        <p:txBody>
          <a:bodyPr wrap="square" lIns="0" tIns="0" rIns="0" bIns="0" rtlCol="0" vert="horz">
            <a:spAutoFit/>
          </a:bodyPr>
          <a:lstStyle/>
          <a:p>
            <a:pPr marL="1475740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En</a:t>
            </a:r>
            <a:r>
              <a:rPr dirty="0" sz="34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bloque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6108" y="3213727"/>
            <a:ext cx="5004435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2500" spc="-4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8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85">
                <a:solidFill>
                  <a:srgbClr val="FFFFFF"/>
                </a:solidFill>
                <a:latin typeface="Lucida Sans"/>
                <a:cs typeface="Lucida Sans"/>
              </a:rPr>
              <a:t>emp</a:t>
            </a:r>
            <a:r>
              <a:rPr dirty="0" sz="2500" spc="-9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3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nue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r>
              <a:rPr dirty="0" sz="2500" spc="-10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ocupan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todo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esp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dispo</a:t>
            </a:r>
            <a:r>
              <a:rPr dirty="0" sz="2500" spc="-31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ib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hasta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fi</a:t>
            </a:r>
            <a:r>
              <a:rPr dirty="0" sz="2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143500"/>
            <a:ext cx="5080000" cy="3378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78435" marR="179705" indent="-635">
              <a:lnSpc>
                <a:spcPts val="29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br,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code,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img,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input,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label,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select,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small,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span,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strong,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sub,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sup,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textarea,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var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3599" y="5143500"/>
            <a:ext cx="5080000" cy="3378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87960" marR="170815" indent="-635">
              <a:lnSpc>
                <a:spcPts val="29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blockquote,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dir,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div,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dl,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fieldset,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form,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h1,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h2,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h3,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h4,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h5,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h6,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hr,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ol,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p,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pre,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table,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ul,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li,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B36AE2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tex</a:t>
            </a:r>
            <a:r>
              <a:rPr dirty="0" sz="3000" spc="-15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0154" y="2800919"/>
            <a:ext cx="7585075" cy="411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</a:pP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ayor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parte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están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400" spc="-63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das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(l</a:t>
            </a:r>
            <a:r>
              <a:rPr dirty="0" sz="34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egando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ser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235" b="1">
                <a:solidFill>
                  <a:srgbClr val="FFFFFF"/>
                </a:solidFill>
                <a:latin typeface="Calibri"/>
                <a:cs typeface="Calibri"/>
              </a:rPr>
              <a:t>90%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7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65" b="1">
                <a:solidFill>
                  <a:srgbClr val="FFFFFF"/>
                </a:solidFill>
                <a:latin typeface="Calibri"/>
                <a:cs typeface="Calibri"/>
              </a:rPr>
              <a:t>enido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a).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20955" marR="13335">
              <a:lnSpc>
                <a:spcPct val="100499"/>
              </a:lnSpc>
            </a:pPr>
            <a:r>
              <a:rPr dirty="0" sz="34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7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oceso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simp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consiste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indicar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dife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tes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509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60" b="1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z="3400" spc="9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-50" b="1">
                <a:solidFill>
                  <a:srgbClr val="FFFFFF"/>
                </a:solidFill>
                <a:latin typeface="Calibri"/>
                <a:cs typeface="Calibri"/>
              </a:rPr>
              <a:t>iones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componen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texto: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5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dirty="0" sz="3400" spc="-8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-17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8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400" spc="-80" b="1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ítulos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60" b="1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z="3400" spc="9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-55" b="1">
                <a:solidFill>
                  <a:srgbClr val="FFFFFF"/>
                </a:solidFill>
                <a:latin typeface="Calibri"/>
                <a:cs typeface="Calibri"/>
              </a:rPr>
              <a:t>ión.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22295" y="622702"/>
            <a:ext cx="776033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70810" marR="5080" indent="-2658745">
              <a:lnSpc>
                <a:spcPct val="100000"/>
              </a:lnSpc>
              <a:tabLst>
                <a:tab pos="2350770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cómo	estru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tex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311400"/>
            <a:ext cx="10972800" cy="939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22070">
              <a:lnSpc>
                <a:spcPct val="100000"/>
              </a:lnSpc>
              <a:tabLst>
                <a:tab pos="6857365" algn="l"/>
              </a:tabLst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Texto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original</a:t>
            </a:r>
            <a:r>
              <a:rPr dirty="0" sz="250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Texto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estructurado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589" y="3311936"/>
            <a:ext cx="4993640" cy="453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74930">
              <a:lnSpc>
                <a:spcPct val="100000"/>
              </a:lnSpc>
            </a:pPr>
            <a:r>
              <a:rPr dirty="0" sz="2500" spc="-11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5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quetas,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atributos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tos.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0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básica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HTML.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Estas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tags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componen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0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315">
                <a:solidFill>
                  <a:srgbClr val="FFFFFF"/>
                </a:solidFill>
                <a:latin typeface="Lucida Sans"/>
                <a:cs typeface="Lucida Sans"/>
              </a:rPr>
              <a:t>op</a:t>
            </a:r>
            <a:r>
              <a:rPr dirty="0" sz="2500" spc="-12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ed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des,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atributos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2500" spc="-2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do.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ipos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atributos.</a:t>
            </a:r>
            <a:endParaRPr sz="2500">
              <a:latin typeface="Lucida Sans"/>
              <a:cs typeface="Lucida Sans"/>
            </a:endParaRPr>
          </a:p>
          <a:p>
            <a:pPr marL="12700" marR="5080">
              <a:lnSpc>
                <a:spcPct val="100000"/>
              </a:lnSpc>
            </a:pP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unque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opios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atributos,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enco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amos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algunos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comunes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muchas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casi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todas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quetas,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div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cuat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45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upos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según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funcio</a:t>
            </a:r>
            <a:r>
              <a:rPr dirty="0" sz="2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30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2090" y="3350072"/>
            <a:ext cx="4923155" cy="225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18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-9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-60" b="1">
                <a:solidFill>
                  <a:srgbClr val="FFFFFF"/>
                </a:solidFill>
                <a:latin typeface="Calibri"/>
                <a:cs typeface="Calibri"/>
              </a:rPr>
              <a:t>ique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15" b="1">
                <a:solidFill>
                  <a:srgbClr val="FFFFFF"/>
                </a:solidFill>
                <a:latin typeface="Calibri"/>
                <a:cs typeface="Calibri"/>
              </a:rPr>
              <a:t>as,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500" spc="-65" b="1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dirty="0" sz="2500" spc="-2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butos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7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8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500" spc="-65" b="1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dirty="0" sz="2500" spc="-3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básica</a:t>
            </a:r>
            <a:r>
              <a:rPr dirty="0" sz="2500" spc="-1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HTML.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Estas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8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-3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-60" b="1">
                <a:solidFill>
                  <a:srgbClr val="FFFFFF"/>
                </a:solidFill>
                <a:latin typeface="Calibri"/>
                <a:cs typeface="Calibri"/>
              </a:rPr>
              <a:t>ique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10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5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00" b="1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-125" b="1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500" spc="-55" b="1" i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500" b="1" i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500" spc="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se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componen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0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315">
                <a:solidFill>
                  <a:srgbClr val="FFFFFF"/>
                </a:solidFill>
                <a:latin typeface="Lucida Sans"/>
                <a:cs typeface="Lucida Sans"/>
              </a:rPr>
              <a:t>op</a:t>
            </a:r>
            <a:r>
              <a:rPr dirty="0" sz="2500" spc="-12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ed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des,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atributos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2500" spc="-2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do.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2090" y="6017072"/>
            <a:ext cx="4993640" cy="263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1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8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500" spc="-65" b="1">
                <a:solidFill>
                  <a:srgbClr val="FFFFFF"/>
                </a:solidFill>
                <a:latin typeface="Calibri"/>
                <a:cs typeface="Calibri"/>
              </a:rPr>
              <a:t>pos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6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500" spc="-3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500" spc="-65" b="1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dirty="0" sz="2500" spc="-2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butos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unque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8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-3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-60" b="1">
                <a:solidFill>
                  <a:srgbClr val="FFFFFF"/>
                </a:solidFill>
                <a:latin typeface="Calibri"/>
                <a:cs typeface="Calibri"/>
              </a:rPr>
              <a:t>ique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10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500" spc="10" b="1">
                <a:solidFill>
                  <a:srgbClr val="FFFFFF"/>
                </a:solidFill>
                <a:latin typeface="Calibri"/>
                <a:cs typeface="Calibri"/>
              </a:rPr>
              <a:t> HT</a:t>
            </a:r>
            <a:r>
              <a:rPr dirty="0" sz="2500" spc="-3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500" spc="229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5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opios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atributos,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enco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amos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algunos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comunes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muchas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casi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todas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quetas,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div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cuat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45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upos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según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funcio</a:t>
            </a:r>
            <a:r>
              <a:rPr dirty="0" sz="2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30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22295" y="622702"/>
            <a:ext cx="776033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70810" marR="5080" indent="-2658745">
              <a:lnSpc>
                <a:spcPct val="100000"/>
              </a:lnSpc>
              <a:tabLst>
                <a:tab pos="2350770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cómo	estru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tex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9840" y="2935075"/>
            <a:ext cx="4923155" cy="225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18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-9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-60" b="1">
                <a:solidFill>
                  <a:srgbClr val="FFFFFF"/>
                </a:solidFill>
                <a:latin typeface="Calibri"/>
                <a:cs typeface="Calibri"/>
              </a:rPr>
              <a:t>ique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15" b="1">
                <a:solidFill>
                  <a:srgbClr val="FFFFFF"/>
                </a:solidFill>
                <a:latin typeface="Calibri"/>
                <a:cs typeface="Calibri"/>
              </a:rPr>
              <a:t>as,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500" spc="-65" b="1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dirty="0" sz="2500" spc="-2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butos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7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8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500" spc="-65" b="1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dirty="0" sz="2500" spc="-3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básica</a:t>
            </a:r>
            <a:r>
              <a:rPr dirty="0" sz="2500" spc="-12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HTML.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Estas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8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-3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-60" b="1">
                <a:solidFill>
                  <a:srgbClr val="FFFFFF"/>
                </a:solidFill>
                <a:latin typeface="Calibri"/>
                <a:cs typeface="Calibri"/>
              </a:rPr>
              <a:t>ique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10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5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00" b="1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-125" b="1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500" spc="-55" b="1" i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500" b="1" i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500" spc="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se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componen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0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315">
                <a:solidFill>
                  <a:srgbClr val="FFFFFF"/>
                </a:solidFill>
                <a:latin typeface="Lucida Sans"/>
                <a:cs typeface="Lucida Sans"/>
              </a:rPr>
              <a:t>op</a:t>
            </a:r>
            <a:r>
              <a:rPr dirty="0" sz="2500" spc="-12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ed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des,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atributos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2500" spc="-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2500" spc="-2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do.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9840" y="5602075"/>
            <a:ext cx="4993640" cy="263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1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8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500" spc="-65" b="1">
                <a:solidFill>
                  <a:srgbClr val="FFFFFF"/>
                </a:solidFill>
                <a:latin typeface="Calibri"/>
                <a:cs typeface="Calibri"/>
              </a:rPr>
              <a:t>pos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6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500" spc="-3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500" spc="-65" b="1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dirty="0" sz="2500" spc="-2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butos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unque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8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500" spc="-3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-60" b="1">
                <a:solidFill>
                  <a:srgbClr val="FFFFFF"/>
                </a:solidFill>
                <a:latin typeface="Calibri"/>
                <a:cs typeface="Calibri"/>
              </a:rPr>
              <a:t>ique</a:t>
            </a:r>
            <a:r>
              <a:rPr dirty="0" sz="2500" spc="-7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10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500" spc="10" b="1">
                <a:solidFill>
                  <a:srgbClr val="FFFFFF"/>
                </a:solidFill>
                <a:latin typeface="Calibri"/>
                <a:cs typeface="Calibri"/>
              </a:rPr>
              <a:t> HT</a:t>
            </a:r>
            <a:r>
              <a:rPr dirty="0" sz="2500" spc="-3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500" spc="229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5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5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opios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atributos,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enco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amos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algunos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comunes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muchas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casi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todas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quetas,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div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cuat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45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upos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según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su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funcio</a:t>
            </a:r>
            <a:r>
              <a:rPr dirty="0" sz="2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30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1696" y="2875155"/>
            <a:ext cx="2036937" cy="1437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0400" y="4318000"/>
            <a:ext cx="2146300" cy="457200"/>
          </a:xfrm>
          <a:custGeom>
            <a:avLst/>
            <a:gdLst/>
            <a:ahLst/>
            <a:cxnLst/>
            <a:rect l="l" t="t" r="r" b="b"/>
            <a:pathLst>
              <a:path w="2146300" h="457200">
                <a:moveTo>
                  <a:pt x="0" y="0"/>
                </a:moveTo>
                <a:lnTo>
                  <a:pt x="2146300" y="0"/>
                </a:lnTo>
                <a:lnTo>
                  <a:pt x="21463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7121" y="4374401"/>
            <a:ext cx="2082164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90"/>
              </a:lnSpc>
            </a:pPr>
            <a:r>
              <a:rPr dirty="0" sz="2500">
                <a:latin typeface="Frontage Outline"/>
                <a:cs typeface="Frontage Outline"/>
              </a:rPr>
              <a:t>Titu</a:t>
            </a:r>
            <a:r>
              <a:rPr dirty="0" sz="2500" spc="-75">
                <a:latin typeface="Frontage Outline"/>
                <a:cs typeface="Frontage Outline"/>
              </a:rPr>
              <a:t>l</a:t>
            </a:r>
            <a:r>
              <a:rPr dirty="0" sz="2500">
                <a:latin typeface="Frontage Outline"/>
                <a:cs typeface="Frontage Outline"/>
              </a:rPr>
              <a:t>ar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74327" y="2929543"/>
            <a:ext cx="2889241" cy="1520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499600" y="4127500"/>
            <a:ext cx="2844800" cy="838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9530" marR="37465" indent="618490">
              <a:lnSpc>
                <a:spcPct val="100000"/>
              </a:lnSpc>
            </a:pPr>
            <a:r>
              <a:rPr dirty="0" sz="2500">
                <a:latin typeface="Frontage Outline"/>
                <a:cs typeface="Frontage Outline"/>
              </a:rPr>
              <a:t>Tex</a:t>
            </a:r>
            <a:r>
              <a:rPr dirty="0" sz="2500" spc="-12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o</a:t>
            </a:r>
            <a:r>
              <a:rPr dirty="0" sz="2500">
                <a:latin typeface="Frontage Outline"/>
                <a:cs typeface="Frontage Outline"/>
              </a:rPr>
              <a:t> Des</a:t>
            </a:r>
            <a:r>
              <a:rPr dirty="0" sz="2500" spc="-27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a</a:t>
            </a:r>
            <a:r>
              <a:rPr dirty="0" sz="2500" spc="-100">
                <a:latin typeface="Frontage Outline"/>
                <a:cs typeface="Frontage Outline"/>
              </a:rPr>
              <a:t>c</a:t>
            </a:r>
            <a:r>
              <a:rPr dirty="0" sz="2500">
                <a:latin typeface="Frontage Outline"/>
                <a:cs typeface="Frontage Outline"/>
              </a:rPr>
              <a:t>ado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3510" y="4328906"/>
            <a:ext cx="2118210" cy="2911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7200" y="7239000"/>
            <a:ext cx="24892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ct val="100000"/>
              </a:lnSpc>
            </a:pPr>
            <a:r>
              <a:rPr dirty="0" sz="2500" spc="-250">
                <a:latin typeface="Frontage Outline"/>
                <a:cs typeface="Frontage Outline"/>
              </a:rPr>
              <a:t>P</a:t>
            </a:r>
            <a:r>
              <a:rPr dirty="0" sz="2500">
                <a:latin typeface="Frontage Outline"/>
                <a:cs typeface="Frontage Outline"/>
              </a:rPr>
              <a:t>ár</a:t>
            </a:r>
            <a:r>
              <a:rPr dirty="0" sz="2500" spc="-75">
                <a:latin typeface="Frontage Outline"/>
                <a:cs typeface="Frontage Outline"/>
              </a:rPr>
              <a:t>r</a:t>
            </a:r>
            <a:r>
              <a:rPr dirty="0" sz="2500">
                <a:latin typeface="Frontage Outline"/>
                <a:cs typeface="Frontage Outline"/>
              </a:rPr>
              <a:t>a</a:t>
            </a:r>
            <a:r>
              <a:rPr dirty="0" sz="2500" spc="-50">
                <a:latin typeface="Frontage Outline"/>
                <a:cs typeface="Frontage Outline"/>
              </a:rPr>
              <a:t>f</a:t>
            </a:r>
            <a:r>
              <a:rPr dirty="0" sz="2500">
                <a:latin typeface="Frontage Outline"/>
                <a:cs typeface="Frontage Outline"/>
              </a:rPr>
              <a:t>os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0394" y="6354131"/>
            <a:ext cx="2050735" cy="906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18888" y="5040649"/>
            <a:ext cx="5072564" cy="1994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96400" y="7061200"/>
            <a:ext cx="2895600" cy="838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5085" marR="36195" indent="537845">
              <a:lnSpc>
                <a:spcPct val="100000"/>
              </a:lnSpc>
              <a:tabLst>
                <a:tab pos="848360" algn="l"/>
              </a:tabLst>
            </a:pPr>
            <a:r>
              <a:rPr dirty="0" sz="2500">
                <a:latin typeface="Frontage Outline"/>
                <a:cs typeface="Frontage Outline"/>
              </a:rPr>
              <a:t>Título de	sección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3100" y="5473700"/>
            <a:ext cx="11658600" cy="1295400"/>
          </a:xfrm>
          <a:custGeom>
            <a:avLst/>
            <a:gdLst/>
            <a:ahLst/>
            <a:cxnLst/>
            <a:rect l="l" t="t" r="r" b="b"/>
            <a:pathLst>
              <a:path w="11658600" h="1295400">
                <a:moveTo>
                  <a:pt x="0" y="0"/>
                </a:moveTo>
                <a:lnTo>
                  <a:pt x="11658600" y="0"/>
                </a:lnTo>
                <a:lnTo>
                  <a:pt x="116586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08412" y="5493189"/>
            <a:ext cx="538797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etiqueta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394710">
              <a:lnSpc>
                <a:spcPct val="100000"/>
              </a:lnSpc>
            </a:pPr>
            <a:r>
              <a:rPr dirty="0" sz="5000" spc="-484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505">
                <a:solidFill>
                  <a:srgbClr val="FFFFFF"/>
                </a:solidFill>
                <a:latin typeface="Lucida Sans"/>
                <a:cs typeface="Lucida Sans"/>
              </a:rPr>
              <a:t>tributos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70">
                <a:solidFill>
                  <a:srgbClr val="FFFFFF"/>
                </a:solidFill>
                <a:latin typeface="Lucida Sans"/>
                <a:cs typeface="Lucida Sans"/>
              </a:rPr>
              <a:t>comunes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89200">
              <a:lnSpc>
                <a:spcPct val="100000"/>
              </a:lnSpc>
            </a:pPr>
            <a:r>
              <a:rPr dirty="0" sz="5000" spc="-484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505">
                <a:solidFill>
                  <a:srgbClr val="FFFFFF"/>
                </a:solidFill>
                <a:latin typeface="Lucida Sans"/>
                <a:cs typeface="Lucida Sans"/>
              </a:rPr>
              <a:t>tributos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69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505">
                <a:solidFill>
                  <a:srgbClr val="FFFFFF"/>
                </a:solidFill>
                <a:latin typeface="Lucida Sans"/>
                <a:cs typeface="Lucida Sans"/>
              </a:rPr>
              <a:t>opios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1200" y="6794500"/>
            <a:ext cx="11582400" cy="990600"/>
          </a:xfrm>
          <a:custGeom>
            <a:avLst/>
            <a:gdLst/>
            <a:ahLst/>
            <a:cxnLst/>
            <a:rect l="l" t="t" r="r" b="b"/>
            <a:pathLst>
              <a:path w="11582400" h="990600">
                <a:moveTo>
                  <a:pt x="0" y="0"/>
                </a:moveTo>
                <a:lnTo>
                  <a:pt x="11582400" y="0"/>
                </a:lnTo>
                <a:lnTo>
                  <a:pt x="11582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1199" y="6794500"/>
            <a:ext cx="11582400" cy="990600"/>
          </a:xfrm>
          <a:custGeom>
            <a:avLst/>
            <a:gdLst/>
            <a:ahLst/>
            <a:cxnLst/>
            <a:rect l="l" t="t" r="r" b="b"/>
            <a:pathLst>
              <a:path w="11582400" h="990600">
                <a:moveTo>
                  <a:pt x="0" y="0"/>
                </a:moveTo>
                <a:lnTo>
                  <a:pt x="11582400" y="0"/>
                </a:lnTo>
                <a:lnTo>
                  <a:pt x="11582400" y="990599"/>
                </a:lnTo>
                <a:lnTo>
                  <a:pt x="0" y="9905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91873" y="6844197"/>
            <a:ext cx="182118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280">
                <a:latin typeface="Lucida Sans"/>
                <a:cs typeface="Lucida Sans"/>
              </a:rPr>
              <a:t>Descripción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ct val="100000"/>
              </a:lnSpc>
            </a:pP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5000" spc="-515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7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6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50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5000" spc="-44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5000" spc="-45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4216" y="694466"/>
            <a:ext cx="203644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&lt;p&gt;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3400" y="3603348"/>
            <a:ext cx="6858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3900" y="3666848"/>
            <a:ext cx="6477000" cy="318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3100" y="5473700"/>
            <a:ext cx="11658600" cy="1295400"/>
          </a:xfrm>
          <a:custGeom>
            <a:avLst/>
            <a:gdLst/>
            <a:ahLst/>
            <a:cxnLst/>
            <a:rect l="l" t="t" r="r" b="b"/>
            <a:pathLst>
              <a:path w="11658600" h="1295400">
                <a:moveTo>
                  <a:pt x="0" y="0"/>
                </a:moveTo>
                <a:lnTo>
                  <a:pt x="11658600" y="0"/>
                </a:lnTo>
                <a:lnTo>
                  <a:pt x="116586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84216" y="5493189"/>
            <a:ext cx="203644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&lt;p&gt;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1200" y="68072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1199" y="68072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48889" y="7010554"/>
            <a:ext cx="6907530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</a:pPr>
            <a:r>
              <a:rPr dirty="0" sz="3000" spc="-165">
                <a:latin typeface="Lucida Sans"/>
                <a:cs typeface="Lucida Sans"/>
              </a:rPr>
              <a:t>Esta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e</a:t>
            </a:r>
            <a:r>
              <a:rPr dirty="0" sz="3000" spc="-175">
                <a:latin typeface="Lucida Sans"/>
                <a:cs typeface="Lucida Sans"/>
              </a:rPr>
              <a:t>t</a:t>
            </a:r>
            <a:r>
              <a:rPr dirty="0" sz="3000" spc="-260">
                <a:latin typeface="Lucida Sans"/>
                <a:cs typeface="Lucida Sans"/>
              </a:rPr>
              <a:t>i</a:t>
            </a:r>
            <a:r>
              <a:rPr dirty="0" sz="3000" spc="-280">
                <a:latin typeface="Lucida Sans"/>
                <a:cs typeface="Lucida Sans"/>
              </a:rPr>
              <a:t>queta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440">
                <a:latin typeface="Lucida Sans"/>
                <a:cs typeface="Lucida Sans"/>
              </a:rPr>
              <a:t>&lt;p&gt;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permite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los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pár</a:t>
            </a:r>
            <a:r>
              <a:rPr dirty="0" sz="3000" spc="-300">
                <a:latin typeface="Lucida Sans"/>
                <a:cs typeface="Lucida Sans"/>
              </a:rPr>
              <a:t>r</a:t>
            </a:r>
            <a:r>
              <a:rPr dirty="0" sz="3000" spc="-265">
                <a:latin typeface="Lucida Sans"/>
                <a:cs typeface="Lucida Sans"/>
              </a:rPr>
              <a:t>afos</a:t>
            </a:r>
            <a:r>
              <a:rPr dirty="0" sz="3000" spc="-275">
                <a:latin typeface="Lucida Sans"/>
                <a:cs typeface="Lucida Sans"/>
              </a:rPr>
              <a:t> 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for</a:t>
            </a:r>
            <a:r>
              <a:rPr dirty="0" sz="3000" spc="-555">
                <a:latin typeface="Lucida Sans"/>
                <a:cs typeface="Lucida Sans"/>
              </a:rPr>
              <a:t>m</a:t>
            </a:r>
            <a:r>
              <a:rPr dirty="0" sz="3000" spc="-215">
                <a:latin typeface="Lucida Sans"/>
                <a:cs typeface="Lucida Sans"/>
              </a:rPr>
              <a:t>an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65">
                <a:latin typeface="Lucida Sans"/>
                <a:cs typeface="Lucida Sans"/>
              </a:rPr>
              <a:t>el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texto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</a:t>
            </a:r>
            <a:r>
              <a:rPr dirty="0" sz="3000" spc="-33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pági</a:t>
            </a:r>
            <a:r>
              <a:rPr dirty="0" sz="3000" spc="-350">
                <a:latin typeface="Lucida Sans"/>
                <a:cs typeface="Lucida Sans"/>
              </a:rPr>
              <a:t>n</a:t>
            </a:r>
            <a:r>
              <a:rPr dirty="0" sz="3000" spc="-210">
                <a:latin typeface="Lucida Sans"/>
                <a:cs typeface="Lucida Sans"/>
              </a:rPr>
              <a:t>a.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4216" y="694466"/>
            <a:ext cx="203644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&lt;p&gt;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600" y="2654300"/>
            <a:ext cx="11531600" cy="5892800"/>
          </a:xfrm>
          <a:custGeom>
            <a:avLst/>
            <a:gdLst/>
            <a:ahLst/>
            <a:cxnLst/>
            <a:rect l="l" t="t" r="r" b="b"/>
            <a:pathLst>
              <a:path w="11531600" h="5892800">
                <a:moveTo>
                  <a:pt x="0" y="0"/>
                </a:moveTo>
                <a:lnTo>
                  <a:pt x="11531599" y="0"/>
                </a:lnTo>
                <a:lnTo>
                  <a:pt x="11531599" y="5892799"/>
                </a:lnTo>
                <a:lnTo>
                  <a:pt x="0" y="5892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6600" y="2654300"/>
            <a:ext cx="11531600" cy="5892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00330">
              <a:lnSpc>
                <a:spcPct val="100000"/>
              </a:lnSpc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2000">
              <a:latin typeface="Consolas"/>
              <a:cs typeface="Consolas"/>
            </a:endParaRPr>
          </a:p>
          <a:p>
            <a:pPr marL="66611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2000">
              <a:latin typeface="Consolas"/>
              <a:cs typeface="Consolas"/>
            </a:endParaRPr>
          </a:p>
          <a:p>
            <a:pPr marL="1231900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&lt;title&gt;Párrafos&lt;/title&gt;</a:t>
            </a:r>
            <a:endParaRPr sz="2000">
              <a:latin typeface="Consolas"/>
              <a:cs typeface="Consolas"/>
            </a:endParaRPr>
          </a:p>
          <a:p>
            <a:pPr marL="66611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2000">
              <a:latin typeface="Consolas"/>
              <a:cs typeface="Consolas"/>
            </a:endParaRPr>
          </a:p>
          <a:p>
            <a:pPr marL="66611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  <a:p>
            <a:pPr marL="1231900">
              <a:lnSpc>
                <a:spcPct val="100000"/>
              </a:lnSpc>
              <a:spcBef>
                <a:spcPts val="1115"/>
              </a:spcBef>
            </a:pP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&lt;p&gt;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Este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es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el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texto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que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forma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el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primer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párrafo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página.</a:t>
            </a:r>
            <a:endParaRPr sz="2000">
              <a:latin typeface="Consolas"/>
              <a:cs typeface="Consolas"/>
            </a:endParaRPr>
          </a:p>
          <a:p>
            <a:pPr marL="1231900" marR="958850">
              <a:lnSpc>
                <a:spcPct val="146500"/>
              </a:lnSpc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Los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párrafos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pueden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ocupar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varias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líneas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y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el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navegador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se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encarga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de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ajustar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su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longitud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al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tamaño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ventana.</a:t>
            </a: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&lt;/p&gt;</a:t>
            </a:r>
            <a:endParaRPr sz="2000">
              <a:latin typeface="Consolas"/>
              <a:cs typeface="Consolas"/>
            </a:endParaRPr>
          </a:p>
          <a:p>
            <a:pPr marL="1231900" marR="1383030">
              <a:lnSpc>
                <a:spcPct val="146500"/>
              </a:lnSpc>
            </a:pP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&lt;p&gt;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El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segundo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párrafo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página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también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se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define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encerrando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su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texto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con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etiqueta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p.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El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navegador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también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se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encarga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separar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automáticamente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cada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párrafo.</a:t>
            </a: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&lt;/p&gt;</a:t>
            </a:r>
            <a:endParaRPr sz="2000">
              <a:latin typeface="Consolas"/>
              <a:cs typeface="Consolas"/>
            </a:endParaRPr>
          </a:p>
          <a:p>
            <a:pPr marL="66611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2000">
              <a:latin typeface="Consolas"/>
              <a:cs typeface="Consolas"/>
            </a:endParaRPr>
          </a:p>
          <a:p>
            <a:pPr marL="100330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400" y="3215998"/>
            <a:ext cx="68580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63900" y="3279498"/>
            <a:ext cx="64770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558" rIns="0" bIns="0" rtlCol="0" vert="horz">
            <a:spAutoFit/>
          </a:bodyPr>
          <a:lstStyle/>
          <a:p>
            <a:pPr marL="1714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&lt;h1&gt;&lt;h2&gt;&lt;h3&gt;&lt;h4&gt;&lt;h5&gt;&lt;h6&gt;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DD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830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DD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167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DD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50400" y="6438900"/>
            <a:ext cx="2667000" cy="2679700"/>
          </a:xfrm>
          <a:custGeom>
            <a:avLst/>
            <a:gdLst/>
            <a:ahLst/>
            <a:cxnLst/>
            <a:rect l="l" t="t" r="r" b="b"/>
            <a:pathLst>
              <a:path w="2667000" h="2679700">
                <a:moveTo>
                  <a:pt x="0" y="0"/>
                </a:moveTo>
                <a:lnTo>
                  <a:pt x="2667000" y="0"/>
                </a:lnTo>
                <a:lnTo>
                  <a:pt x="2667000" y="2679700"/>
                </a:lnTo>
                <a:lnTo>
                  <a:pt x="0" y="2679700"/>
                </a:lnTo>
                <a:lnTo>
                  <a:pt x="0" y="0"/>
                </a:lnTo>
                <a:close/>
              </a:path>
            </a:pathLst>
          </a:custGeom>
          <a:solidFill>
            <a:srgbClr val="DD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D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7429" y="7183702"/>
            <a:ext cx="2448560" cy="1240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1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ts val="2760"/>
              </a:lnSpc>
              <a:spcBef>
                <a:spcPts val="75"/>
              </a:spcBef>
            </a:pPr>
            <a:r>
              <a:rPr dirty="0" sz="2300">
                <a:solidFill>
                  <a:srgbClr val="FFFFFF"/>
                </a:solidFill>
                <a:latin typeface="Frontage Outline"/>
                <a:cs typeface="Frontage Outline"/>
              </a:rPr>
              <a:t>etique</a:t>
            </a:r>
            <a:r>
              <a:rPr dirty="0" sz="2300" spc="-254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23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67186" y="7361502"/>
            <a:ext cx="2239010" cy="87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12</a:t>
            </a:r>
            <a:r>
              <a:rPr dirty="0" sz="3000" spc="-180">
                <a:solidFill>
                  <a:srgbClr val="FFFFFF"/>
                </a:solidFill>
                <a:latin typeface="Frontage Outline"/>
                <a:cs typeface="Frontage Outline"/>
              </a:rPr>
              <a:t>.</a:t>
            </a:r>
            <a:r>
              <a:rPr dirty="0" sz="3000" spc="-54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47625">
              <a:lnSpc>
                <a:spcPts val="3565"/>
              </a:lnSpc>
              <a:spcBef>
                <a:spcPts val="95"/>
              </a:spcBef>
            </a:pPr>
            <a:r>
              <a:rPr dirty="0" sz="3000" spc="-21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620" y="7386902"/>
            <a:ext cx="2559050" cy="817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5315" marR="5080" indent="-603250">
              <a:lnSpc>
                <a:spcPct val="1028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9.</a:t>
            </a:r>
            <a:r>
              <a:rPr dirty="0" sz="2600">
                <a:solidFill>
                  <a:srgbClr val="FFFFFF"/>
                </a:solidFill>
                <a:latin typeface="Frontage Outline"/>
                <a:cs typeface="Frontage Outline"/>
              </a:rPr>
              <a:t>estruc-</a:t>
            </a:r>
            <a:r>
              <a:rPr dirty="0" sz="2600">
                <a:solidFill>
                  <a:srgbClr val="FFFFFF"/>
                </a:solidFill>
                <a:latin typeface="Frontage Outline"/>
                <a:cs typeface="Frontage Outline"/>
              </a:rPr>
              <a:t> tu</a:t>
            </a:r>
            <a:r>
              <a:rPr dirty="0" sz="2600" spc="-8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26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2767" y="7450402"/>
            <a:ext cx="2527935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10.me</a:t>
            </a:r>
            <a:r>
              <a:rPr dirty="0" sz="3000" spc="-33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solidFill>
                  <a:srgbClr val="FFFFFF"/>
                </a:solidFill>
                <a:latin typeface="Frontage Outline"/>
                <a:cs typeface="Frontage Outline"/>
              </a:rPr>
              <a:t>in</a:t>
            </a:r>
            <a:r>
              <a:rPr dirty="0" sz="1900" spc="-40">
                <a:solidFill>
                  <a:srgbClr val="FFFFFF"/>
                </a:solidFill>
                <a:latin typeface="Frontage Outline"/>
                <a:cs typeface="Frontage Outline"/>
              </a:rPr>
              <a:t>f</a:t>
            </a:r>
            <a:r>
              <a:rPr dirty="0" sz="1900">
                <a:solidFill>
                  <a:srgbClr val="FFFFFF"/>
                </a:solidFill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D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D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D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C82506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699"/>
              </a:lnSpc>
              <a:tabLst>
                <a:tab pos="647700" algn="l"/>
              </a:tabLst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1.	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INTRO-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D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9220" marR="104139" indent="-635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D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D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473700"/>
            <a:ext cx="11658600" cy="1282700"/>
          </a:xfrm>
          <a:custGeom>
            <a:avLst/>
            <a:gdLst/>
            <a:ahLst/>
            <a:cxnLst/>
            <a:rect l="l" t="t" r="r" b="b"/>
            <a:pathLst>
              <a:path w="11658600" h="1282700">
                <a:moveTo>
                  <a:pt x="0" y="0"/>
                </a:moveTo>
                <a:lnTo>
                  <a:pt x="11658600" y="0"/>
                </a:lnTo>
                <a:lnTo>
                  <a:pt x="11658600" y="1282700"/>
                </a:lnTo>
                <a:lnTo>
                  <a:pt x="0" y="128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1963" y="5759281"/>
            <a:ext cx="11421110" cy="889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&lt;h1&gt;&lt;h2&gt;&lt;h3&gt;&lt;h4&gt;&lt;h5&gt;&lt;h6&gt;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7945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7945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99561" y="6997756"/>
            <a:ext cx="6805930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36065" marR="5080" indent="-1524000">
              <a:lnSpc>
                <a:spcPct val="100000"/>
              </a:lnSpc>
            </a:pPr>
            <a:r>
              <a:rPr dirty="0" sz="3000" spc="-270">
                <a:latin typeface="Lucida Sans"/>
                <a:cs typeface="Lucida Sans"/>
              </a:rPr>
              <a:t>Define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los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5">
                <a:latin typeface="Lucida Sans"/>
                <a:cs typeface="Lucida Sans"/>
              </a:rPr>
              <a:t>t</a:t>
            </a:r>
            <a:r>
              <a:rPr dirty="0" sz="3000" spc="-245">
                <a:latin typeface="Lucida Sans"/>
                <a:cs typeface="Lucida Sans"/>
              </a:rPr>
              <a:t>ítulos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5">
                <a:latin typeface="Lucida Sans"/>
                <a:cs typeface="Lucida Sans"/>
              </a:rPr>
              <a:t>se</a:t>
            </a:r>
            <a:r>
              <a:rPr dirty="0" sz="3000" spc="-185">
                <a:latin typeface="Lucida Sans"/>
                <a:cs typeface="Lucida Sans"/>
              </a:rPr>
              <a:t>c</a:t>
            </a:r>
            <a:r>
              <a:rPr dirty="0" sz="3000" spc="-250">
                <a:latin typeface="Lucida Sans"/>
                <a:cs typeface="Lucida Sans"/>
              </a:rPr>
              <a:t>ciones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60">
                <a:latin typeface="Lucida Sans"/>
                <a:cs typeface="Lucida Sans"/>
              </a:rPr>
              <a:t>m</a:t>
            </a:r>
            <a:r>
              <a:rPr dirty="0" sz="3000" spc="-204">
                <a:latin typeface="Lucida Sans"/>
                <a:cs typeface="Lucida Sans"/>
              </a:rPr>
              <a:t>ayor</a:t>
            </a:r>
            <a:r>
              <a:rPr dirty="0" sz="3000" spc="-12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importancia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pági</a:t>
            </a:r>
            <a:r>
              <a:rPr dirty="0" sz="3000" spc="-35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558" rIns="0" bIns="0" rtlCol="0" vert="horz">
            <a:spAutoFit/>
          </a:bodyPr>
          <a:lstStyle/>
          <a:p>
            <a:pPr marL="1714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&lt;h1&gt;&lt;h2&gt;&lt;h3&gt;&lt;h4&gt;&lt;h5&gt;&lt;h6&gt;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4899" y="2590800"/>
            <a:ext cx="8255000" cy="6019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ct val="100000"/>
              </a:lnSpc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2000">
              <a:latin typeface="Consolas"/>
              <a:cs typeface="Consolas"/>
            </a:endParaRPr>
          </a:p>
          <a:p>
            <a:pPr marL="73088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2000">
              <a:latin typeface="Consolas"/>
              <a:cs typeface="Consolas"/>
            </a:endParaRPr>
          </a:p>
          <a:p>
            <a:pPr marL="129603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&lt;title&gt;Secciones&lt;/title&gt;</a:t>
            </a:r>
            <a:endParaRPr sz="2000">
              <a:latin typeface="Consolas"/>
              <a:cs typeface="Consolas"/>
            </a:endParaRPr>
          </a:p>
          <a:p>
            <a:pPr marL="73088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2000">
              <a:latin typeface="Consolas"/>
              <a:cs typeface="Consolas"/>
            </a:endParaRPr>
          </a:p>
          <a:p>
            <a:pPr marL="73088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  <a:p>
            <a:pPr marL="1296035">
              <a:lnSpc>
                <a:spcPct val="100000"/>
              </a:lnSpc>
              <a:spcBef>
                <a:spcPts val="1115"/>
              </a:spcBef>
            </a:pP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&lt;h1&gt;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Titular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página</a:t>
            </a: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&lt;/h1&gt;</a:t>
            </a:r>
            <a:endParaRPr sz="2000">
              <a:latin typeface="Consolas"/>
              <a:cs typeface="Consolas"/>
            </a:endParaRPr>
          </a:p>
          <a:p>
            <a:pPr marL="129603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&lt;p&gt;Párrafo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introducción&lt;/p&gt;</a:t>
            </a:r>
            <a:endParaRPr sz="2000">
              <a:latin typeface="Consolas"/>
              <a:cs typeface="Consolas"/>
            </a:endParaRPr>
          </a:p>
          <a:p>
            <a:pPr marL="1296035">
              <a:lnSpc>
                <a:spcPct val="100000"/>
              </a:lnSpc>
              <a:spcBef>
                <a:spcPts val="1115"/>
              </a:spcBef>
            </a:pP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&lt;h2&gt;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primera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Consolas"/>
                <a:cs typeface="Consolas"/>
              </a:rPr>
              <a:t>sub-­‐sección</a:t>
            </a: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&lt;/h2&gt;</a:t>
            </a:r>
            <a:endParaRPr sz="2000">
              <a:latin typeface="Consolas"/>
              <a:cs typeface="Consolas"/>
            </a:endParaRPr>
          </a:p>
          <a:p>
            <a:pPr marL="129603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&lt;p&gt;Párrafo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contenido&lt;/p&gt;</a:t>
            </a:r>
            <a:endParaRPr sz="2000">
              <a:latin typeface="Consolas"/>
              <a:cs typeface="Consolas"/>
            </a:endParaRPr>
          </a:p>
          <a:p>
            <a:pPr marL="1296035">
              <a:lnSpc>
                <a:spcPct val="100000"/>
              </a:lnSpc>
              <a:spcBef>
                <a:spcPts val="1115"/>
              </a:spcBef>
            </a:pP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&lt;h2&gt;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Otra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subsección</a:t>
            </a:r>
            <a:r>
              <a:rPr dirty="0" sz="2000" spc="10" b="1">
                <a:solidFill>
                  <a:srgbClr val="FFFFFF"/>
                </a:solidFill>
                <a:latin typeface="Consolas"/>
                <a:cs typeface="Consolas"/>
              </a:rPr>
              <a:t>&lt;/h2&gt;</a:t>
            </a:r>
            <a:endParaRPr sz="2000">
              <a:latin typeface="Consolas"/>
              <a:cs typeface="Consolas"/>
            </a:endParaRPr>
          </a:p>
          <a:p>
            <a:pPr marL="129603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&lt;p&gt;Más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párrafos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contenido&lt;/p&gt;</a:t>
            </a:r>
            <a:endParaRPr sz="2000">
              <a:latin typeface="Consolas"/>
              <a:cs typeface="Consolas"/>
            </a:endParaRPr>
          </a:p>
          <a:p>
            <a:pPr marL="730885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200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  <a:spcBef>
                <a:spcPts val="1115"/>
              </a:spcBef>
            </a:pP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558" rIns="0" bIns="0" rtlCol="0" vert="horz">
            <a:spAutoFit/>
          </a:bodyPr>
          <a:lstStyle/>
          <a:p>
            <a:pPr marL="381571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&lt;strong&gt;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3400" y="3603348"/>
            <a:ext cx="6858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3900" y="3666848"/>
            <a:ext cx="6477000" cy="318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3099" y="5384800"/>
          <a:ext cx="11658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0"/>
              </a:tblGrid>
              <a:tr h="1371600">
                <a:tc>
                  <a:txBody>
                    <a:bodyPr/>
                    <a:lstStyle/>
                    <a:p>
                      <a:pPr marL="3147695">
                        <a:lnSpc>
                          <a:spcPct val="100000"/>
                        </a:lnSpc>
                      </a:pPr>
                      <a:r>
                        <a:rPr dirty="0" sz="9600" b="1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&lt;strong&gt;</a:t>
                      </a:r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1599">
                <a:tc>
                  <a:txBody>
                    <a:bodyPr/>
                    <a:lstStyle/>
                    <a:p>
                      <a:pPr/>
                      <a:endParaRPr sz="9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735965">
                        <a:lnSpc>
                          <a:spcPct val="100000"/>
                        </a:lnSpc>
                      </a:pPr>
                      <a:r>
                        <a:rPr dirty="0" sz="3000" spc="-65">
                          <a:latin typeface="Lucida Sans"/>
                          <a:cs typeface="Lucida Sans"/>
                        </a:rPr>
                        <a:t>R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ea</a:t>
                      </a:r>
                      <a:r>
                        <a:rPr dirty="0" sz="3000" spc="60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 spc="-30">
                          <a:latin typeface="Lucida Sans"/>
                          <a:cs typeface="Lucida Sans"/>
                        </a:rPr>
                        <a:t>z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con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l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 spc="-20">
                          <a:latin typeface="Lucida Sans"/>
                          <a:cs typeface="Lucida Sans"/>
                        </a:rPr>
                        <a:t>m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áxi</a:t>
                      </a:r>
                      <a:r>
                        <a:rPr dirty="0" sz="3000" spc="-20">
                          <a:latin typeface="Lucida Sans"/>
                          <a:cs typeface="Lucida Sans"/>
                        </a:rPr>
                        <a:t>m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importancia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el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texto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que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co</a:t>
                      </a:r>
                      <a:r>
                        <a:rPr dirty="0" sz="3000" spc="-35">
                          <a:latin typeface="Lucida Sans"/>
                          <a:cs typeface="Lucida Sans"/>
                        </a:rPr>
                        <a:t>n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t</a:t>
                      </a:r>
                      <a:r>
                        <a:rPr dirty="0" sz="3000" spc="30">
                          <a:latin typeface="Lucida Sans"/>
                          <a:cs typeface="Lucida Sans"/>
                        </a:rPr>
                        <a:t>i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ene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>
                          <a:latin typeface="Lucida Sans"/>
                          <a:cs typeface="Lucida Sans"/>
                        </a:rPr>
                        <a:t>-</a:t>
                      </a:r>
                      <a:r>
                        <a:rPr dirty="0" sz="3000" spc="-235">
                          <a:latin typeface="Lucida Sans"/>
                          <a:cs typeface="Lucida Sans"/>
                        </a:rPr>
                        <a:t> </a:t>
                      </a:r>
                      <a:r>
                        <a:rPr dirty="0" sz="3000" b="1">
                          <a:latin typeface="Calibri"/>
                          <a:cs typeface="Calibri"/>
                        </a:rPr>
                        <a:t>negri</a:t>
                      </a:r>
                      <a:r>
                        <a:rPr dirty="0" sz="3000" spc="-3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3000" b="1">
                          <a:latin typeface="Calibri"/>
                          <a:cs typeface="Calibri"/>
                        </a:rPr>
                        <a:t>a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558" rIns="0" bIns="0" rtlCol="0" vert="horz">
            <a:spAutoFit/>
          </a:bodyPr>
          <a:lstStyle/>
          <a:p>
            <a:pPr marL="3815715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&lt;strong&gt;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590800"/>
            <a:ext cx="11671300" cy="6019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018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25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2500">
              <a:latin typeface="Consolas"/>
              <a:cs typeface="Consolas"/>
            </a:endParaRPr>
          </a:p>
          <a:p>
            <a:pPr marL="1566545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&lt;title&gt;Etiquetas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em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y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strong&lt;/title&gt;</a:t>
            </a:r>
            <a:endParaRPr sz="25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25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2500">
              <a:latin typeface="Consolas"/>
              <a:cs typeface="Consolas"/>
            </a:endParaRPr>
          </a:p>
          <a:p>
            <a:pPr marL="2037080" marR="310515" indent="-470534">
              <a:lnSpc>
                <a:spcPts val="2900"/>
              </a:lnSpc>
              <a:spcBef>
                <a:spcPts val="158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&lt;p&gt;El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lenguaje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HTML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permite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marcar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algunos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segmentos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texto</a:t>
            </a:r>
            <a:r>
              <a:rPr dirty="0" sz="25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como</a:t>
            </a:r>
            <a:r>
              <a:rPr dirty="0" sz="25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&lt;em&gt;muy</a:t>
            </a:r>
            <a:r>
              <a:rPr dirty="0" sz="25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importantes&lt;/em&gt;</a:t>
            </a:r>
            <a:r>
              <a:rPr dirty="0" sz="25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y</a:t>
            </a:r>
            <a:r>
              <a:rPr dirty="0" sz="25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otros</a:t>
            </a:r>
            <a:r>
              <a:rPr dirty="0" sz="25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segmentos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como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 b="1">
                <a:solidFill>
                  <a:srgbClr val="FFFFFF"/>
                </a:solidFill>
                <a:latin typeface="Consolas"/>
                <a:cs typeface="Consolas"/>
              </a:rPr>
              <a:t>&lt;strong&gt;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los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más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importantes</a:t>
            </a:r>
            <a:r>
              <a:rPr dirty="0" sz="2500" spc="-15" b="1">
                <a:solidFill>
                  <a:srgbClr val="FFFFFF"/>
                </a:solidFill>
                <a:latin typeface="Consolas"/>
                <a:cs typeface="Consolas"/>
              </a:rPr>
              <a:t>&lt;/strong&gt;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.&lt;/p&gt;</a:t>
            </a:r>
            <a:endParaRPr sz="25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132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2500">
              <a:latin typeface="Consolas"/>
              <a:cs typeface="Consolas"/>
            </a:endParaRPr>
          </a:p>
          <a:p>
            <a:pPr marL="170180">
              <a:lnSpc>
                <a:spcPct val="10000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593" rIns="0" bIns="0" rtlCol="0" vert="horz">
            <a:spAutoFit/>
          </a:bodyPr>
          <a:lstStyle/>
          <a:p>
            <a:pPr marL="429006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&lt;span&gt;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1100" y="2997200"/>
            <a:ext cx="81026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41600" y="3060700"/>
            <a:ext cx="7721600" cy="363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78733" y="5493189"/>
            <a:ext cx="4047490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&lt;span&gt;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-31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83400"/>
            <a:ext cx="11582400" cy="1752600"/>
          </a:xfrm>
          <a:custGeom>
            <a:avLst/>
            <a:gdLst/>
            <a:ahLst/>
            <a:cxnLst/>
            <a:rect l="l" t="t" r="r" b="b"/>
            <a:pathLst>
              <a:path w="11582400" h="1752600">
                <a:moveTo>
                  <a:pt x="0" y="0"/>
                </a:moveTo>
                <a:lnTo>
                  <a:pt x="11582400" y="0"/>
                </a:lnTo>
                <a:lnTo>
                  <a:pt x="115824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83400"/>
            <a:ext cx="11582400" cy="1752600"/>
          </a:xfrm>
          <a:custGeom>
            <a:avLst/>
            <a:gdLst/>
            <a:ahLst/>
            <a:cxnLst/>
            <a:rect l="l" t="t" r="r" b="b"/>
            <a:pathLst>
              <a:path w="11582400" h="1752600">
                <a:moveTo>
                  <a:pt x="0" y="0"/>
                </a:moveTo>
                <a:lnTo>
                  <a:pt x="11582400" y="0"/>
                </a:lnTo>
                <a:lnTo>
                  <a:pt x="115824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97228" y="7076275"/>
            <a:ext cx="10610850" cy="132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000" spc="114">
                <a:latin typeface="Lucida Sans"/>
                <a:cs typeface="Lucida Sans"/>
              </a:rPr>
              <a:t>P</a:t>
            </a:r>
            <a:r>
              <a:rPr dirty="0" sz="3000" spc="-270">
                <a:latin typeface="Lucida Sans"/>
                <a:cs typeface="Lucida Sans"/>
              </a:rPr>
              <a:t>ermite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ag</a:t>
            </a:r>
            <a:r>
              <a:rPr dirty="0" sz="3000" spc="-254">
                <a:latin typeface="Lucida Sans"/>
                <a:cs typeface="Lucida Sans"/>
              </a:rPr>
              <a:t>r</a:t>
            </a:r>
            <a:r>
              <a:rPr dirty="0" sz="3000" spc="-300">
                <a:latin typeface="Lucida Sans"/>
                <a:cs typeface="Lucida Sans"/>
              </a:rPr>
              <a:t>upar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95">
                <a:latin typeface="Lucida Sans"/>
                <a:cs typeface="Lucida Sans"/>
              </a:rPr>
              <a:t>v</a:t>
            </a:r>
            <a:r>
              <a:rPr dirty="0" sz="3000" spc="-260">
                <a:latin typeface="Lucida Sans"/>
                <a:cs typeface="Lucida Sans"/>
              </a:rPr>
              <a:t>arios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0">
                <a:latin typeface="Lucida Sans"/>
                <a:cs typeface="Lucida Sans"/>
              </a:rPr>
              <a:t>e</a:t>
            </a:r>
            <a:r>
              <a:rPr dirty="0" sz="3000" spc="-85">
                <a:latin typeface="Lucida Sans"/>
                <a:cs typeface="Lucida Sans"/>
              </a:rPr>
              <a:t>l</a:t>
            </a:r>
            <a:r>
              <a:rPr dirty="0" sz="3000" spc="-270">
                <a:latin typeface="Lucida Sans"/>
                <a:cs typeface="Lucida Sans"/>
              </a:rPr>
              <a:t>eme</a:t>
            </a:r>
            <a:r>
              <a:rPr dirty="0" sz="3000" spc="-280">
                <a:latin typeface="Lucida Sans"/>
                <a:cs typeface="Lucida Sans"/>
              </a:rPr>
              <a:t>n</a:t>
            </a:r>
            <a:r>
              <a:rPr dirty="0" sz="3000" spc="-300">
                <a:latin typeface="Lucida Sans"/>
                <a:cs typeface="Lucida Sans"/>
              </a:rPr>
              <a:t>tos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en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80">
                <a:latin typeface="Lucida Sans"/>
                <a:cs typeface="Lucida Sans"/>
              </a:rPr>
              <a:t>línea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5">
                <a:latin typeface="Lucida Sans"/>
                <a:cs typeface="Lucida Sans"/>
              </a:rPr>
              <a:t>segu</a:t>
            </a:r>
            <a:r>
              <a:rPr dirty="0" sz="3000" spc="-190">
                <a:latin typeface="Lucida Sans"/>
                <a:cs typeface="Lucida Sans"/>
              </a:rPr>
              <a:t>i</a:t>
            </a:r>
            <a:r>
              <a:rPr dirty="0" sz="3000" spc="-320">
                <a:latin typeface="Lucida Sans"/>
                <a:cs typeface="Lucida Sans"/>
              </a:rPr>
              <a:t>dos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de</a:t>
            </a:r>
            <a:r>
              <a:rPr dirty="0" sz="3000" spc="-315">
                <a:latin typeface="Lucida Sans"/>
                <a:cs typeface="Lucida Sans"/>
              </a:rPr>
              <a:t>n</a:t>
            </a:r>
            <a:r>
              <a:rPr dirty="0" sz="3000" spc="-295">
                <a:latin typeface="Lucida Sans"/>
                <a:cs typeface="Lucida Sans"/>
              </a:rPr>
              <a:t>t</a:t>
            </a:r>
            <a:r>
              <a:rPr dirty="0" sz="3000" spc="-350">
                <a:latin typeface="Lucida Sans"/>
                <a:cs typeface="Lucida Sans"/>
              </a:rPr>
              <a:t>r</a:t>
            </a:r>
            <a:r>
              <a:rPr dirty="0" sz="3000" spc="-315">
                <a:latin typeface="Lucida Sans"/>
                <a:cs typeface="Lucida Sans"/>
              </a:rPr>
              <a:t>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15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mismo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bloque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(por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4">
                <a:latin typeface="Lucida Sans"/>
                <a:cs typeface="Lucida Sans"/>
              </a:rPr>
              <a:t>ejemplo,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95">
                <a:latin typeface="Lucida Sans"/>
                <a:cs typeface="Lucida Sans"/>
              </a:rPr>
              <a:t>v</a:t>
            </a:r>
            <a:r>
              <a:rPr dirty="0" sz="3000" spc="-225">
                <a:latin typeface="Lucida Sans"/>
                <a:cs typeface="Lucida Sans"/>
              </a:rPr>
              <a:t>arias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pa</a:t>
            </a:r>
            <a:r>
              <a:rPr dirty="0" sz="3000" spc="-165">
                <a:latin typeface="Lucida Sans"/>
                <a:cs typeface="Lucida Sans"/>
              </a:rPr>
              <a:t>l</a:t>
            </a:r>
            <a:r>
              <a:rPr dirty="0" sz="3000" spc="-320">
                <a:latin typeface="Lucida Sans"/>
                <a:cs typeface="Lucida Sans"/>
              </a:rPr>
              <a:t>ab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5">
                <a:latin typeface="Lucida Sans"/>
                <a:cs typeface="Lucida Sans"/>
              </a:rPr>
              <a:t>segu</a:t>
            </a:r>
            <a:r>
              <a:rPr dirty="0" sz="3000" spc="-190">
                <a:latin typeface="Lucida Sans"/>
                <a:cs typeface="Lucida Sans"/>
              </a:rPr>
              <a:t>i</a:t>
            </a:r>
            <a:r>
              <a:rPr dirty="0" sz="3000" spc="-254">
                <a:latin typeface="Lucida Sans"/>
                <a:cs typeface="Lucida Sans"/>
              </a:rPr>
              <a:t>das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en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pár</a:t>
            </a:r>
            <a:r>
              <a:rPr dirty="0" sz="3000" spc="-300">
                <a:latin typeface="Lucida Sans"/>
                <a:cs typeface="Lucida Sans"/>
              </a:rPr>
              <a:t>r</a:t>
            </a:r>
            <a:r>
              <a:rPr dirty="0" sz="3000" spc="-235">
                <a:latin typeface="Lucida Sans"/>
                <a:cs typeface="Lucida Sans"/>
              </a:rPr>
              <a:t>afo),</a:t>
            </a:r>
            <a:r>
              <a:rPr dirty="0" sz="3000" spc="-270">
                <a:latin typeface="Lucida Sans"/>
                <a:cs typeface="Lucida Sans"/>
              </a:rPr>
              <a:t> 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0">
                <a:latin typeface="Lucida Sans"/>
                <a:cs typeface="Lucida Sans"/>
              </a:rPr>
              <a:t>después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5">
                <a:latin typeface="Lucida Sans"/>
                <a:cs typeface="Lucida Sans"/>
              </a:rPr>
              <a:t>dar</a:t>
            </a:r>
            <a:r>
              <a:rPr dirty="0" sz="3000" spc="-120">
                <a:latin typeface="Lucida Sans"/>
                <a:cs typeface="Lucida Sans"/>
              </a:rPr>
              <a:t>l</a:t>
            </a:r>
            <a:r>
              <a:rPr dirty="0" sz="3000" spc="-225">
                <a:latin typeface="Lucida Sans"/>
                <a:cs typeface="Lucida Sans"/>
              </a:rPr>
              <a:t>es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for</a:t>
            </a:r>
            <a:r>
              <a:rPr dirty="0" sz="3000" spc="-555">
                <a:latin typeface="Lucida Sans"/>
                <a:cs typeface="Lucida Sans"/>
              </a:rPr>
              <a:t>m</a:t>
            </a:r>
            <a:r>
              <a:rPr dirty="0" sz="3000" spc="-265">
                <a:latin typeface="Lucida Sans"/>
                <a:cs typeface="Lucida Sans"/>
              </a:rPr>
              <a:t>ato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con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55">
                <a:latin typeface="Lucida Sans"/>
                <a:cs typeface="Lucida Sans"/>
              </a:rPr>
              <a:t>ho</a:t>
            </a:r>
            <a:r>
              <a:rPr dirty="0" sz="3000" spc="-210">
                <a:latin typeface="Lucida Sans"/>
                <a:cs typeface="Lucida Sans"/>
              </a:rPr>
              <a:t>j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es</a:t>
            </a:r>
            <a:r>
              <a:rPr dirty="0" sz="3000" spc="-175">
                <a:latin typeface="Lucida Sans"/>
                <a:cs typeface="Lucida Sans"/>
              </a:rPr>
              <a:t>t</a:t>
            </a:r>
            <a:r>
              <a:rPr dirty="0" sz="3000" spc="-229">
                <a:latin typeface="Lucida Sans"/>
                <a:cs typeface="Lucida Sans"/>
              </a:rPr>
              <a:t>ilo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80">
                <a:latin typeface="Lucida Sans"/>
                <a:cs typeface="Lucida Sans"/>
              </a:rPr>
              <a:t>CSS.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558" rIns="0" bIns="0" rtlCol="0" vert="horz">
            <a:spAutoFit/>
          </a:bodyPr>
          <a:lstStyle/>
          <a:p>
            <a:pPr marL="429006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&lt;span&gt;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2590800"/>
            <a:ext cx="11658600" cy="6019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3830">
              <a:lnSpc>
                <a:spcPct val="100000"/>
              </a:lnSpc>
            </a:pP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2450">
              <a:latin typeface="Consolas"/>
              <a:cs typeface="Consolas"/>
            </a:endParaRPr>
          </a:p>
          <a:p>
            <a:pPr marL="855344">
              <a:lnSpc>
                <a:spcPct val="100000"/>
              </a:lnSpc>
              <a:spcBef>
                <a:spcPts val="1345"/>
              </a:spcBef>
            </a:pP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2450">
              <a:latin typeface="Consolas"/>
              <a:cs typeface="Consolas"/>
            </a:endParaRPr>
          </a:p>
          <a:p>
            <a:pPr marL="1546860">
              <a:lnSpc>
                <a:spcPct val="100000"/>
              </a:lnSpc>
              <a:spcBef>
                <a:spcPts val="1345"/>
              </a:spcBef>
            </a:pP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&lt;title&gt;Etiquetas</a:t>
            </a:r>
            <a:r>
              <a:rPr dirty="0" sz="24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em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y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strong&lt;/title&gt;</a:t>
            </a:r>
            <a:endParaRPr sz="2450">
              <a:latin typeface="Consolas"/>
              <a:cs typeface="Consolas"/>
            </a:endParaRPr>
          </a:p>
          <a:p>
            <a:pPr marL="855344">
              <a:lnSpc>
                <a:spcPct val="100000"/>
              </a:lnSpc>
              <a:spcBef>
                <a:spcPts val="1345"/>
              </a:spcBef>
            </a:pP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2450">
              <a:latin typeface="Consolas"/>
              <a:cs typeface="Consolas"/>
            </a:endParaRPr>
          </a:p>
          <a:p>
            <a:pPr marL="855344">
              <a:lnSpc>
                <a:spcPct val="100000"/>
              </a:lnSpc>
              <a:spcBef>
                <a:spcPts val="1345"/>
              </a:spcBef>
            </a:pP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2450">
              <a:latin typeface="Consolas"/>
              <a:cs typeface="Consolas"/>
            </a:endParaRPr>
          </a:p>
          <a:p>
            <a:pPr marL="163830" marR="252729" indent="1382395">
              <a:lnSpc>
                <a:spcPts val="2800"/>
              </a:lnSpc>
              <a:spcBef>
                <a:spcPts val="1555"/>
              </a:spcBef>
            </a:pP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&lt;p&gt;Importante:</a:t>
            </a:r>
            <a:r>
              <a:rPr dirty="0" sz="24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Si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quiere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ponerse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en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contacto</a:t>
            </a:r>
            <a:r>
              <a:rPr dirty="0" sz="24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con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nuestra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 empresa,</a:t>
            </a:r>
            <a:r>
              <a:rPr dirty="0" sz="24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puede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hacerlo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en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el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teléfono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 b="1">
                <a:solidFill>
                  <a:srgbClr val="FFFFFF"/>
                </a:solidFill>
                <a:latin typeface="Consolas"/>
                <a:cs typeface="Consolas"/>
              </a:rPr>
              <a:t>&lt;span</a:t>
            </a:r>
            <a:r>
              <a:rPr dirty="0" sz="2450" spc="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 b="1">
                <a:solidFill>
                  <a:srgbClr val="FFFFFF"/>
                </a:solidFill>
                <a:latin typeface="Consolas"/>
                <a:cs typeface="Consolas"/>
              </a:rPr>
              <a:t>class="telefono"&gt;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0034 900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000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000</a:t>
            </a:r>
            <a:r>
              <a:rPr dirty="0" sz="2450" b="1">
                <a:solidFill>
                  <a:srgbClr val="FFFFFF"/>
                </a:solidFill>
                <a:latin typeface="Consolas"/>
                <a:cs typeface="Consolas"/>
              </a:rPr>
              <a:t>&lt;/span&gt;</a:t>
            </a:r>
            <a:r>
              <a:rPr dirty="0" sz="2450" spc="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o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través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dirección</a:t>
            </a:r>
            <a:r>
              <a:rPr dirty="0" sz="24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correo</a:t>
            </a:r>
            <a:r>
              <a:rPr dirty="0" sz="24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450" b="1">
                <a:solidFill>
                  <a:srgbClr val="FFFFFF"/>
                </a:solidFill>
                <a:latin typeface="Consolas"/>
                <a:cs typeface="Consolas"/>
              </a:rPr>
              <a:t>&lt;span class="email"&gt;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contacto@empresa.com</a:t>
            </a:r>
            <a:r>
              <a:rPr dirty="0" sz="2450" b="1">
                <a:solidFill>
                  <a:srgbClr val="FFFFFF"/>
                </a:solidFill>
                <a:latin typeface="Consolas"/>
                <a:cs typeface="Consolas"/>
              </a:rPr>
              <a:t>&lt;/span&gt;</a:t>
            </a: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&lt;/p&gt;</a:t>
            </a:r>
            <a:endParaRPr sz="2450">
              <a:latin typeface="Consolas"/>
              <a:cs typeface="Consolas"/>
            </a:endParaRPr>
          </a:p>
          <a:p>
            <a:pPr marL="855344">
              <a:lnSpc>
                <a:spcPct val="100000"/>
              </a:lnSpc>
              <a:spcBef>
                <a:spcPts val="1275"/>
              </a:spcBef>
            </a:pP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2450">
              <a:latin typeface="Consolas"/>
              <a:cs typeface="Consolas"/>
            </a:endParaRPr>
          </a:p>
          <a:p>
            <a:pPr marL="163830">
              <a:lnSpc>
                <a:spcPct val="100000"/>
              </a:lnSpc>
              <a:spcBef>
                <a:spcPts val="1345"/>
              </a:spcBef>
            </a:pPr>
            <a:r>
              <a:rPr dirty="0" sz="245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24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222" y="3021318"/>
            <a:ext cx="11226800" cy="367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5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enguaje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cons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anco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a:</a:t>
            </a:r>
            <a:endParaRPr sz="35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5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500" spc="6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9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ios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bl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nco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bul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85" b="1">
                <a:solidFill>
                  <a:srgbClr val="FFFFFF"/>
                </a:solidFill>
                <a:latin typeface="Calibri"/>
                <a:cs typeface="Calibri"/>
              </a:rPr>
              <a:t>dores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retornos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endParaRPr sz="3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7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ác</a:t>
            </a:r>
            <a:r>
              <a:rPr dirty="0" sz="3500" spc="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60" b="1">
                <a:solidFill>
                  <a:srgbClr val="FFFFFF"/>
                </a:solidFill>
                <a:latin typeface="Calibri"/>
                <a:cs typeface="Calibri"/>
              </a:rPr>
              <a:t>nue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ín</a:t>
            </a:r>
            <a:r>
              <a:rPr dirty="0" sz="3500" spc="-15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igno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anco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sob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tes,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deci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anco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anco</a:t>
            </a:r>
            <a:r>
              <a:rPr dirty="0" sz="35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sepa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ab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as.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654300"/>
            <a:ext cx="11531600" cy="5892800"/>
          </a:xfrm>
          <a:custGeom>
            <a:avLst/>
            <a:gdLst/>
            <a:ahLst/>
            <a:cxnLst/>
            <a:rect l="l" t="t" r="r" b="b"/>
            <a:pathLst>
              <a:path w="11531600" h="5892800">
                <a:moveTo>
                  <a:pt x="0" y="0"/>
                </a:moveTo>
                <a:lnTo>
                  <a:pt x="11531600" y="0"/>
                </a:lnTo>
                <a:lnTo>
                  <a:pt x="11531600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654300"/>
            <a:ext cx="11531600" cy="5892800"/>
          </a:xfrm>
          <a:custGeom>
            <a:avLst/>
            <a:gdLst/>
            <a:ahLst/>
            <a:cxnLst/>
            <a:rect l="l" t="t" r="r" b="b"/>
            <a:pathLst>
              <a:path w="11531600" h="5892800">
                <a:moveTo>
                  <a:pt x="0" y="0"/>
                </a:moveTo>
                <a:lnTo>
                  <a:pt x="11531600" y="0"/>
                </a:lnTo>
                <a:lnTo>
                  <a:pt x="11531600" y="5892799"/>
                </a:lnTo>
                <a:lnTo>
                  <a:pt x="0" y="5892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7544" y="2770452"/>
            <a:ext cx="10721975" cy="427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205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2050">
              <a:latin typeface="Consolas"/>
              <a:cs typeface="Consolas"/>
            </a:endParaRPr>
          </a:p>
          <a:p>
            <a:pPr marL="1158875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&lt;title&gt;Espacios</a:t>
            </a:r>
            <a:r>
              <a:rPr dirty="0" sz="20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en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blanco&lt;/title&gt;</a:t>
            </a:r>
            <a:endParaRPr sz="205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205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2050">
              <a:latin typeface="Consolas"/>
              <a:cs typeface="Consolas"/>
            </a:endParaRPr>
          </a:p>
          <a:p>
            <a:pPr indent="1158875">
              <a:lnSpc>
                <a:spcPts val="2400"/>
              </a:lnSpc>
              <a:spcBef>
                <a:spcPts val="131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&lt;p&gt;Este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primer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párrafo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no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contiene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saltos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línea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ni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otro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tipo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espaciado.&lt;/p&gt;</a:t>
            </a:r>
            <a:endParaRPr sz="2050">
              <a:latin typeface="Consolas"/>
              <a:cs typeface="Consolas"/>
            </a:endParaRPr>
          </a:p>
          <a:p>
            <a:pPr marL="1158875" marR="2889885">
              <a:lnSpc>
                <a:spcPts val="3640"/>
              </a:lnSpc>
              <a:spcBef>
                <a:spcPts val="250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&lt;p&gt;Este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segundo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párrafo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sí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que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contiene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saltos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de</a:t>
            </a:r>
            <a:endParaRPr sz="2050">
              <a:latin typeface="Consolas"/>
              <a:cs typeface="Consolas"/>
            </a:endParaRPr>
          </a:p>
          <a:p>
            <a:pPr marL="1158875">
              <a:lnSpc>
                <a:spcPct val="100000"/>
              </a:lnSpc>
              <a:spcBef>
                <a:spcPts val="86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línea</a:t>
            </a:r>
            <a:endParaRPr sz="2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544" y="7241487"/>
            <a:ext cx="1594485" cy="1189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281940">
              <a:lnSpc>
                <a:spcPct val="100000"/>
              </a:lnSpc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y</a:t>
            </a:r>
            <a:endParaRPr sz="205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2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2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6177" y="7241487"/>
            <a:ext cx="4782185" cy="263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1014094" algn="l"/>
                <a:tab pos="2028189" algn="l"/>
                <a:tab pos="2752725" algn="l"/>
              </a:tabLst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otro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tipo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espaciado.&lt;/p&gt;</a:t>
            </a:r>
            <a:endParaRPr sz="2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20301" y="3321619"/>
            <a:ext cx="7564755" cy="3092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499"/>
              </a:lnSpc>
            </a:pPr>
            <a:r>
              <a:rPr dirty="0" sz="3400" b="0">
                <a:solidFill>
                  <a:srgbClr val="FFFFFF"/>
                </a:solidFill>
                <a:latin typeface="Landmark Inline"/>
                <a:cs typeface="Landmark Inline"/>
              </a:rPr>
              <a:t>HTML </a:t>
            </a:r>
            <a:r>
              <a:rPr dirty="0" sz="3400" spc="-210">
                <a:solidFill>
                  <a:srgbClr val="FFFFFF"/>
                </a:solidFill>
                <a:latin typeface="Lucida Sans"/>
                <a:cs typeface="Lucida Sans"/>
              </a:rPr>
              <a:t>(Hype</a:t>
            </a:r>
            <a:r>
              <a:rPr dirty="0" sz="3400" spc="-5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60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ext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k</a:t>
            </a:r>
            <a:r>
              <a:rPr dirty="0" sz="3400" spc="-405">
                <a:solidFill>
                  <a:srgbClr val="FFFFFF"/>
                </a:solidFill>
                <a:latin typeface="Lucida Sans"/>
                <a:cs typeface="Lucida Sans"/>
              </a:rPr>
              <a:t>up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anguage)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enguaje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cas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1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abo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web.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750">
              <a:latin typeface="Times New Roman"/>
              <a:cs typeface="Times New Roman"/>
            </a:endParaRPr>
          </a:p>
          <a:p>
            <a:pPr algn="ctr" marL="201295" marR="193675">
              <a:lnSpc>
                <a:spcPct val="100499"/>
              </a:lnSpc>
            </a:pPr>
            <a:r>
              <a:rPr dirty="0" sz="3400" b="0">
                <a:solidFill>
                  <a:srgbClr val="FFFFFF"/>
                </a:solidFill>
                <a:latin typeface="Landmark Inline"/>
                <a:cs typeface="Landmark Inline"/>
              </a:rPr>
              <a:t>HTML</a:t>
            </a:r>
            <a:r>
              <a:rPr dirty="0" sz="3400" spc="135" b="0">
                <a:solidFill>
                  <a:srgbClr val="FFFFFF"/>
                </a:solidFill>
                <a:latin typeface="Landmark Inline"/>
                <a:cs typeface="Landmark Inline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5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400" spc="-484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escribir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1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as.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400" y="3603348"/>
            <a:ext cx="6858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63900" y="3670300"/>
            <a:ext cx="6477000" cy="318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799" y="2832691"/>
            <a:ext cx="10879455" cy="545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8000" spc="-455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8000" spc="-42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8000" spc="-17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8000" spc="3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8000" spc="-229" b="1">
                <a:solidFill>
                  <a:srgbClr val="FFFFFF"/>
                </a:solidFill>
                <a:latin typeface="Calibri"/>
                <a:cs typeface="Calibri"/>
              </a:rPr>
              <a:t>p;</a:t>
            </a:r>
            <a:endParaRPr sz="8000">
              <a:latin typeface="Calibri"/>
              <a:cs typeface="Calibri"/>
            </a:endParaRPr>
          </a:p>
          <a:p>
            <a:pPr algn="ctr" marL="330835" marR="323215">
              <a:lnSpc>
                <a:spcPct val="100000"/>
              </a:lnSpc>
              <a:spcBef>
                <a:spcPts val="5295"/>
              </a:spcBef>
            </a:pP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Existen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alter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incluir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anco</a:t>
            </a:r>
            <a:r>
              <a:rPr dirty="0" sz="35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dicio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9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es.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Esto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consigue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ituyendo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nuevo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 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anco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3500" spc="-19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5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p;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65" b="1">
                <a:solidFill>
                  <a:srgbClr val="FFFFFF"/>
                </a:solidFill>
                <a:latin typeface="Calibri"/>
                <a:cs typeface="Calibri"/>
              </a:rPr>
              <a:t>(non-br</a:t>
            </a:r>
            <a:r>
              <a:rPr dirty="0" sz="3500" spc="-15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20" b="1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5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500" spc="6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9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&amp;nbsp;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equi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9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sólo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anco,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deben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escribir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ta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&amp;nbsp;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segu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 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anco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40">
                <a:solidFill>
                  <a:srgbClr val="FFFFFF"/>
                </a:solidFill>
                <a:latin typeface="Lucida Sans"/>
                <a:cs typeface="Lucida Sans"/>
              </a:rPr>
              <a:t>qu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consegui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410" rIns="0" bIns="0" rtlCol="0" vert="horz">
            <a:spAutoFit/>
          </a:bodyPr>
          <a:lstStyle/>
          <a:p>
            <a:pPr algn="ctr" marL="0">
              <a:lnSpc>
                <a:spcPct val="100000"/>
              </a:lnSpc>
            </a:pPr>
            <a:r>
              <a:rPr dirty="0" sz="8000" spc="-335" b="1">
                <a:latin typeface="Calibri"/>
                <a:cs typeface="Calibri"/>
              </a:rPr>
              <a:t>&lt;br</a:t>
            </a:r>
            <a:r>
              <a:rPr dirty="0" sz="8000" spc="80" b="1">
                <a:latin typeface="Calibri"/>
                <a:cs typeface="Calibri"/>
              </a:rPr>
              <a:t> </a:t>
            </a:r>
            <a:r>
              <a:rPr dirty="0" sz="8000" spc="-450" b="1">
                <a:latin typeface="Calibri"/>
                <a:cs typeface="Calibri"/>
              </a:rPr>
              <a:t>/&gt;</a:t>
            </a:r>
            <a:endParaRPr sz="80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spcBef>
                <a:spcPts val="5295"/>
              </a:spcBef>
            </a:pPr>
            <a:r>
              <a:rPr dirty="0" sz="3500" spc="100">
                <a:latin typeface="Lucida Sans"/>
                <a:cs typeface="Lucida Sans"/>
              </a:rPr>
              <a:t>P</a:t>
            </a:r>
            <a:r>
              <a:rPr dirty="0" sz="3500" spc="-310">
                <a:latin typeface="Lucida Sans"/>
                <a:cs typeface="Lucida Sans"/>
              </a:rPr>
              <a:t>a</a:t>
            </a:r>
            <a:r>
              <a:rPr dirty="0" sz="3500" spc="-305">
                <a:latin typeface="Lucida Sans"/>
                <a:cs typeface="Lucida Sans"/>
              </a:rPr>
              <a:t>r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75">
                <a:latin typeface="Lucida Sans"/>
                <a:cs typeface="Lucida Sans"/>
              </a:rPr>
              <a:t>for</a:t>
            </a:r>
            <a:r>
              <a:rPr dirty="0" sz="3500" spc="-500">
                <a:latin typeface="Lucida Sans"/>
                <a:cs typeface="Lucida Sans"/>
              </a:rPr>
              <a:t>z</a:t>
            </a:r>
            <a:r>
              <a:rPr dirty="0" sz="3500" spc="-270">
                <a:latin typeface="Lucida Sans"/>
                <a:cs typeface="Lucida Sans"/>
              </a:rPr>
              <a:t>ar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50">
                <a:latin typeface="Lucida Sans"/>
                <a:cs typeface="Lucida Sans"/>
              </a:rPr>
              <a:t>u</a:t>
            </a:r>
            <a:r>
              <a:rPr dirty="0" sz="3500" spc="-385">
                <a:latin typeface="Lucida Sans"/>
                <a:cs typeface="Lucida Sans"/>
              </a:rPr>
              <a:t>n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95">
                <a:latin typeface="Lucida Sans"/>
                <a:cs typeface="Lucida Sans"/>
              </a:rPr>
              <a:t>nue</a:t>
            </a:r>
            <a:r>
              <a:rPr dirty="0" sz="3500" spc="-295">
                <a:latin typeface="Lucida Sans"/>
                <a:cs typeface="Lucida Sans"/>
              </a:rPr>
              <a:t>v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15">
                <a:latin typeface="Lucida Sans"/>
                <a:cs typeface="Lucida Sans"/>
              </a:rPr>
              <a:t>línea,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70">
                <a:latin typeface="Lucida Sans"/>
                <a:cs typeface="Lucida Sans"/>
              </a:rPr>
              <a:t>o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70">
                <a:latin typeface="Lucida Sans"/>
                <a:cs typeface="Lucida Sans"/>
              </a:rPr>
              <a:t>lo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60">
                <a:latin typeface="Lucida Sans"/>
                <a:cs typeface="Lucida Sans"/>
              </a:rPr>
              <a:t>que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65">
                <a:latin typeface="Lucida Sans"/>
                <a:cs typeface="Lucida Sans"/>
              </a:rPr>
              <a:t>es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70">
                <a:latin typeface="Lucida Sans"/>
                <a:cs typeface="Lucida Sans"/>
              </a:rPr>
              <a:t>lo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15">
                <a:latin typeface="Lucida Sans"/>
                <a:cs typeface="Lucida Sans"/>
              </a:rPr>
              <a:t>mismo,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70">
                <a:latin typeface="Lucida Sans"/>
                <a:cs typeface="Lucida Sans"/>
              </a:rPr>
              <a:t>lo</a:t>
            </a:r>
            <a:r>
              <a:rPr dirty="0" sz="3500" spc="-190">
                <a:latin typeface="Lucida Sans"/>
                <a:cs typeface="Lucida Sans"/>
              </a:rPr>
              <a:t> </a:t>
            </a:r>
            <a:r>
              <a:rPr dirty="0" sz="3500" spc="-295">
                <a:latin typeface="Lucida Sans"/>
                <a:cs typeface="Lucida Sans"/>
              </a:rPr>
              <a:t>equi</a:t>
            </a:r>
            <a:r>
              <a:rPr dirty="0" sz="3500" spc="-330">
                <a:latin typeface="Lucida Sans"/>
                <a:cs typeface="Lucida Sans"/>
              </a:rPr>
              <a:t>v</a:t>
            </a:r>
            <a:r>
              <a:rPr dirty="0" sz="3500" spc="-235">
                <a:latin typeface="Lucida Sans"/>
                <a:cs typeface="Lucida Sans"/>
              </a:rPr>
              <a:t>a</a:t>
            </a:r>
            <a:r>
              <a:rPr dirty="0" sz="3500" spc="-90">
                <a:latin typeface="Lucida Sans"/>
                <a:cs typeface="Lucida Sans"/>
              </a:rPr>
              <a:t>l</a:t>
            </a:r>
            <a:r>
              <a:rPr dirty="0" sz="3500" spc="-254">
                <a:latin typeface="Lucida Sans"/>
                <a:cs typeface="Lucida Sans"/>
              </a:rPr>
              <a:t>e</a:t>
            </a:r>
            <a:r>
              <a:rPr dirty="0" sz="3500" spc="-325">
                <a:latin typeface="Lucida Sans"/>
                <a:cs typeface="Lucida Sans"/>
              </a:rPr>
              <a:t>n</a:t>
            </a:r>
            <a:r>
              <a:rPr dirty="0" sz="3500" spc="-295">
                <a:latin typeface="Lucida Sans"/>
                <a:cs typeface="Lucida Sans"/>
              </a:rPr>
              <a:t>te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484">
                <a:latin typeface="Lucida Sans"/>
                <a:cs typeface="Lucida Sans"/>
              </a:rPr>
              <a:t>p</a:t>
            </a:r>
            <a:r>
              <a:rPr dirty="0" sz="3500" spc="-380">
                <a:latin typeface="Lucida Sans"/>
                <a:cs typeface="Lucida Sans"/>
              </a:rPr>
              <a:t>r</a:t>
            </a:r>
            <a:r>
              <a:rPr dirty="0" sz="3500" spc="-280">
                <a:latin typeface="Lucida Sans"/>
                <a:cs typeface="Lucida Sans"/>
              </a:rPr>
              <a:t>esio</a:t>
            </a:r>
            <a:r>
              <a:rPr dirty="0" sz="3500" spc="-385">
                <a:latin typeface="Lucida Sans"/>
                <a:cs typeface="Lucida Sans"/>
              </a:rPr>
              <a:t>n</a:t>
            </a:r>
            <a:r>
              <a:rPr dirty="0" sz="3500" spc="-270">
                <a:latin typeface="Lucida Sans"/>
                <a:cs typeface="Lucida Sans"/>
              </a:rPr>
              <a:t>ar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04">
                <a:latin typeface="Lucida Sans"/>
                <a:cs typeface="Lucida Sans"/>
              </a:rPr>
              <a:t>l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70">
                <a:latin typeface="Lucida Sans"/>
                <a:cs typeface="Lucida Sans"/>
              </a:rPr>
              <a:t>tec</a:t>
            </a:r>
            <a:r>
              <a:rPr dirty="0" sz="3500" spc="-204">
                <a:latin typeface="Lucida Sans"/>
                <a:cs typeface="Lucida Sans"/>
              </a:rPr>
              <a:t>l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210" i="1">
                <a:latin typeface="Gill Sans MT"/>
                <a:cs typeface="Gill Sans MT"/>
              </a:rPr>
              <a:t>E</a:t>
            </a:r>
            <a:r>
              <a:rPr dirty="0" sz="3500" spc="155" i="1">
                <a:latin typeface="Gill Sans MT"/>
                <a:cs typeface="Gill Sans MT"/>
              </a:rPr>
              <a:t>n</a:t>
            </a:r>
            <a:r>
              <a:rPr dirty="0" sz="3500" spc="45" i="1">
                <a:latin typeface="Gill Sans MT"/>
                <a:cs typeface="Gill Sans MT"/>
              </a:rPr>
              <a:t>ter</a:t>
            </a:r>
            <a:r>
              <a:rPr dirty="0" sz="3500" spc="-140" i="1">
                <a:latin typeface="Gill Sans MT"/>
                <a:cs typeface="Gill Sans MT"/>
              </a:rPr>
              <a:t> </a:t>
            </a:r>
            <a:r>
              <a:rPr dirty="0" sz="3500" spc="-370">
                <a:latin typeface="Lucida Sans"/>
                <a:cs typeface="Lucida Sans"/>
              </a:rPr>
              <a:t>o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55" i="1">
                <a:latin typeface="Gill Sans MT"/>
                <a:cs typeface="Gill Sans MT"/>
              </a:rPr>
              <a:t>I</a:t>
            </a:r>
            <a:r>
              <a:rPr dirty="0" sz="3500" spc="75" i="1">
                <a:latin typeface="Gill Sans MT"/>
                <a:cs typeface="Gill Sans MT"/>
              </a:rPr>
              <a:t>n</a:t>
            </a:r>
            <a:r>
              <a:rPr dirty="0" sz="3500" spc="-30" i="1">
                <a:latin typeface="Gill Sans MT"/>
                <a:cs typeface="Gill Sans MT"/>
              </a:rPr>
              <a:t>t</a:t>
            </a:r>
            <a:r>
              <a:rPr dirty="0" sz="3500" spc="-70" i="1">
                <a:latin typeface="Gill Sans MT"/>
                <a:cs typeface="Gill Sans MT"/>
              </a:rPr>
              <a:t>r</a:t>
            </a:r>
            <a:r>
              <a:rPr dirty="0" sz="3500" spc="215" i="1">
                <a:latin typeface="Gill Sans MT"/>
                <a:cs typeface="Gill Sans MT"/>
              </a:rPr>
              <a:t>o</a:t>
            </a:r>
            <a:r>
              <a:rPr dirty="0" sz="3500" spc="-140" i="1">
                <a:latin typeface="Gill Sans MT"/>
                <a:cs typeface="Gill Sans MT"/>
              </a:rPr>
              <a:t> </a:t>
            </a:r>
            <a:r>
              <a:rPr dirty="0" sz="3500" spc="-325">
                <a:latin typeface="Lucida Sans"/>
                <a:cs typeface="Lucida Sans"/>
              </a:rPr>
              <a:t>escrib</a:t>
            </a:r>
            <a:r>
              <a:rPr dirty="0" sz="3500" spc="-160">
                <a:latin typeface="Lucida Sans"/>
                <a:cs typeface="Lucida Sans"/>
              </a:rPr>
              <a:t>i</a:t>
            </a:r>
            <a:r>
              <a:rPr dirty="0" sz="3500" spc="-340">
                <a:latin typeface="Lucida Sans"/>
                <a:cs typeface="Lucida Sans"/>
              </a:rPr>
              <a:t>endo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50">
                <a:latin typeface="Lucida Sans"/>
                <a:cs typeface="Lucida Sans"/>
              </a:rPr>
              <a:t>un</a:t>
            </a:r>
            <a:r>
              <a:rPr dirty="0" sz="3500" spc="-180">
                <a:latin typeface="Lucida Sans"/>
                <a:cs typeface="Lucida Sans"/>
              </a:rPr>
              <a:t> </a:t>
            </a:r>
            <a:r>
              <a:rPr dirty="0" sz="3500" spc="-350">
                <a:latin typeface="Lucida Sans"/>
                <a:cs typeface="Lucida Sans"/>
              </a:rPr>
              <a:t>texto,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65">
                <a:latin typeface="Lucida Sans"/>
                <a:cs typeface="Lucida Sans"/>
              </a:rPr>
              <a:t>se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459">
                <a:latin typeface="Lucida Sans"/>
                <a:cs typeface="Lucida Sans"/>
              </a:rPr>
              <a:t>u</a:t>
            </a:r>
            <a:r>
              <a:rPr dirty="0" sz="3500" spc="-240">
                <a:latin typeface="Lucida Sans"/>
                <a:cs typeface="Lucida Sans"/>
              </a:rPr>
              <a:t>t</a:t>
            </a:r>
            <a:r>
              <a:rPr dirty="0" sz="3500" spc="-235">
                <a:latin typeface="Lucida Sans"/>
                <a:cs typeface="Lucida Sans"/>
              </a:rPr>
              <a:t>ili</a:t>
            </a:r>
            <a:r>
              <a:rPr dirty="0" sz="3500" spc="-500">
                <a:latin typeface="Lucida Sans"/>
                <a:cs typeface="Lucida Sans"/>
              </a:rPr>
              <a:t>z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195">
                <a:latin typeface="Lucida Sans"/>
                <a:cs typeface="Lucida Sans"/>
              </a:rPr>
              <a:t>el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30">
                <a:latin typeface="Lucida Sans"/>
                <a:cs typeface="Lucida Sans"/>
              </a:rPr>
              <a:t>tag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150" b="1">
                <a:latin typeface="Calibri"/>
                <a:cs typeface="Calibri"/>
              </a:rPr>
              <a:t>&lt;br</a:t>
            </a:r>
            <a:r>
              <a:rPr dirty="0" sz="3500" spc="35" b="1">
                <a:latin typeface="Calibri"/>
                <a:cs typeface="Calibri"/>
              </a:rPr>
              <a:t> </a:t>
            </a:r>
            <a:r>
              <a:rPr dirty="0" sz="3500" spc="-195" b="1">
                <a:latin typeface="Calibri"/>
                <a:cs typeface="Calibri"/>
              </a:rPr>
              <a:t>/&gt;</a:t>
            </a:r>
            <a:r>
              <a:rPr dirty="0" sz="3500" spc="-310">
                <a:latin typeface="Lucida Sans"/>
                <a:cs typeface="Lucida Sans"/>
              </a:rPr>
              <a:t>.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0">
                <a:latin typeface="Lucida Sans"/>
                <a:cs typeface="Lucida Sans"/>
              </a:rPr>
              <a:t>Se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45">
                <a:latin typeface="Lucida Sans"/>
                <a:cs typeface="Lucida Sans"/>
              </a:rPr>
              <a:t>t</a:t>
            </a:r>
            <a:r>
              <a:rPr dirty="0" sz="3500" spc="-450">
                <a:latin typeface="Lucida Sans"/>
                <a:cs typeface="Lucida Sans"/>
              </a:rPr>
              <a:t>r</a:t>
            </a:r>
            <a:r>
              <a:rPr dirty="0" sz="3500" spc="-245">
                <a:latin typeface="Lucida Sans"/>
                <a:cs typeface="Lucida Sans"/>
              </a:rPr>
              <a:t>ata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35">
                <a:latin typeface="Lucida Sans"/>
                <a:cs typeface="Lucida Sans"/>
              </a:rPr>
              <a:t>de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50">
                <a:latin typeface="Lucida Sans"/>
                <a:cs typeface="Lucida Sans"/>
              </a:rPr>
              <a:t>u</a:t>
            </a:r>
            <a:r>
              <a:rPr dirty="0" sz="3500" spc="-385">
                <a:latin typeface="Lucida Sans"/>
                <a:cs typeface="Lucida Sans"/>
              </a:rPr>
              <a:t>n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55">
                <a:latin typeface="Lucida Sans"/>
                <a:cs typeface="Lucida Sans"/>
              </a:rPr>
              <a:t>e</a:t>
            </a:r>
            <a:r>
              <a:rPr dirty="0" sz="3500" spc="-204">
                <a:latin typeface="Lucida Sans"/>
                <a:cs typeface="Lucida Sans"/>
              </a:rPr>
              <a:t>t</a:t>
            </a:r>
            <a:r>
              <a:rPr dirty="0" sz="3500" spc="-300">
                <a:latin typeface="Lucida Sans"/>
                <a:cs typeface="Lucida Sans"/>
              </a:rPr>
              <a:t>i</a:t>
            </a:r>
            <a:r>
              <a:rPr dirty="0" sz="3500" spc="-330">
                <a:latin typeface="Lucida Sans"/>
                <a:cs typeface="Lucida Sans"/>
              </a:rPr>
              <a:t>queta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25">
                <a:latin typeface="Lucida Sans"/>
                <a:cs typeface="Lucida Sans"/>
              </a:rPr>
              <a:t>v</a:t>
            </a:r>
            <a:r>
              <a:rPr dirty="0" sz="3500" spc="-229">
                <a:latin typeface="Lucida Sans"/>
                <a:cs typeface="Lucida Sans"/>
              </a:rPr>
              <a:t>a</a:t>
            </a:r>
            <a:r>
              <a:rPr dirty="0" sz="3500" spc="-190">
                <a:latin typeface="Lucida Sans"/>
                <a:cs typeface="Lucida Sans"/>
              </a:rPr>
              <a:t>cía,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65">
                <a:latin typeface="Lucida Sans"/>
                <a:cs typeface="Lucida Sans"/>
              </a:rPr>
              <a:t>es</a:t>
            </a:r>
            <a:r>
              <a:rPr dirty="0" sz="3500" spc="-155">
                <a:latin typeface="Lucida Sans"/>
                <a:cs typeface="Lucida Sans"/>
              </a:rPr>
              <a:t> </a:t>
            </a:r>
            <a:r>
              <a:rPr dirty="0" sz="3500" spc="-300">
                <a:latin typeface="Lucida Sans"/>
                <a:cs typeface="Lucida Sans"/>
              </a:rPr>
              <a:t>deci</a:t>
            </a:r>
            <a:r>
              <a:rPr dirty="0" sz="3500" spc="-685">
                <a:latin typeface="Lucida Sans"/>
                <a:cs typeface="Lucida Sans"/>
              </a:rPr>
              <a:t>r</a:t>
            </a:r>
            <a:r>
              <a:rPr dirty="0" sz="3500" spc="-170">
                <a:latin typeface="Lucida Sans"/>
                <a:cs typeface="Lucida Sans"/>
              </a:rPr>
              <a:t>,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50">
                <a:latin typeface="Lucida Sans"/>
                <a:cs typeface="Lucida Sans"/>
              </a:rPr>
              <a:t>no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00">
                <a:latin typeface="Lucida Sans"/>
                <a:cs typeface="Lucida Sans"/>
              </a:rPr>
              <a:t>enc</a:t>
            </a:r>
            <a:r>
              <a:rPr dirty="0" sz="3500" spc="-120">
                <a:latin typeface="Lucida Sans"/>
                <a:cs typeface="Lucida Sans"/>
              </a:rPr>
              <a:t>i</a:t>
            </a:r>
            <a:r>
              <a:rPr dirty="0" sz="3500" spc="-340">
                <a:latin typeface="Lucida Sans"/>
                <a:cs typeface="Lucida Sans"/>
              </a:rPr>
              <a:t>er</a:t>
            </a:r>
            <a:r>
              <a:rPr dirty="0" sz="3500" spc="-365">
                <a:latin typeface="Lucida Sans"/>
                <a:cs typeface="Lucida Sans"/>
              </a:rPr>
              <a:t>r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70">
                <a:latin typeface="Lucida Sans"/>
                <a:cs typeface="Lucida Sans"/>
              </a:rPr>
              <a:t>n</a:t>
            </a:r>
            <a:r>
              <a:rPr dirty="0" sz="3500" spc="-350">
                <a:latin typeface="Lucida Sans"/>
                <a:cs typeface="Lucida Sans"/>
              </a:rPr>
              <a:t>ingún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70">
                <a:latin typeface="Lucida Sans"/>
                <a:cs typeface="Lucida Sans"/>
              </a:rPr>
              <a:t>texto.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400" y="3603348"/>
            <a:ext cx="6858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63900" y="3666848"/>
            <a:ext cx="6477000" cy="318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100" y="2590800"/>
            <a:ext cx="11658600" cy="6019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3830">
              <a:lnSpc>
                <a:spcPct val="100000"/>
              </a:lnSpc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2050">
              <a:latin typeface="Consolas"/>
              <a:cs typeface="Consolas"/>
            </a:endParaRPr>
          </a:p>
          <a:p>
            <a:pPr marL="743585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2050">
              <a:latin typeface="Consolas"/>
              <a:cs typeface="Consolas"/>
            </a:endParaRPr>
          </a:p>
          <a:p>
            <a:pPr marL="1323340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&lt;title&gt;Espacios</a:t>
            </a:r>
            <a:r>
              <a:rPr dirty="0" sz="20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en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blanco&lt;/title&gt;</a:t>
            </a:r>
            <a:endParaRPr sz="2050">
              <a:latin typeface="Consolas"/>
              <a:cs typeface="Consolas"/>
            </a:endParaRPr>
          </a:p>
          <a:p>
            <a:pPr marL="743585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2050">
              <a:latin typeface="Consolas"/>
              <a:cs typeface="Consolas"/>
            </a:endParaRPr>
          </a:p>
          <a:p>
            <a:pPr marL="743585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2050">
              <a:latin typeface="Consolas"/>
              <a:cs typeface="Consolas"/>
            </a:endParaRPr>
          </a:p>
          <a:p>
            <a:pPr marL="163830" marR="764540" indent="1158875">
              <a:lnSpc>
                <a:spcPts val="2400"/>
              </a:lnSpc>
              <a:spcBef>
                <a:spcPts val="131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&lt;p&gt;Este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primer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párrafo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no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contiene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saltos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línea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ni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otro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tipo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espaciado.&lt;/p&gt;</a:t>
            </a:r>
            <a:endParaRPr sz="2050">
              <a:latin typeface="Consolas"/>
              <a:cs typeface="Consolas"/>
            </a:endParaRPr>
          </a:p>
          <a:p>
            <a:pPr marL="1323340" marR="2647950">
              <a:lnSpc>
                <a:spcPts val="3640"/>
              </a:lnSpc>
              <a:spcBef>
                <a:spcPts val="250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&lt;p&gt;Este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segundo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párrafo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sí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que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contiene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saltos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&lt;br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de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&lt;br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050">
              <a:latin typeface="Consolas"/>
              <a:cs typeface="Consolas"/>
            </a:endParaRPr>
          </a:p>
          <a:p>
            <a:pPr marL="1323340">
              <a:lnSpc>
                <a:spcPct val="100000"/>
              </a:lnSpc>
              <a:spcBef>
                <a:spcPts val="86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línea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&lt;br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050">
              <a:latin typeface="Consolas"/>
              <a:cs typeface="Consolas"/>
            </a:endParaRPr>
          </a:p>
          <a:p>
            <a:pPr marL="1323340">
              <a:lnSpc>
                <a:spcPts val="2430"/>
              </a:lnSpc>
              <a:spcBef>
                <a:spcPts val="1185"/>
              </a:spcBef>
              <a:tabLst>
                <a:tab pos="11030585" algn="l"/>
              </a:tabLst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y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&amp;nbsp;&amp;nbsp;</a:t>
            </a:r>
            <a:r>
              <a:rPr dirty="0" sz="20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otro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&amp;nbsp;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tipo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&amp;nbsp;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&amp;nbsp;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espaciado.&lt;/p&gt;</a:t>
            </a:r>
            <a:r>
              <a:rPr dirty="0" sz="205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&lt;/</a:t>
            </a:r>
            <a:endParaRPr sz="2050">
              <a:latin typeface="Consolas"/>
              <a:cs typeface="Consolas"/>
            </a:endParaRPr>
          </a:p>
          <a:p>
            <a:pPr marL="163830">
              <a:lnSpc>
                <a:spcPts val="2430"/>
              </a:lnSpc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body&gt;</a:t>
            </a:r>
            <a:endParaRPr sz="2050">
              <a:latin typeface="Consolas"/>
              <a:cs typeface="Consolas"/>
            </a:endParaRPr>
          </a:p>
          <a:p>
            <a:pPr marL="163830">
              <a:lnSpc>
                <a:spcPct val="100000"/>
              </a:lnSpc>
              <a:spcBef>
                <a:spcPts val="1185"/>
              </a:spcBef>
            </a:pPr>
            <a:r>
              <a:rPr dirty="0" sz="2050" spc="1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2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126" y="4923995"/>
            <a:ext cx="10981055" cy="3674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03835" marR="196215">
              <a:lnSpc>
                <a:spcPct val="100000"/>
              </a:lnSpc>
            </a:pP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5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recomend</a:t>
            </a:r>
            <a:r>
              <a:rPr dirty="0" sz="3500" spc="-1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mucho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menos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bus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3500" spc="-19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5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p;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50" b="1">
                <a:solidFill>
                  <a:srgbClr val="FFFFFF"/>
                </a:solidFill>
                <a:latin typeface="Calibri"/>
                <a:cs typeface="Calibri"/>
              </a:rPr>
              <a:t>&lt;br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95" b="1">
                <a:solidFill>
                  <a:srgbClr val="FFFFFF"/>
                </a:solidFill>
                <a:latin typeface="Calibri"/>
                <a:cs typeface="Calibri"/>
              </a:rPr>
              <a:t>/&gt;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menos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sea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totalme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necesario.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Estos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fuer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docume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most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aspecto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visual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conc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eto,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dirty="0" sz="3500" spc="2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pons</a:t>
            </a:r>
            <a:r>
              <a:rPr dirty="0" sz="3500" spc="-1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5" b="1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dirty="0" sz="3500" spc="2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ho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15" b="1">
                <a:solidFill>
                  <a:srgbClr val="FFFFFF"/>
                </a:solidFill>
                <a:latin typeface="Calibri"/>
                <a:cs typeface="Calibri"/>
              </a:rPr>
              <a:t>ilos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2645" y="1903186"/>
            <a:ext cx="4359507" cy="326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01" y="3366091"/>
            <a:ext cx="11195050" cy="439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8000" spc="-310" b="1">
                <a:solidFill>
                  <a:srgbClr val="FFFFFF"/>
                </a:solidFill>
                <a:latin typeface="Calibri"/>
                <a:cs typeface="Calibri"/>
              </a:rPr>
              <a:t>&lt;pre&gt;</a:t>
            </a:r>
            <a:endParaRPr sz="80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spcBef>
                <a:spcPts val="5295"/>
              </a:spcBef>
            </a:pP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Existe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ane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45" b="1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dirty="0" sz="3500" spc="-5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19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7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xto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7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9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crito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espetando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anco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nue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líneas.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487680" marR="480059">
              <a:lnSpc>
                <a:spcPct val="100000"/>
              </a:lnSpc>
            </a:pP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ejemplo,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cuando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debe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most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ectame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gene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algu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aplic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ción.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400" y="3603348"/>
            <a:ext cx="6858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63900" y="3666848"/>
            <a:ext cx="6477000" cy="318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593" rIns="0" bIns="0" rtlCol="0" vert="horz">
            <a:spAutoFit/>
          </a:bodyPr>
          <a:lstStyle/>
          <a:p>
            <a:pPr marL="452755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&lt;pre&gt;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13895" y="5493189"/>
            <a:ext cx="337756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&lt;pre&gt;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834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834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67089" y="7085593"/>
            <a:ext cx="827087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240">
                <a:latin typeface="Lucida Sans"/>
                <a:cs typeface="Lucida Sans"/>
              </a:rPr>
              <a:t>M</a:t>
            </a:r>
            <a:r>
              <a:rPr dirty="0" sz="3000" spc="-295">
                <a:latin typeface="Lucida Sans"/>
                <a:cs typeface="Lucida Sans"/>
              </a:rPr>
              <a:t>uest</a:t>
            </a:r>
            <a:r>
              <a:rPr dirty="0" sz="3000" spc="-30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65">
                <a:latin typeface="Lucida Sans"/>
                <a:cs typeface="Lucida Sans"/>
              </a:rPr>
              <a:t>el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texto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4">
                <a:latin typeface="Lucida Sans"/>
                <a:cs typeface="Lucida Sans"/>
              </a:rPr>
              <a:t>co</a:t>
            </a:r>
            <a:r>
              <a:rPr dirty="0" sz="3000" spc="-315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t</a:t>
            </a:r>
            <a:r>
              <a:rPr dirty="0" sz="3000" spc="-200">
                <a:latin typeface="Lucida Sans"/>
                <a:cs typeface="Lucida Sans"/>
              </a:rPr>
              <a:t>i</a:t>
            </a:r>
            <a:r>
              <a:rPr dirty="0" sz="3000" spc="-229">
                <a:latin typeface="Lucida Sans"/>
                <a:cs typeface="Lucida Sans"/>
              </a:rPr>
              <a:t>ene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10">
                <a:latin typeface="Lucida Sans"/>
                <a:cs typeface="Lucida Sans"/>
              </a:rPr>
              <a:t>tal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0">
                <a:latin typeface="Lucida Sans"/>
                <a:cs typeface="Lucida Sans"/>
              </a:rPr>
              <a:t>y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como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5">
                <a:latin typeface="Lucida Sans"/>
                <a:cs typeface="Lucida Sans"/>
              </a:rPr>
              <a:t>está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escrito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4844" y="2306514"/>
            <a:ext cx="5393690" cy="659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185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185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&lt;title&gt;Etiqueta</a:t>
            </a:r>
            <a:r>
              <a:rPr dirty="0" sz="18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pre&lt;/title&gt;</a:t>
            </a:r>
            <a:endParaRPr sz="185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185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185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&lt;pre&gt;</a:t>
            </a:r>
            <a:endParaRPr sz="185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etiqueta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pre</a:t>
            </a:r>
            <a:endParaRPr sz="1850">
              <a:latin typeface="Consolas"/>
              <a:cs typeface="Consolas"/>
            </a:endParaRPr>
          </a:p>
          <a:p>
            <a:pPr marL="1845310" marR="5080" indent="-393065">
              <a:lnSpc>
                <a:spcPct val="149800"/>
              </a:lnSpc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respeta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los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espacios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en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blanco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y</a:t>
            </a:r>
            <a:endParaRPr sz="1850">
              <a:latin typeface="Consolas"/>
              <a:cs typeface="Consolas"/>
            </a:endParaRPr>
          </a:p>
          <a:p>
            <a:pPr marL="1714500" marR="2099310" indent="-523875">
              <a:lnSpc>
                <a:spcPct val="149800"/>
              </a:lnSpc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muestra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el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texto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tal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y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como</a:t>
            </a:r>
            <a:endParaRPr sz="1850">
              <a:latin typeface="Consolas"/>
              <a:cs typeface="Consolas"/>
            </a:endParaRPr>
          </a:p>
          <a:p>
            <a:pPr marL="145224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está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escrito</a:t>
            </a:r>
            <a:endParaRPr sz="185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&lt;/p&gt;</a:t>
            </a:r>
            <a:endParaRPr sz="185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&lt;/pre&gt;</a:t>
            </a:r>
            <a:endParaRPr sz="185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1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0648" y="622702"/>
            <a:ext cx="8223884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8825" marR="5080" indent="-746760">
              <a:lnSpc>
                <a:spcPct val="100000"/>
              </a:lnSpc>
              <a:tabLst>
                <a:tab pos="1492250" algn="l"/>
                <a:tab pos="3819525" algn="l"/>
                <a:tab pos="4712970" algn="l"/>
                <a:tab pos="51504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acios	en	b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anco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y	nue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lín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6437" y="3580195"/>
            <a:ext cx="3372485" cy="635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 spc="-60" b="1">
                <a:solidFill>
                  <a:srgbClr val="FFFFFF"/>
                </a:solidFill>
                <a:latin typeface="Calibri"/>
                <a:cs typeface="Calibri"/>
              </a:rPr>
              <a:t>¿Qué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000">
                <a:solidFill>
                  <a:srgbClr val="FFFFFF"/>
                </a:solidFill>
                <a:latin typeface="Trend Sans Four"/>
                <a:cs typeface="Trend Sans Four"/>
              </a:rPr>
              <a:t>W3C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021" y="4818949"/>
            <a:ext cx="7734934" cy="147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499"/>
              </a:lnSpc>
            </a:pPr>
            <a:r>
              <a:rPr dirty="0" sz="3400" spc="-110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ga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ismo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enca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abo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nor</a:t>
            </a:r>
            <a:r>
              <a:rPr dirty="0" sz="3400" spc="-53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seguir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1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4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0">
                <a:solidFill>
                  <a:srgbClr val="FFFFFF"/>
                </a:solidFill>
                <a:latin typeface="Lucida Sans"/>
                <a:cs typeface="Lucida Sans"/>
              </a:rPr>
              <a:t>XHTML.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590415">
              <a:lnSpc>
                <a:spcPts val="9505"/>
              </a:lnSpc>
            </a:pPr>
            <a:r>
              <a:rPr dirty="0" sz="8000" spc="-310" b="1">
                <a:solidFill>
                  <a:srgbClr val="FFFFFF"/>
                </a:solidFill>
                <a:latin typeface="Calibri"/>
                <a:cs typeface="Calibri"/>
              </a:rPr>
              <a:t>&lt;pre&gt;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329" y="2153306"/>
            <a:ext cx="9502140" cy="982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58240" marR="5080" indent="-1146175">
              <a:lnSpc>
                <a:spcPct val="100000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35" b="1">
                <a:solidFill>
                  <a:srgbClr val="FFFFFF"/>
                </a:solidFill>
                <a:latin typeface="Calibri"/>
                <a:cs typeface="Calibri"/>
              </a:rPr>
              <a:t>&lt;pre&gt;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algo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especia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es,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ya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aplican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algu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eg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as: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696" y="38026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7849" y="3740806"/>
            <a:ext cx="9684385" cy="1007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20" b="1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5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500" spc="6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9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ios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anco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(tabu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es,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 esp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nue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líneas)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696" y="54028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849" y="5341006"/>
            <a:ext cx="10203815" cy="1007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uest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dirty="0" sz="3500" spc="-16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ncho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jo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(todas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et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mis</a:t>
            </a:r>
            <a:r>
              <a:rPr dirty="0" sz="3500" spc="-5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anchu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a)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696" y="70030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849" y="6941206"/>
            <a:ext cx="9756140" cy="2074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longitud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líneas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(</a:t>
            </a:r>
            <a:r>
              <a:rPr dirty="0" sz="3500" spc="25" b="1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ín</a:t>
            </a:r>
            <a:r>
              <a:rPr dirty="0" sz="3500" spc="-15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5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prod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500" spc="15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croll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hor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zo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7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),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voca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anchu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sea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superior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anchu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ve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ta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46551" y="622702"/>
            <a:ext cx="671195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3925" marR="5080" indent="-911860">
              <a:lnSpc>
                <a:spcPct val="100000"/>
              </a:lnSpc>
              <a:tabLst>
                <a:tab pos="569277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Codifi</a:t>
            </a:r>
            <a:r>
              <a:rPr dirty="0" sz="4000" spc="-16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ación	de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4000" spc="-16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teres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77224" rIns="0" bIns="0" rtlCol="0" vert="horz">
            <a:spAutoFit/>
          </a:bodyPr>
          <a:lstStyle/>
          <a:p>
            <a:pPr marL="2204085">
              <a:lnSpc>
                <a:spcPts val="23865"/>
              </a:lnSpc>
            </a:pPr>
            <a:r>
              <a:rPr dirty="0" sz="20000" spc="1255" b="1">
                <a:latin typeface="Calibri"/>
                <a:cs typeface="Calibri"/>
              </a:rPr>
              <a:t>UTF-8</a:t>
            </a:r>
            <a:endParaRPr sz="20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46551" y="622702"/>
            <a:ext cx="671195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3925" marR="5080" indent="-911860">
              <a:lnSpc>
                <a:spcPct val="100000"/>
              </a:lnSpc>
              <a:tabLst>
                <a:tab pos="569277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Codifi</a:t>
            </a:r>
            <a:r>
              <a:rPr dirty="0" sz="4000" spc="-16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ación	de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4000" spc="-16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teres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560" y="2674006"/>
            <a:ext cx="11144250" cy="154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Existen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7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50" b="1">
                <a:solidFill>
                  <a:srgbClr val="FFFFFF"/>
                </a:solidFill>
                <a:latin typeface="Calibri"/>
                <a:cs typeface="Calibri"/>
              </a:rPr>
              <a:t>eres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habitualme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textos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incluir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ectame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web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 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darnos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415">
                <a:solidFill>
                  <a:srgbClr val="FFFFFF"/>
                </a:solidFill>
                <a:latin typeface="Lucida Sans"/>
                <a:cs typeface="Lucida Sans"/>
              </a:rPr>
              <a:t>ob</a:t>
            </a:r>
            <a:r>
              <a:rPr dirty="0" sz="3500" spc="-16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as.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Estos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son: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696" y="48694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7849" y="4807606"/>
            <a:ext cx="10751820" cy="1007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ca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cte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enguaje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HT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500" spc="32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696" y="64696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849" y="6407806"/>
            <a:ext cx="9914890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ca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cte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opios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85" b="1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dirty="0" sz="3500" spc="-25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114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7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25" b="1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és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8147" y="7479018"/>
            <a:ext cx="10648950" cy="100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15290">
              <a:lnSpc>
                <a:spcPct val="100000"/>
              </a:lnSpc>
            </a:pPr>
            <a:r>
              <a:rPr dirty="0" sz="3500" spc="10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ca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cte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opios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enguaje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existen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algu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45">
                <a:solidFill>
                  <a:srgbClr val="FFFFFF"/>
                </a:solidFill>
                <a:latin typeface="Lucida Sans"/>
                <a:cs typeface="Lucida Sans"/>
              </a:rPr>
              <a:t>exp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esiones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2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dirty="0" sz="3500" spc="-7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HT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500" spc="32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ituyen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46551" y="622702"/>
            <a:ext cx="671195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3925" marR="5080" indent="-911860">
              <a:lnSpc>
                <a:spcPct val="100000"/>
              </a:lnSpc>
              <a:tabLst>
                <a:tab pos="569277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Codifi</a:t>
            </a:r>
            <a:r>
              <a:rPr dirty="0" sz="4000" spc="-16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ación	de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</a:t>
            </a:r>
            <a:r>
              <a:rPr dirty="0" sz="4000" spc="-16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teres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7798" y="9046351"/>
            <a:ext cx="9109710" cy="0"/>
          </a:xfrm>
          <a:custGeom>
            <a:avLst/>
            <a:gdLst/>
            <a:ahLst/>
            <a:cxnLst/>
            <a:rect l="l" t="t" r="r" b="b"/>
            <a:pathLst>
              <a:path w="9109710" h="0">
                <a:moveTo>
                  <a:pt x="0" y="0"/>
                </a:moveTo>
                <a:lnTo>
                  <a:pt x="910920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0350" y="2393950"/>
          <a:ext cx="9950450" cy="542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850"/>
                <a:gridCol w="2482850"/>
                <a:gridCol w="2482850"/>
                <a:gridCol w="2482851"/>
              </a:tblGrid>
              <a:tr h="901700"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606060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01699"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606060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4000">
                        <a:latin typeface="Frontage Outline"/>
                        <a:cs typeface="Frontage Outline"/>
                      </a:endParaRPr>
                    </a:p>
                  </a:txBody>
                  <a:tcPr marL="0" marR="0" marB="0" marT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606060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60606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B36A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202" rIns="0" bIns="0" rtlCol="0" vert="horz">
            <a:spAutoFit/>
          </a:bodyPr>
          <a:lstStyle/>
          <a:p>
            <a:pPr marL="3741420">
              <a:lnSpc>
                <a:spcPts val="4620"/>
              </a:lnSpc>
            </a:pPr>
            <a:r>
              <a:rPr dirty="0" sz="4000" spc="-80">
                <a:solidFill>
                  <a:srgbClr val="FFFFFF"/>
                </a:solidFill>
              </a:rPr>
              <a:t>E</a:t>
            </a:r>
            <a:r>
              <a:rPr dirty="0" sz="4000">
                <a:solidFill>
                  <a:srgbClr val="FFFFFF"/>
                </a:solidFill>
              </a:rPr>
              <a:t>je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cicio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99458" y="1916187"/>
            <a:ext cx="11006455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2035" marR="5080" indent="-1029969">
              <a:lnSpc>
                <a:spcPct val="100000"/>
              </a:lnSpc>
            </a:pP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car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sigu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texto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aspecto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sigu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agen: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9584" y="3861772"/>
            <a:ext cx="7545630" cy="509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0084" y="3925272"/>
            <a:ext cx="7164630" cy="4712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51A7F9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solidFill>
                  <a:srgbClr val="FFFFFF"/>
                </a:solidFill>
                <a:latin typeface="Frontage Outline"/>
                <a:cs typeface="Frontage Outline"/>
              </a:rPr>
              <a:t>en</a:t>
            </a:r>
            <a:r>
              <a:rPr dirty="0" sz="2800" spc="-85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2800">
                <a:solidFill>
                  <a:srgbClr val="FFFFFF"/>
                </a:solidFill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90075" y="2529933"/>
            <a:ext cx="7625080" cy="4652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81025" marR="573405">
              <a:lnSpc>
                <a:spcPct val="100499"/>
              </a:lnSpc>
            </a:pPr>
            <a:r>
              <a:rPr dirty="0" sz="3400" spc="-9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1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ce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dirty="0" sz="3400" spc="-7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-50" b="1">
                <a:solidFill>
                  <a:srgbClr val="FFFFFF"/>
                </a:solidFill>
                <a:latin typeface="Calibri"/>
                <a:cs typeface="Calibri"/>
              </a:rPr>
              <a:t>xión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desde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1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ecurso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web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o.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499"/>
              </a:lnSpc>
            </a:pP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Estab</a:t>
            </a:r>
            <a:r>
              <a:rPr dirty="0" sz="34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ece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6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-1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60" b="1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z="3400" spc="1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-50" b="1">
                <a:solidFill>
                  <a:srgbClr val="FFFFFF"/>
                </a:solidFill>
                <a:latin typeface="Calibri"/>
                <a:cs typeface="Calibri"/>
              </a:rPr>
              <a:t>iones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-2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-100" b="1">
                <a:solidFill>
                  <a:srgbClr val="FFFFFF"/>
                </a:solidFill>
                <a:latin typeface="Calibri"/>
                <a:cs typeface="Calibri"/>
              </a:rPr>
              <a:t>tre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85" b="1">
                <a:solidFill>
                  <a:srgbClr val="FFFFFF"/>
                </a:solidFill>
                <a:latin typeface="Calibri"/>
                <a:cs typeface="Calibri"/>
              </a:rPr>
              <a:t>dos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45" b="1">
                <a:solidFill>
                  <a:srgbClr val="FFFFFF"/>
                </a:solidFill>
                <a:latin typeface="Calibri"/>
                <a:cs typeface="Calibri"/>
              </a:rPr>
              <a:t>recur</a:t>
            </a:r>
            <a:r>
              <a:rPr dirty="0" sz="3400" spc="-1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-80" b="1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dirty="0" sz="3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(principalme</a:t>
            </a:r>
            <a:r>
              <a:rPr dirty="0" sz="3400" spc="-40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web,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pe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tamb</a:t>
            </a:r>
            <a:r>
              <a:rPr dirty="0" sz="3400" spc="-13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én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6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53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ágenes,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docume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chivos).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600710" marR="593090">
              <a:lnSpc>
                <a:spcPct val="100499"/>
              </a:lnSpc>
            </a:pPr>
            <a:r>
              <a:rPr dirty="0" sz="3400" spc="-9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1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20">
                <a:solidFill>
                  <a:srgbClr val="FFFFFF"/>
                </a:solidFill>
                <a:latin typeface="Lucida Sans"/>
                <a:cs typeface="Lucida Sans"/>
              </a:rPr>
              <a:t>ce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com</a:t>
            </a:r>
            <a:r>
              <a:rPr dirty="0" sz="3400" spc="-12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1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ecurso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apu</a:t>
            </a:r>
            <a:r>
              <a:rPr dirty="0" sz="3400" spc="-3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ta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cia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o.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44717" y="927502"/>
            <a:ext cx="151574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URL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89418" rIns="0" bIns="0" rtlCol="0" vert="horz">
            <a:spAutoFit/>
          </a:bodyPr>
          <a:lstStyle/>
          <a:p>
            <a:pPr marL="327660">
              <a:lnSpc>
                <a:spcPts val="4195"/>
              </a:lnSpc>
            </a:pPr>
            <a:r>
              <a:rPr dirty="0" sz="3500" spc="10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poder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0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ender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funcio</a:t>
            </a:r>
            <a:r>
              <a:rPr dirty="0" sz="35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am</a:t>
            </a:r>
            <a:r>
              <a:rPr dirty="0" sz="3500" spc="-1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9053" y="2957818"/>
            <a:ext cx="10367010" cy="2057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ces,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importa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conocer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domi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concepto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endParaRPr sz="35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tabLst>
                <a:tab pos="1021715" algn="l"/>
              </a:tabLst>
            </a:pPr>
            <a:r>
              <a:rPr dirty="0" sz="3500" spc="210" b="1">
                <a:solidFill>
                  <a:srgbClr val="FFFFFF"/>
                </a:solidFill>
                <a:latin typeface="Calibri"/>
                <a:cs typeface="Calibri"/>
              </a:rPr>
              <a:t>URL</a:t>
            </a:r>
            <a:r>
              <a:rPr dirty="0" sz="3500" spc="21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500" spc="-95">
                <a:solidFill>
                  <a:srgbClr val="FFFFFF"/>
                </a:solidFill>
                <a:latin typeface="Lucida Sans"/>
                <a:cs typeface="Lucida Sans"/>
              </a:rPr>
              <a:t>(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iform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ce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Locator).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65">
                <a:solidFill>
                  <a:srgbClr val="FFFFFF"/>
                </a:solidFill>
                <a:latin typeface="Lucida Sans"/>
                <a:cs typeface="Lucida Sans"/>
              </a:rPr>
              <a:t>URL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ecurso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obje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ivos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principa</a:t>
            </a:r>
            <a:r>
              <a:rPr dirty="0" sz="3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es: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696" y="56695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7849" y="5607706"/>
            <a:ext cx="10702290" cy="2074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2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ica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ese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ecurso: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ternet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nomb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ico,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lo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posibilita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ces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apu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ten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inequívoca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determi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da.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696" y="8336588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7849" y="8274705"/>
            <a:ext cx="7328534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 spc="80" b="1">
                <a:solidFill>
                  <a:srgbClr val="FFFFFF"/>
                </a:solidFill>
                <a:latin typeface="Calibri"/>
                <a:cs typeface="Calibri"/>
              </a:rPr>
              <a:t>Loc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8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efic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ese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ecurso.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44717" y="927502"/>
            <a:ext cx="151574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URL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4419599"/>
            <a:ext cx="105918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54241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esquema://máquina:puerto/directorio/archivo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44717" y="927502"/>
            <a:ext cx="151574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URL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2527300"/>
            <a:ext cx="105918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54241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esquema://máquina:puerto/directorio/archivo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0000" y="38862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000" y="38862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12906" y="4114021"/>
            <a:ext cx="857948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5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http://www.arkaitzgarro.com/xhtml/capitulo-­‐5.html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2711" y="4042319"/>
            <a:ext cx="1122981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83254" y="4063541"/>
            <a:ext cx="1665464" cy="4079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71600" y="8153400"/>
            <a:ext cx="28067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5085">
              <a:lnSpc>
                <a:spcPct val="100000"/>
              </a:lnSpc>
            </a:pPr>
            <a:r>
              <a:rPr dirty="0" sz="2500">
                <a:latin typeface="Frontage Outline"/>
                <a:cs typeface="Frontage Outline"/>
              </a:rPr>
              <a:t>pr</a:t>
            </a:r>
            <a:r>
              <a:rPr dirty="0" sz="2500" spc="-75">
                <a:latin typeface="Frontage Outline"/>
                <a:cs typeface="Frontage Outline"/>
              </a:rPr>
              <a:t>o</a:t>
            </a:r>
            <a:r>
              <a:rPr dirty="0" sz="2500" spc="-12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ocolo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8828" y="4042319"/>
            <a:ext cx="3686714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03409" y="4057191"/>
            <a:ext cx="3624170" cy="2752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48100" y="6819900"/>
            <a:ext cx="32004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ct val="100000"/>
              </a:lnSpc>
              <a:tabLst>
                <a:tab pos="2242820" algn="l"/>
                <a:tab pos="2687320" algn="l"/>
              </a:tabLst>
            </a:pPr>
            <a:r>
              <a:rPr dirty="0" sz="2500">
                <a:latin typeface="Frontage Outline"/>
                <a:cs typeface="Frontage Outline"/>
              </a:rPr>
              <a:t>Dominio	=	IP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19773" y="4042319"/>
            <a:ext cx="3943897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54240" y="4057191"/>
            <a:ext cx="3879693" cy="25039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258300" y="6565900"/>
            <a:ext cx="2184400" cy="457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 sz="2500">
                <a:latin typeface="Frontage Outline"/>
                <a:cs typeface="Frontage Outline"/>
              </a:rPr>
              <a:t>Recu</a:t>
            </a:r>
            <a:r>
              <a:rPr dirty="0" sz="2500" spc="-75">
                <a:latin typeface="Frontage Outline"/>
                <a:cs typeface="Frontage Outline"/>
              </a:rPr>
              <a:t>r</a:t>
            </a:r>
            <a:r>
              <a:rPr dirty="0" sz="2500">
                <a:latin typeface="Frontage Outline"/>
                <a:cs typeface="Frontage Outline"/>
              </a:rPr>
              <a:t>so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63189" y="727108"/>
            <a:ext cx="7678420" cy="1153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5229225" algn="l"/>
              </a:tabLst>
            </a:pPr>
            <a:r>
              <a:rPr dirty="0" sz="5000">
                <a:solidFill>
                  <a:srgbClr val="FFFFFF"/>
                </a:solidFill>
                <a:latin typeface="Trend Sans Four"/>
                <a:cs typeface="Trend Sans Four"/>
              </a:rPr>
              <a:t>DIFERENCIAs	ENTRE</a:t>
            </a:r>
            <a:endParaRPr sz="5000">
              <a:latin typeface="Trend Sans Four"/>
              <a:cs typeface="Trend Sans Four"/>
            </a:endParaRPr>
          </a:p>
          <a:p>
            <a:pPr algn="ctr">
              <a:lnSpc>
                <a:spcPts val="4145"/>
              </a:lnSpc>
              <a:spcBef>
                <a:spcPts val="75"/>
              </a:spcBef>
              <a:tabLst>
                <a:tab pos="2472690" algn="l"/>
                <a:tab pos="3114040" algn="l"/>
                <a:tab pos="5169535" algn="l"/>
              </a:tabLst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XH</a:t>
            </a:r>
            <a:r>
              <a:rPr dirty="0" sz="3500" spc="-7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ML	y	H</a:t>
            </a:r>
            <a:r>
              <a:rPr dirty="0" sz="3500" spc="-7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ML	4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3400" y="2857500"/>
            <a:ext cx="1778000" cy="609600"/>
          </a:xfrm>
          <a:prstGeom prst="rect">
            <a:avLst/>
          </a:prstGeom>
          <a:solidFill>
            <a:srgbClr val="00882B"/>
          </a:solidFill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ct val="100000"/>
              </a:lnSpc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SGML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0" y="4572000"/>
            <a:ext cx="1905000" cy="609600"/>
          </a:xfrm>
          <a:prstGeom prst="rect">
            <a:avLst/>
          </a:prstGeom>
          <a:solidFill>
            <a:srgbClr val="00882B"/>
          </a:solidFill>
        </p:spPr>
        <p:txBody>
          <a:bodyPr wrap="square" lIns="0" tIns="0" rIns="0" bIns="0" rtlCol="0" vert="horz">
            <a:spAutoFit/>
          </a:bodyPr>
          <a:lstStyle/>
          <a:p>
            <a:pPr marL="45085">
              <a:lnSpc>
                <a:spcPct val="100000"/>
              </a:lnSpc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H</a:t>
            </a:r>
            <a:r>
              <a:rPr dirty="0" sz="3500" spc="-7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ML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1600" y="4572000"/>
            <a:ext cx="1422400" cy="609600"/>
          </a:xfrm>
          <a:prstGeom prst="rect">
            <a:avLst/>
          </a:prstGeom>
          <a:solidFill>
            <a:srgbClr val="00882B"/>
          </a:solidFill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XML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7100" y="6375400"/>
            <a:ext cx="2311400" cy="609600"/>
          </a:xfrm>
          <a:prstGeom prst="rect">
            <a:avLst/>
          </a:prstGeom>
          <a:solidFill>
            <a:srgbClr val="00882B"/>
          </a:solidFill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ct val="100000"/>
              </a:lnSpc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XH</a:t>
            </a:r>
            <a:r>
              <a:rPr dirty="0" sz="3500" spc="-7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ML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5532" y="39934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741" y="0"/>
                </a:lnTo>
              </a:path>
            </a:pathLst>
          </a:custGeom>
          <a:ln w="7816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3596" y="435625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15276" y="0"/>
                </a:moveTo>
                <a:lnTo>
                  <a:pt x="0" y="83813"/>
                </a:lnTo>
                <a:lnTo>
                  <a:pt x="76216" y="45746"/>
                </a:lnTo>
                <a:lnTo>
                  <a:pt x="15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46148" y="39934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741" y="0"/>
                </a:lnTo>
              </a:path>
            </a:pathLst>
          </a:custGeom>
          <a:ln w="7816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98608" y="435625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4" h="83820">
                <a:moveTo>
                  <a:pt x="60939" y="0"/>
                </a:moveTo>
                <a:lnTo>
                  <a:pt x="0" y="45746"/>
                </a:lnTo>
                <a:lnTo>
                  <a:pt x="76216" y="83813"/>
                </a:lnTo>
                <a:lnTo>
                  <a:pt x="60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26450" y="5308600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88350" y="61658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0" y="38862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0000" y="38862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62463" y="4042319"/>
            <a:ext cx="1226718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81310" y="4062271"/>
            <a:ext cx="3780899" cy="1300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12226" y="4042319"/>
            <a:ext cx="71890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40379" y="4067351"/>
            <a:ext cx="665612" cy="443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01922" y="4304558"/>
            <a:ext cx="2864596" cy="28293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02876" y="927502"/>
            <a:ext cx="6799580" cy="3529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URL</a:t>
            </a:r>
            <a:endParaRPr sz="4000">
              <a:latin typeface="Frontage Outline"/>
              <a:cs typeface="Frontage Outline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50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499"/>
              </a:lnSpc>
            </a:pPr>
            <a:r>
              <a:rPr dirty="0" sz="3400" spc="-6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amb</a:t>
            </a:r>
            <a:r>
              <a:rPr dirty="0" sz="3400" spc="-12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én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podemos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enco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4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Lucida Sans"/>
                <a:cs typeface="Lucida Sans"/>
              </a:rPr>
              <a:t>URL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4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como: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25"/>
              </a:spcBef>
            </a:pPr>
            <a:r>
              <a:rPr dirty="0" sz="2500" spc="-100">
                <a:solidFill>
                  <a:srgbClr val="FFFFFF"/>
                </a:solidFill>
                <a:latin typeface="Consolas"/>
                <a:cs typeface="Consolas"/>
              </a:rPr>
              <a:t>/capitulo-­‐5.html?page=5#url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490" y="5406501"/>
            <a:ext cx="5857875" cy="727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5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500" spc="-40" b="1">
                <a:solidFill>
                  <a:srgbClr val="FFFFFF"/>
                </a:solidFill>
                <a:latin typeface="Calibri"/>
                <a:cs typeface="Calibri"/>
              </a:rPr>
              <a:t>onsu</a:t>
            </a:r>
            <a:r>
              <a:rPr dirty="0" sz="2500" spc="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500" spc="-14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500" spc="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5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35" b="1">
                <a:solidFill>
                  <a:srgbClr val="FFFFFF"/>
                </a:solidFill>
                <a:latin typeface="Calibri"/>
                <a:cs typeface="Calibri"/>
              </a:rPr>
              <a:t>(quer</a:t>
            </a:r>
            <a:r>
              <a:rPr dirty="0" sz="2500" spc="-12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500" spc="24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500" spc="-40" b="1">
                <a:solidFill>
                  <a:srgbClr val="FFFFFF"/>
                </a:solidFill>
                <a:latin typeface="Calibri"/>
                <a:cs typeface="Calibri"/>
              </a:rPr>
              <a:t>tring)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infor</a:t>
            </a:r>
            <a:r>
              <a:rPr dirty="0" sz="2500" spc="-45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dicio</a:t>
            </a:r>
            <a:r>
              <a:rPr dirty="0" sz="2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ceder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ecurso.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6500" y="5333999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01917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?page=5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21700" y="7124700"/>
            <a:ext cx="3263900" cy="927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571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#url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7855" y="7208888"/>
            <a:ext cx="5726430" cy="727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100" b="1">
                <a:solidFill>
                  <a:srgbClr val="FFFFFF"/>
                </a:solidFill>
                <a:latin typeface="Calibri"/>
                <a:cs typeface="Calibri"/>
              </a:rPr>
              <a:t>Sec</a:t>
            </a:r>
            <a:r>
              <a:rPr dirty="0" sz="2500" spc="114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500" spc="-55" b="1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posicio</a:t>
            </a:r>
            <a:r>
              <a:rPr dirty="0" sz="2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dicha</a:t>
            </a:r>
            <a:endParaRPr sz="2500">
              <a:latin typeface="Lucida Sans"/>
              <a:cs typeface="Lucida Sans"/>
            </a:endParaRPr>
          </a:p>
          <a:p>
            <a:pPr marL="3084195">
              <a:lnSpc>
                <a:spcPct val="100000"/>
              </a:lnSpc>
            </a:pP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5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2500" spc="-2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9111" y="622702"/>
            <a:ext cx="1146683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8540" marR="5080" indent="-3546475">
              <a:lnSpc>
                <a:spcPct val="100000"/>
              </a:lnSpc>
              <a:tabLst>
                <a:tab pos="1781810" algn="l"/>
                <a:tab pos="6642100" algn="l"/>
                <a:tab pos="1100010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URL	comple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as,	re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y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absolu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696" y="24691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25" rIns="0" bIns="0" rtlCol="0" vert="horz">
            <a:spAutoFit/>
          </a:bodyPr>
          <a:lstStyle/>
          <a:p>
            <a:pPr marL="495300" marR="5080">
              <a:lnSpc>
                <a:spcPct val="100000"/>
              </a:lnSpc>
            </a:pPr>
            <a:r>
              <a:rPr dirty="0" sz="3500" spc="70" b="1">
                <a:latin typeface="Calibri"/>
                <a:cs typeface="Calibri"/>
              </a:rPr>
              <a:t>C</a:t>
            </a:r>
            <a:r>
              <a:rPr dirty="0" sz="3500" spc="-135" b="1">
                <a:latin typeface="Calibri"/>
                <a:cs typeface="Calibri"/>
              </a:rPr>
              <a:t>o</a:t>
            </a:r>
            <a:r>
              <a:rPr dirty="0" sz="3500" spc="-165" b="1">
                <a:latin typeface="Calibri"/>
                <a:cs typeface="Calibri"/>
              </a:rPr>
              <a:t>m</a:t>
            </a:r>
            <a:r>
              <a:rPr dirty="0" sz="3500" spc="-20" b="1">
                <a:latin typeface="Calibri"/>
                <a:cs typeface="Calibri"/>
              </a:rPr>
              <a:t>p</a:t>
            </a:r>
            <a:r>
              <a:rPr dirty="0" sz="3500" spc="25" b="1">
                <a:latin typeface="Calibri"/>
                <a:cs typeface="Calibri"/>
              </a:rPr>
              <a:t>l</a:t>
            </a:r>
            <a:r>
              <a:rPr dirty="0" sz="3500" spc="-110" b="1">
                <a:latin typeface="Calibri"/>
                <a:cs typeface="Calibri"/>
              </a:rPr>
              <a:t>e</a:t>
            </a:r>
            <a:r>
              <a:rPr dirty="0" sz="3500" spc="-114" b="1">
                <a:latin typeface="Calibri"/>
                <a:cs typeface="Calibri"/>
              </a:rPr>
              <a:t>t</a:t>
            </a:r>
            <a:r>
              <a:rPr dirty="0" sz="3500" spc="-45" b="1">
                <a:latin typeface="Calibri"/>
                <a:cs typeface="Calibri"/>
              </a:rPr>
              <a:t>as:</a:t>
            </a:r>
            <a:r>
              <a:rPr dirty="0" sz="3500" spc="35" b="1">
                <a:latin typeface="Calibri"/>
                <a:cs typeface="Calibri"/>
              </a:rPr>
              <a:t> </a:t>
            </a:r>
            <a:r>
              <a:rPr dirty="0" sz="3500" spc="-250">
                <a:latin typeface="Lucida Sans"/>
                <a:cs typeface="Lucida Sans"/>
              </a:rPr>
              <a:t>incluyen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20">
                <a:latin typeface="Lucida Sans"/>
                <a:cs typeface="Lucida Sans"/>
              </a:rPr>
              <a:t>todas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04">
                <a:latin typeface="Lucida Sans"/>
                <a:cs typeface="Lucida Sans"/>
              </a:rPr>
              <a:t>l</a:t>
            </a:r>
            <a:r>
              <a:rPr dirty="0" sz="3500" spc="-245">
                <a:latin typeface="Lucida Sans"/>
                <a:cs typeface="Lucida Sans"/>
              </a:rPr>
              <a:t>as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20">
                <a:latin typeface="Lucida Sans"/>
                <a:cs typeface="Lucida Sans"/>
              </a:rPr>
              <a:t>partes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35">
                <a:latin typeface="Lucida Sans"/>
                <a:cs typeface="Lucida Sans"/>
              </a:rPr>
              <a:t>de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04">
                <a:latin typeface="Lucida Sans"/>
                <a:cs typeface="Lucida Sans"/>
              </a:rPr>
              <a:t>l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65">
                <a:latin typeface="Lucida Sans"/>
                <a:cs typeface="Lucida Sans"/>
              </a:rPr>
              <a:t>URL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70">
                <a:latin typeface="Lucida Sans"/>
                <a:cs typeface="Lucida Sans"/>
              </a:rPr>
              <a:t>(p</a:t>
            </a:r>
            <a:r>
              <a:rPr dirty="0" sz="3500" spc="-350">
                <a:latin typeface="Lucida Sans"/>
                <a:cs typeface="Lucida Sans"/>
              </a:rPr>
              <a:t>r</a:t>
            </a:r>
            <a:r>
              <a:rPr dirty="0" sz="3500" spc="-295">
                <a:latin typeface="Lucida Sans"/>
                <a:cs typeface="Lucida Sans"/>
              </a:rPr>
              <a:t>otocolo,</a:t>
            </a:r>
            <a:r>
              <a:rPr dirty="0" sz="3500" spc="-335">
                <a:latin typeface="Lucida Sans"/>
                <a:cs typeface="Lucida Sans"/>
              </a:rPr>
              <a:t> domi</a:t>
            </a:r>
            <a:r>
              <a:rPr dirty="0" sz="3500" spc="-409">
                <a:latin typeface="Lucida Sans"/>
                <a:cs typeface="Lucida Sans"/>
              </a:rPr>
              <a:t>n</a:t>
            </a:r>
            <a:r>
              <a:rPr dirty="0" sz="3500" spc="-320">
                <a:latin typeface="Lucida Sans"/>
                <a:cs typeface="Lucida Sans"/>
              </a:rPr>
              <a:t>io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0">
                <a:latin typeface="Lucida Sans"/>
                <a:cs typeface="Lucida Sans"/>
              </a:rPr>
              <a:t>y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95">
                <a:latin typeface="Lucida Sans"/>
                <a:cs typeface="Lucida Sans"/>
              </a:rPr>
              <a:t>r</a:t>
            </a:r>
            <a:r>
              <a:rPr dirty="0" sz="3500" spc="-295">
                <a:latin typeface="Lucida Sans"/>
                <a:cs typeface="Lucida Sans"/>
              </a:rPr>
              <a:t>uta)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0">
                <a:latin typeface="Lucida Sans"/>
                <a:cs typeface="Lucida Sans"/>
              </a:rPr>
              <a:t>y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50">
                <a:latin typeface="Lucida Sans"/>
                <a:cs typeface="Lucida Sans"/>
              </a:rPr>
              <a:t>no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65">
                <a:latin typeface="Lucida Sans"/>
                <a:cs typeface="Lucida Sans"/>
              </a:rPr>
              <a:t>se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65">
                <a:latin typeface="Lucida Sans"/>
                <a:cs typeface="Lucida Sans"/>
              </a:rPr>
              <a:t>necesita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420">
                <a:latin typeface="Lucida Sans"/>
                <a:cs typeface="Lucida Sans"/>
              </a:rPr>
              <a:t>m</a:t>
            </a:r>
            <a:r>
              <a:rPr dirty="0" sz="3500" spc="-245">
                <a:latin typeface="Lucida Sans"/>
                <a:cs typeface="Lucida Sans"/>
              </a:rPr>
              <a:t>ás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10">
                <a:latin typeface="Lucida Sans"/>
                <a:cs typeface="Lucida Sans"/>
              </a:rPr>
              <a:t>infor</a:t>
            </a:r>
            <a:r>
              <a:rPr dirty="0" sz="3500" spc="-650">
                <a:latin typeface="Lucida Sans"/>
                <a:cs typeface="Lucida Sans"/>
              </a:rPr>
              <a:t>m</a:t>
            </a:r>
            <a:r>
              <a:rPr dirty="0" sz="3500" spc="-229">
                <a:latin typeface="Lucida Sans"/>
                <a:cs typeface="Lucida Sans"/>
              </a:rPr>
              <a:t>a</a:t>
            </a:r>
            <a:r>
              <a:rPr dirty="0" sz="3500" spc="-305">
                <a:latin typeface="Lucida Sans"/>
                <a:cs typeface="Lucida Sans"/>
              </a:rPr>
              <a:t>ción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75">
                <a:latin typeface="Lucida Sans"/>
                <a:cs typeface="Lucida Sans"/>
              </a:rPr>
              <a:t>pa</a:t>
            </a:r>
            <a:r>
              <a:rPr dirty="0" sz="3500" spc="-335">
                <a:latin typeface="Lucida Sans"/>
                <a:cs typeface="Lucida Sans"/>
              </a:rPr>
              <a:t>r</a:t>
            </a:r>
            <a:r>
              <a:rPr dirty="0" sz="3500" spc="-195">
                <a:latin typeface="Lucida Sans"/>
                <a:cs typeface="Lucida Sans"/>
              </a:rPr>
              <a:t>a</a:t>
            </a:r>
            <a:r>
              <a:rPr dirty="0" sz="3500" spc="-114">
                <a:latin typeface="Lucida Sans"/>
                <a:cs typeface="Lucida Sans"/>
              </a:rPr>
              <a:t> </a:t>
            </a:r>
            <a:r>
              <a:rPr dirty="0" sz="3500" spc="-340">
                <a:latin typeface="Lucida Sans"/>
                <a:cs typeface="Lucida Sans"/>
              </a:rPr>
              <a:t>obtener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195">
                <a:latin typeface="Lucida Sans"/>
                <a:cs typeface="Lucida Sans"/>
              </a:rPr>
              <a:t>el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425">
                <a:latin typeface="Lucida Sans"/>
                <a:cs typeface="Lucida Sans"/>
              </a:rPr>
              <a:t>r</a:t>
            </a:r>
            <a:r>
              <a:rPr dirty="0" sz="3500" spc="-320">
                <a:latin typeface="Lucida Sans"/>
                <a:cs typeface="Lucida Sans"/>
              </a:rPr>
              <a:t>ecurso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90">
                <a:latin typeface="Lucida Sans"/>
                <a:cs typeface="Lucida Sans"/>
              </a:rPr>
              <a:t>en</a:t>
            </a:r>
            <a:r>
              <a:rPr dirty="0" sz="3500" spc="-185">
                <a:latin typeface="Lucida Sans"/>
                <a:cs typeface="Lucida Sans"/>
              </a:rPr>
              <a:t>l</a:t>
            </a:r>
            <a:r>
              <a:rPr dirty="0" sz="3500" spc="-330">
                <a:latin typeface="Lucida Sans"/>
                <a:cs typeface="Lucida Sans"/>
              </a:rPr>
              <a:t>a</a:t>
            </a:r>
            <a:r>
              <a:rPr dirty="0" sz="3500" spc="-380">
                <a:latin typeface="Lucida Sans"/>
                <a:cs typeface="Lucida Sans"/>
              </a:rPr>
              <a:t>z</a:t>
            </a:r>
            <a:r>
              <a:rPr dirty="0" sz="3500" spc="-229">
                <a:latin typeface="Lucida Sans"/>
                <a:cs typeface="Lucida Sans"/>
              </a:rPr>
              <a:t>a</a:t>
            </a:r>
            <a:r>
              <a:rPr dirty="0" sz="3500" spc="-365">
                <a:latin typeface="Lucida Sans"/>
                <a:cs typeface="Lucida Sans"/>
              </a:rPr>
              <a:t>do.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0">
                <a:latin typeface="Lucida Sans"/>
                <a:cs typeface="Lucida Sans"/>
              </a:rPr>
              <a:t>El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90">
                <a:latin typeface="Lucida Sans"/>
                <a:cs typeface="Lucida Sans"/>
              </a:rPr>
              <a:t>en</a:t>
            </a:r>
            <a:r>
              <a:rPr dirty="0" sz="3500" spc="-185">
                <a:latin typeface="Lucida Sans"/>
                <a:cs typeface="Lucida Sans"/>
              </a:rPr>
              <a:t>l</a:t>
            </a:r>
            <a:r>
              <a:rPr dirty="0" sz="3500" spc="-229">
                <a:latin typeface="Lucida Sans"/>
                <a:cs typeface="Lucida Sans"/>
              </a:rPr>
              <a:t>a</a:t>
            </a:r>
            <a:r>
              <a:rPr dirty="0" sz="3500" spc="-225">
                <a:latin typeface="Lucida Sans"/>
                <a:cs typeface="Lucida Sans"/>
              </a:rPr>
              <a:t>ce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265">
                <a:latin typeface="Lucida Sans"/>
                <a:cs typeface="Lucida Sans"/>
              </a:rPr>
              <a:t>está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-380">
                <a:latin typeface="Lucida Sans"/>
                <a:cs typeface="Lucida Sans"/>
              </a:rPr>
              <a:t>comp</a:t>
            </a:r>
            <a:r>
              <a:rPr dirty="0" sz="3500" spc="-130">
                <a:latin typeface="Lucida Sans"/>
                <a:cs typeface="Lucida Sans"/>
              </a:rPr>
              <a:t>l</a:t>
            </a:r>
            <a:r>
              <a:rPr dirty="0" sz="3500" spc="-295">
                <a:latin typeface="Lucida Sans"/>
                <a:cs typeface="Lucida Sans"/>
              </a:rPr>
              <a:t>etame</a:t>
            </a:r>
            <a:r>
              <a:rPr dirty="0" sz="3500" spc="-345">
                <a:latin typeface="Lucida Sans"/>
                <a:cs typeface="Lucida Sans"/>
              </a:rPr>
              <a:t>n</a:t>
            </a:r>
            <a:r>
              <a:rPr dirty="0" sz="3500" spc="-295">
                <a:latin typeface="Lucida Sans"/>
                <a:cs typeface="Lucida Sans"/>
              </a:rPr>
              <a:t>te</a:t>
            </a:r>
            <a:r>
              <a:rPr dirty="0" sz="3500" spc="-200">
                <a:latin typeface="Lucida Sans"/>
                <a:cs typeface="Lucida Sans"/>
              </a:rPr>
              <a:t> </a:t>
            </a:r>
            <a:r>
              <a:rPr dirty="0" sz="3500" spc="-310">
                <a:latin typeface="Lucida Sans"/>
                <a:cs typeface="Lucida Sans"/>
              </a:rPr>
              <a:t>defi</a:t>
            </a:r>
            <a:r>
              <a:rPr dirty="0" sz="3500" spc="-455">
                <a:latin typeface="Lucida Sans"/>
                <a:cs typeface="Lucida Sans"/>
              </a:rPr>
              <a:t>n</a:t>
            </a:r>
            <a:r>
              <a:rPr dirty="0" sz="3500" spc="-300">
                <a:latin typeface="Lucida Sans"/>
                <a:cs typeface="Lucida Sans"/>
              </a:rPr>
              <a:t>i</a:t>
            </a:r>
            <a:r>
              <a:rPr dirty="0" sz="3500" spc="-365">
                <a:latin typeface="Lucida Sans"/>
                <a:cs typeface="Lucida Sans"/>
              </a:rPr>
              <a:t>do.</a:t>
            </a:r>
            <a:r>
              <a:rPr dirty="0" sz="3500" spc="-270">
                <a:latin typeface="Lucida Sans"/>
                <a:cs typeface="Lucida Sans"/>
              </a:rPr>
              <a:t> </a:t>
            </a:r>
            <a:r>
              <a:rPr dirty="0" sz="3500" spc="175" i="1">
                <a:latin typeface="Gill Sans MT"/>
                <a:cs typeface="Gill Sans MT"/>
                <a:hlinkClick r:id="rId2"/>
              </a:rPr>
              <a:t>http://ww</a:t>
            </a:r>
            <a:r>
              <a:rPr dirty="0" sz="3500" spc="125" i="1">
                <a:latin typeface="Gill Sans MT"/>
                <a:cs typeface="Gill Sans MT"/>
                <a:hlinkClick r:id="rId2"/>
              </a:rPr>
              <a:t>w</a:t>
            </a:r>
            <a:r>
              <a:rPr dirty="0" sz="3500" spc="170" i="1">
                <a:latin typeface="Gill Sans MT"/>
                <a:cs typeface="Gill Sans MT"/>
                <a:hlinkClick r:id="rId2"/>
              </a:rPr>
              <a:t>.domi</a:t>
            </a:r>
            <a:r>
              <a:rPr dirty="0" sz="3500" spc="155" i="1">
                <a:latin typeface="Gill Sans MT"/>
                <a:cs typeface="Gill Sans MT"/>
                <a:hlinkClick r:id="rId2"/>
              </a:rPr>
              <a:t>n</a:t>
            </a:r>
            <a:r>
              <a:rPr dirty="0" sz="3500" spc="165" i="1">
                <a:latin typeface="Gill Sans MT"/>
                <a:cs typeface="Gill Sans MT"/>
                <a:hlinkClick r:id="rId2"/>
              </a:rPr>
              <a:t>io.com/di</a:t>
            </a:r>
            <a:r>
              <a:rPr dirty="0" sz="3500" spc="75" i="1">
                <a:latin typeface="Gill Sans MT"/>
                <a:cs typeface="Gill Sans MT"/>
                <a:hlinkClick r:id="rId2"/>
              </a:rPr>
              <a:t>r</a:t>
            </a:r>
            <a:r>
              <a:rPr dirty="0" sz="3500" spc="130" i="1">
                <a:latin typeface="Gill Sans MT"/>
                <a:cs typeface="Gill Sans MT"/>
                <a:hlinkClick r:id="rId2"/>
              </a:rPr>
              <a:t>ectorio/</a:t>
            </a:r>
            <a:r>
              <a:rPr dirty="0" sz="3500" spc="55" i="1">
                <a:latin typeface="Gill Sans MT"/>
                <a:cs typeface="Gill Sans MT"/>
                <a:hlinkClick r:id="rId2"/>
              </a:rPr>
              <a:t>r</a:t>
            </a:r>
            <a:r>
              <a:rPr dirty="0" sz="3500" spc="165" i="1">
                <a:latin typeface="Gill Sans MT"/>
                <a:cs typeface="Gill Sans MT"/>
                <a:hlinkClick r:id="rId2"/>
              </a:rPr>
              <a:t>ecurso</a:t>
            </a:r>
            <a:endParaRPr sz="35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696" y="51361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7849" y="5074306"/>
            <a:ext cx="10478770" cy="154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-20" b="1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olu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as: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ecurso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emos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obtene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encue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nuest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mismo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serv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imos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uta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eta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desde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34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aíz.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30" i="1">
                <a:solidFill>
                  <a:srgbClr val="FFFFFF"/>
                </a:solidFill>
                <a:latin typeface="Gill Sans MT"/>
                <a:cs typeface="Gill Sans MT"/>
              </a:rPr>
              <a:t>/di</a:t>
            </a:r>
            <a:r>
              <a:rPr dirty="0" sz="3500" spc="65" i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3500" spc="130" i="1">
                <a:solidFill>
                  <a:srgbClr val="FFFFFF"/>
                </a:solidFill>
                <a:latin typeface="Gill Sans MT"/>
                <a:cs typeface="Gill Sans MT"/>
              </a:rPr>
              <a:t>ectorio/</a:t>
            </a:r>
            <a:r>
              <a:rPr dirty="0" sz="3500" spc="55" i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3500" spc="165" i="1">
                <a:solidFill>
                  <a:srgbClr val="FFFFFF"/>
                </a:solidFill>
                <a:latin typeface="Gill Sans MT"/>
                <a:cs typeface="Gill Sans MT"/>
              </a:rPr>
              <a:t>ecurso</a:t>
            </a:r>
            <a:endParaRPr sz="35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696" y="7269789"/>
            <a:ext cx="168275" cy="35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30">
                <a:solidFill>
                  <a:srgbClr val="FFFFFF"/>
                </a:solidFill>
                <a:latin typeface="Lucida Sans"/>
                <a:cs typeface="Lucida Sans"/>
              </a:rPr>
              <a:t>•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7849" y="7207906"/>
            <a:ext cx="10360660" cy="154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500" spc="12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ecurso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emos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obtene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encue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nuest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mismo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serv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6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uta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parte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65">
                <a:solidFill>
                  <a:srgbClr val="FFFFFF"/>
                </a:solidFill>
                <a:latin typeface="Lucida Sans"/>
                <a:cs typeface="Lucida Sans"/>
              </a:rPr>
              <a:t>URL</a:t>
            </a:r>
            <a:r>
              <a:rPr dirty="0" sz="3500" spc="-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ctual.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10" i="1">
                <a:solidFill>
                  <a:srgbClr val="FFFFFF"/>
                </a:solidFill>
                <a:latin typeface="Gill Sans MT"/>
                <a:cs typeface="Gill Sans MT"/>
              </a:rPr>
              <a:t>../</a:t>
            </a:r>
            <a:r>
              <a:rPr dirty="0" sz="3500" spc="85" i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3500" spc="165" i="1">
                <a:solidFill>
                  <a:srgbClr val="FFFFFF"/>
                </a:solidFill>
                <a:latin typeface="Gill Sans MT"/>
                <a:cs typeface="Gill Sans MT"/>
              </a:rPr>
              <a:t>ecurso</a:t>
            </a:r>
            <a:endParaRPr sz="35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9111" y="622702"/>
            <a:ext cx="1146683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8540" marR="5080" indent="-3546475">
              <a:lnSpc>
                <a:spcPct val="100000"/>
              </a:lnSpc>
              <a:tabLst>
                <a:tab pos="1781810" algn="l"/>
                <a:tab pos="6642100" algn="l"/>
                <a:tab pos="1100010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URL	comple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as,	re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y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absolu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0" y="25908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0000" y="25908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63780" y="2810700"/>
            <a:ext cx="927735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http://www.dominio.com/ruta1/ruta2/ruta3/pagina1.html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6500" y="4127500"/>
            <a:ext cx="2184400" cy="381000"/>
          </a:xfrm>
          <a:custGeom>
            <a:avLst/>
            <a:gdLst/>
            <a:ahLst/>
            <a:cxnLst/>
            <a:rect l="l" t="t" r="r" b="b"/>
            <a:pathLst>
              <a:path w="2184400" h="381000">
                <a:moveTo>
                  <a:pt x="0" y="0"/>
                </a:moveTo>
                <a:lnTo>
                  <a:pt x="2184400" y="0"/>
                </a:lnTo>
                <a:lnTo>
                  <a:pt x="21844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41175" y="4143457"/>
            <a:ext cx="212026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</a:rPr>
              <a:t>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9200" y="4826000"/>
            <a:ext cx="9347200" cy="393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6355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  <a:hlinkClick r:id="rId3"/>
              </a:rPr>
              <a:t>http://www.dominio.com/ruta1/ruta2/ruta3/pagina2.html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8488" y="4463071"/>
            <a:ext cx="657860" cy="591820"/>
          </a:xfrm>
          <a:custGeom>
            <a:avLst/>
            <a:gdLst/>
            <a:ahLst/>
            <a:cxnLst/>
            <a:rect l="l" t="t" r="r" b="b"/>
            <a:pathLst>
              <a:path w="657860" h="591820">
                <a:moveTo>
                  <a:pt x="373656" y="534051"/>
                </a:moveTo>
                <a:lnTo>
                  <a:pt x="379854" y="536357"/>
                </a:lnTo>
                <a:lnTo>
                  <a:pt x="399427" y="541185"/>
                </a:lnTo>
                <a:lnTo>
                  <a:pt x="416560" y="545728"/>
                </a:lnTo>
                <a:lnTo>
                  <a:pt x="455983" y="557816"/>
                </a:lnTo>
                <a:lnTo>
                  <a:pt x="497762" y="573769"/>
                </a:lnTo>
                <a:lnTo>
                  <a:pt x="504928" y="576473"/>
                </a:lnTo>
                <a:lnTo>
                  <a:pt x="549470" y="588440"/>
                </a:lnTo>
                <a:lnTo>
                  <a:pt x="578440" y="591653"/>
                </a:lnTo>
                <a:lnTo>
                  <a:pt x="593859" y="591186"/>
                </a:lnTo>
                <a:lnTo>
                  <a:pt x="632039" y="581074"/>
                </a:lnTo>
                <a:lnTo>
                  <a:pt x="657136" y="548038"/>
                </a:lnTo>
                <a:lnTo>
                  <a:pt x="657556" y="536425"/>
                </a:lnTo>
                <a:lnTo>
                  <a:pt x="656648" y="534845"/>
                </a:lnTo>
                <a:lnTo>
                  <a:pt x="376901" y="534845"/>
                </a:lnTo>
                <a:lnTo>
                  <a:pt x="373656" y="534051"/>
                </a:lnTo>
                <a:close/>
              </a:path>
              <a:path w="657860" h="591820">
                <a:moveTo>
                  <a:pt x="383463" y="473794"/>
                </a:moveTo>
                <a:lnTo>
                  <a:pt x="350031" y="499660"/>
                </a:lnTo>
                <a:lnTo>
                  <a:pt x="350323" y="508681"/>
                </a:lnTo>
                <a:lnTo>
                  <a:pt x="376901" y="534845"/>
                </a:lnTo>
                <a:lnTo>
                  <a:pt x="388582" y="533827"/>
                </a:lnTo>
                <a:lnTo>
                  <a:pt x="398089" y="530113"/>
                </a:lnTo>
                <a:lnTo>
                  <a:pt x="405346" y="524292"/>
                </a:lnTo>
                <a:lnTo>
                  <a:pt x="410274" y="516952"/>
                </a:lnTo>
                <a:lnTo>
                  <a:pt x="412795" y="508681"/>
                </a:lnTo>
                <a:lnTo>
                  <a:pt x="412707" y="499660"/>
                </a:lnTo>
                <a:lnTo>
                  <a:pt x="383463" y="473794"/>
                </a:lnTo>
                <a:close/>
              </a:path>
              <a:path w="657860" h="591820">
                <a:moveTo>
                  <a:pt x="389714" y="475182"/>
                </a:moveTo>
                <a:lnTo>
                  <a:pt x="412795" y="508681"/>
                </a:lnTo>
                <a:lnTo>
                  <a:pt x="410274" y="516952"/>
                </a:lnTo>
                <a:lnTo>
                  <a:pt x="405346" y="524292"/>
                </a:lnTo>
                <a:lnTo>
                  <a:pt x="398089" y="530113"/>
                </a:lnTo>
                <a:lnTo>
                  <a:pt x="388582" y="533827"/>
                </a:lnTo>
                <a:lnTo>
                  <a:pt x="376901" y="534845"/>
                </a:lnTo>
                <a:lnTo>
                  <a:pt x="656648" y="534845"/>
                </a:lnTo>
                <a:lnTo>
                  <a:pt x="619380" y="505699"/>
                </a:lnTo>
                <a:lnTo>
                  <a:pt x="575593" y="493761"/>
                </a:lnTo>
                <a:lnTo>
                  <a:pt x="537079" y="487879"/>
                </a:lnTo>
                <a:lnTo>
                  <a:pt x="531781" y="487465"/>
                </a:lnTo>
                <a:lnTo>
                  <a:pt x="477621" y="487465"/>
                </a:lnTo>
                <a:lnTo>
                  <a:pt x="468674" y="487279"/>
                </a:lnTo>
                <a:lnTo>
                  <a:pt x="419858" y="481441"/>
                </a:lnTo>
                <a:lnTo>
                  <a:pt x="402908" y="478111"/>
                </a:lnTo>
                <a:lnTo>
                  <a:pt x="389714" y="475182"/>
                </a:lnTo>
                <a:close/>
              </a:path>
              <a:path w="657860" h="591820">
                <a:moveTo>
                  <a:pt x="86026" y="114540"/>
                </a:moveTo>
                <a:lnTo>
                  <a:pt x="77702" y="120812"/>
                </a:lnTo>
                <a:lnTo>
                  <a:pt x="70367" y="129435"/>
                </a:lnTo>
                <a:lnTo>
                  <a:pt x="63169" y="138606"/>
                </a:lnTo>
                <a:lnTo>
                  <a:pt x="55703" y="148055"/>
                </a:lnTo>
                <a:lnTo>
                  <a:pt x="46842" y="158428"/>
                </a:lnTo>
                <a:lnTo>
                  <a:pt x="35972" y="169725"/>
                </a:lnTo>
                <a:lnTo>
                  <a:pt x="28514" y="180052"/>
                </a:lnTo>
                <a:lnTo>
                  <a:pt x="23867" y="190812"/>
                </a:lnTo>
                <a:lnTo>
                  <a:pt x="20937" y="201927"/>
                </a:lnTo>
                <a:lnTo>
                  <a:pt x="18631" y="213318"/>
                </a:lnTo>
                <a:lnTo>
                  <a:pt x="15855" y="224907"/>
                </a:lnTo>
                <a:lnTo>
                  <a:pt x="1390" y="273151"/>
                </a:lnTo>
                <a:lnTo>
                  <a:pt x="0" y="286771"/>
                </a:lnTo>
                <a:lnTo>
                  <a:pt x="199" y="300342"/>
                </a:lnTo>
                <a:lnTo>
                  <a:pt x="1318" y="310422"/>
                </a:lnTo>
                <a:lnTo>
                  <a:pt x="4103" y="320593"/>
                </a:lnTo>
                <a:lnTo>
                  <a:pt x="10049" y="332335"/>
                </a:lnTo>
                <a:lnTo>
                  <a:pt x="20652" y="347128"/>
                </a:lnTo>
                <a:lnTo>
                  <a:pt x="25853" y="354916"/>
                </a:lnTo>
                <a:lnTo>
                  <a:pt x="48246" y="388144"/>
                </a:lnTo>
                <a:lnTo>
                  <a:pt x="78692" y="422918"/>
                </a:lnTo>
                <a:lnTo>
                  <a:pt x="114263" y="443967"/>
                </a:lnTo>
                <a:lnTo>
                  <a:pt x="182422" y="466130"/>
                </a:lnTo>
                <a:lnTo>
                  <a:pt x="193057" y="469661"/>
                </a:lnTo>
                <a:lnTo>
                  <a:pt x="199420" y="472092"/>
                </a:lnTo>
                <a:lnTo>
                  <a:pt x="207332" y="475229"/>
                </a:lnTo>
                <a:lnTo>
                  <a:pt x="238741" y="487884"/>
                </a:lnTo>
                <a:lnTo>
                  <a:pt x="251202" y="492842"/>
                </a:lnTo>
                <a:lnTo>
                  <a:pt x="292374" y="508573"/>
                </a:lnTo>
                <a:lnTo>
                  <a:pt x="335741" y="523473"/>
                </a:lnTo>
                <a:lnTo>
                  <a:pt x="373656" y="534051"/>
                </a:lnTo>
                <a:lnTo>
                  <a:pt x="367888" y="531904"/>
                </a:lnTo>
                <a:lnTo>
                  <a:pt x="359079" y="525382"/>
                </a:lnTo>
                <a:lnTo>
                  <a:pt x="353271" y="517417"/>
                </a:lnTo>
                <a:lnTo>
                  <a:pt x="350323" y="508681"/>
                </a:lnTo>
                <a:lnTo>
                  <a:pt x="350031" y="499660"/>
                </a:lnTo>
                <a:lnTo>
                  <a:pt x="352285" y="491118"/>
                </a:lnTo>
                <a:lnTo>
                  <a:pt x="356912" y="483636"/>
                </a:lnTo>
                <a:lnTo>
                  <a:pt x="363755" y="477837"/>
                </a:lnTo>
                <a:lnTo>
                  <a:pt x="372658" y="474348"/>
                </a:lnTo>
                <a:lnTo>
                  <a:pt x="383463" y="473794"/>
                </a:lnTo>
                <a:lnTo>
                  <a:pt x="385800" y="473794"/>
                </a:lnTo>
                <a:lnTo>
                  <a:pt x="362103" y="468318"/>
                </a:lnTo>
                <a:lnTo>
                  <a:pt x="313277" y="457966"/>
                </a:lnTo>
                <a:lnTo>
                  <a:pt x="272871" y="446147"/>
                </a:lnTo>
                <a:lnTo>
                  <a:pt x="232643" y="430347"/>
                </a:lnTo>
                <a:lnTo>
                  <a:pt x="219029" y="425172"/>
                </a:lnTo>
                <a:lnTo>
                  <a:pt x="206363" y="420682"/>
                </a:lnTo>
                <a:lnTo>
                  <a:pt x="195275" y="417261"/>
                </a:lnTo>
                <a:lnTo>
                  <a:pt x="186395" y="415294"/>
                </a:lnTo>
                <a:lnTo>
                  <a:pt x="179024" y="412536"/>
                </a:lnTo>
                <a:lnTo>
                  <a:pt x="144676" y="394212"/>
                </a:lnTo>
                <a:lnTo>
                  <a:pt x="103930" y="365331"/>
                </a:lnTo>
                <a:lnTo>
                  <a:pt x="76742" y="339981"/>
                </a:lnTo>
                <a:lnTo>
                  <a:pt x="70082" y="333800"/>
                </a:lnTo>
                <a:lnTo>
                  <a:pt x="63033" y="325972"/>
                </a:lnTo>
                <a:lnTo>
                  <a:pt x="57363" y="315778"/>
                </a:lnTo>
                <a:lnTo>
                  <a:pt x="54086" y="302965"/>
                </a:lnTo>
                <a:lnTo>
                  <a:pt x="54213" y="287284"/>
                </a:lnTo>
                <a:lnTo>
                  <a:pt x="57548" y="274941"/>
                </a:lnTo>
                <a:lnTo>
                  <a:pt x="60430" y="262066"/>
                </a:lnTo>
                <a:lnTo>
                  <a:pt x="77030" y="219304"/>
                </a:lnTo>
                <a:lnTo>
                  <a:pt x="87371" y="207234"/>
                </a:lnTo>
                <a:lnTo>
                  <a:pt x="93783" y="198639"/>
                </a:lnTo>
                <a:lnTo>
                  <a:pt x="100372" y="189558"/>
                </a:lnTo>
                <a:lnTo>
                  <a:pt x="107853" y="179817"/>
                </a:lnTo>
                <a:lnTo>
                  <a:pt x="116941" y="169241"/>
                </a:lnTo>
                <a:lnTo>
                  <a:pt x="126528" y="159508"/>
                </a:lnTo>
                <a:lnTo>
                  <a:pt x="117372" y="159508"/>
                </a:lnTo>
                <a:lnTo>
                  <a:pt x="85109" y="130261"/>
                </a:lnTo>
                <a:lnTo>
                  <a:pt x="84103" y="121944"/>
                </a:lnTo>
                <a:lnTo>
                  <a:pt x="86026" y="114540"/>
                </a:lnTo>
                <a:close/>
              </a:path>
              <a:path w="657860" h="591820">
                <a:moveTo>
                  <a:pt x="509321" y="486699"/>
                </a:moveTo>
                <a:lnTo>
                  <a:pt x="485861" y="487380"/>
                </a:lnTo>
                <a:lnTo>
                  <a:pt x="477621" y="487465"/>
                </a:lnTo>
                <a:lnTo>
                  <a:pt x="531781" y="487465"/>
                </a:lnTo>
                <a:lnTo>
                  <a:pt x="526891" y="487082"/>
                </a:lnTo>
                <a:lnTo>
                  <a:pt x="517715" y="486727"/>
                </a:lnTo>
                <a:lnTo>
                  <a:pt x="509321" y="486699"/>
                </a:lnTo>
                <a:close/>
              </a:path>
              <a:path w="657860" h="591820">
                <a:moveTo>
                  <a:pt x="385800" y="473794"/>
                </a:moveTo>
                <a:lnTo>
                  <a:pt x="383463" y="473794"/>
                </a:lnTo>
                <a:lnTo>
                  <a:pt x="389714" y="475182"/>
                </a:lnTo>
                <a:lnTo>
                  <a:pt x="386564" y="473975"/>
                </a:lnTo>
                <a:lnTo>
                  <a:pt x="385800" y="473794"/>
                </a:lnTo>
                <a:close/>
              </a:path>
              <a:path w="657860" h="591820">
                <a:moveTo>
                  <a:pt x="105125" y="109745"/>
                </a:moveTo>
                <a:lnTo>
                  <a:pt x="96272" y="110248"/>
                </a:lnTo>
                <a:lnTo>
                  <a:pt x="87037" y="113779"/>
                </a:lnTo>
                <a:lnTo>
                  <a:pt x="86026" y="114540"/>
                </a:lnTo>
                <a:lnTo>
                  <a:pt x="84103" y="121944"/>
                </a:lnTo>
                <a:lnTo>
                  <a:pt x="85109" y="130261"/>
                </a:lnTo>
                <a:lnTo>
                  <a:pt x="117372" y="159508"/>
                </a:lnTo>
                <a:lnTo>
                  <a:pt x="125751" y="158417"/>
                </a:lnTo>
                <a:lnTo>
                  <a:pt x="129319" y="156191"/>
                </a:lnTo>
                <a:lnTo>
                  <a:pt x="132710" y="151055"/>
                </a:lnTo>
                <a:lnTo>
                  <a:pt x="134428" y="143678"/>
                </a:lnTo>
                <a:lnTo>
                  <a:pt x="133779" y="135969"/>
                </a:lnTo>
                <a:lnTo>
                  <a:pt x="105125" y="109745"/>
                </a:lnTo>
                <a:close/>
              </a:path>
              <a:path w="657860" h="591820">
                <a:moveTo>
                  <a:pt x="129319" y="156191"/>
                </a:moveTo>
                <a:lnTo>
                  <a:pt x="125734" y="158428"/>
                </a:lnTo>
                <a:lnTo>
                  <a:pt x="117372" y="159508"/>
                </a:lnTo>
                <a:lnTo>
                  <a:pt x="126528" y="159508"/>
                </a:lnTo>
                <a:lnTo>
                  <a:pt x="128352" y="157656"/>
                </a:lnTo>
                <a:lnTo>
                  <a:pt x="129319" y="156191"/>
                </a:lnTo>
                <a:close/>
              </a:path>
              <a:path w="657860" h="591820">
                <a:moveTo>
                  <a:pt x="215472" y="109745"/>
                </a:moveTo>
                <a:lnTo>
                  <a:pt x="105125" y="109745"/>
                </a:lnTo>
                <a:lnTo>
                  <a:pt x="113315" y="111794"/>
                </a:lnTo>
                <a:lnTo>
                  <a:pt x="120558" y="115919"/>
                </a:lnTo>
                <a:lnTo>
                  <a:pt x="126573" y="121646"/>
                </a:lnTo>
                <a:lnTo>
                  <a:pt x="131078" y="128498"/>
                </a:lnTo>
                <a:lnTo>
                  <a:pt x="133790" y="136001"/>
                </a:lnTo>
                <a:lnTo>
                  <a:pt x="134428" y="143678"/>
                </a:lnTo>
                <a:lnTo>
                  <a:pt x="132710" y="151055"/>
                </a:lnTo>
                <a:lnTo>
                  <a:pt x="129319" y="156191"/>
                </a:lnTo>
                <a:lnTo>
                  <a:pt x="133553" y="153551"/>
                </a:lnTo>
                <a:lnTo>
                  <a:pt x="165016" y="130521"/>
                </a:lnTo>
                <a:lnTo>
                  <a:pt x="190282" y="120639"/>
                </a:lnTo>
                <a:lnTo>
                  <a:pt x="198839" y="117580"/>
                </a:lnTo>
                <a:lnTo>
                  <a:pt x="208004" y="113679"/>
                </a:lnTo>
                <a:lnTo>
                  <a:pt x="215472" y="109745"/>
                </a:lnTo>
                <a:close/>
              </a:path>
              <a:path w="657860" h="591820">
                <a:moveTo>
                  <a:pt x="220189" y="0"/>
                </a:moveTo>
                <a:lnTo>
                  <a:pt x="183202" y="13457"/>
                </a:lnTo>
                <a:lnTo>
                  <a:pt x="146021" y="41410"/>
                </a:lnTo>
                <a:lnTo>
                  <a:pt x="127363" y="66308"/>
                </a:lnTo>
                <a:lnTo>
                  <a:pt x="122400" y="73552"/>
                </a:lnTo>
                <a:lnTo>
                  <a:pt x="116299" y="81716"/>
                </a:lnTo>
                <a:lnTo>
                  <a:pt x="108554" y="91056"/>
                </a:lnTo>
                <a:lnTo>
                  <a:pt x="98654" y="101829"/>
                </a:lnTo>
                <a:lnTo>
                  <a:pt x="86091" y="114291"/>
                </a:lnTo>
                <a:lnTo>
                  <a:pt x="86026" y="114540"/>
                </a:lnTo>
                <a:lnTo>
                  <a:pt x="87037" y="113779"/>
                </a:lnTo>
                <a:lnTo>
                  <a:pt x="96272" y="110248"/>
                </a:lnTo>
                <a:lnTo>
                  <a:pt x="105125" y="109745"/>
                </a:lnTo>
                <a:lnTo>
                  <a:pt x="215472" y="109745"/>
                </a:lnTo>
                <a:lnTo>
                  <a:pt x="218100" y="108360"/>
                </a:lnTo>
                <a:lnTo>
                  <a:pt x="248960" y="83732"/>
                </a:lnTo>
                <a:lnTo>
                  <a:pt x="266514" y="45715"/>
                </a:lnTo>
                <a:lnTo>
                  <a:pt x="265402" y="35669"/>
                </a:lnTo>
                <a:lnTo>
                  <a:pt x="239439" y="3094"/>
                </a:lnTo>
                <a:lnTo>
                  <a:pt x="230285" y="391"/>
                </a:lnTo>
                <a:lnTo>
                  <a:pt x="220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3597" y="4832801"/>
            <a:ext cx="263525" cy="330200"/>
          </a:xfrm>
          <a:custGeom>
            <a:avLst/>
            <a:gdLst/>
            <a:ahLst/>
            <a:cxnLst/>
            <a:rect l="l" t="t" r="r" b="b"/>
            <a:pathLst>
              <a:path w="263525" h="330200">
                <a:moveTo>
                  <a:pt x="53299" y="0"/>
                </a:moveTo>
                <a:lnTo>
                  <a:pt x="46226" y="5259"/>
                </a:lnTo>
                <a:lnTo>
                  <a:pt x="41721" y="15423"/>
                </a:lnTo>
                <a:lnTo>
                  <a:pt x="40077" y="29900"/>
                </a:lnTo>
                <a:lnTo>
                  <a:pt x="41585" y="48097"/>
                </a:lnTo>
                <a:lnTo>
                  <a:pt x="40311" y="60771"/>
                </a:lnTo>
                <a:lnTo>
                  <a:pt x="37989" y="72279"/>
                </a:lnTo>
                <a:lnTo>
                  <a:pt x="37025" y="83552"/>
                </a:lnTo>
                <a:lnTo>
                  <a:pt x="35635" y="92970"/>
                </a:lnTo>
                <a:lnTo>
                  <a:pt x="31844" y="102811"/>
                </a:lnTo>
                <a:lnTo>
                  <a:pt x="26285" y="120034"/>
                </a:lnTo>
                <a:lnTo>
                  <a:pt x="22007" y="136234"/>
                </a:lnTo>
                <a:lnTo>
                  <a:pt x="20055" y="142364"/>
                </a:lnTo>
                <a:lnTo>
                  <a:pt x="16680" y="151232"/>
                </a:lnTo>
                <a:lnTo>
                  <a:pt x="10722" y="165880"/>
                </a:lnTo>
                <a:lnTo>
                  <a:pt x="10347" y="178915"/>
                </a:lnTo>
                <a:lnTo>
                  <a:pt x="13203" y="188010"/>
                </a:lnTo>
                <a:lnTo>
                  <a:pt x="14570" y="195377"/>
                </a:lnTo>
                <a:lnTo>
                  <a:pt x="14158" y="205413"/>
                </a:lnTo>
                <a:lnTo>
                  <a:pt x="13794" y="219206"/>
                </a:lnTo>
                <a:lnTo>
                  <a:pt x="12862" y="234900"/>
                </a:lnTo>
                <a:lnTo>
                  <a:pt x="10891" y="246912"/>
                </a:lnTo>
                <a:lnTo>
                  <a:pt x="9513" y="257699"/>
                </a:lnTo>
                <a:lnTo>
                  <a:pt x="10939" y="271603"/>
                </a:lnTo>
                <a:lnTo>
                  <a:pt x="10296" y="280341"/>
                </a:lnTo>
                <a:lnTo>
                  <a:pt x="6706" y="291377"/>
                </a:lnTo>
                <a:lnTo>
                  <a:pt x="0" y="308697"/>
                </a:lnTo>
                <a:lnTo>
                  <a:pt x="4843" y="319460"/>
                </a:lnTo>
                <a:lnTo>
                  <a:pt x="13542" y="327350"/>
                </a:lnTo>
                <a:lnTo>
                  <a:pt x="23242" y="330191"/>
                </a:lnTo>
                <a:lnTo>
                  <a:pt x="33394" y="326714"/>
                </a:lnTo>
                <a:lnTo>
                  <a:pt x="44713" y="318977"/>
                </a:lnTo>
                <a:lnTo>
                  <a:pt x="55591" y="309293"/>
                </a:lnTo>
                <a:lnTo>
                  <a:pt x="64423" y="299977"/>
                </a:lnTo>
                <a:lnTo>
                  <a:pt x="73420" y="295622"/>
                </a:lnTo>
                <a:lnTo>
                  <a:pt x="85451" y="290742"/>
                </a:lnTo>
                <a:lnTo>
                  <a:pt x="110639" y="276215"/>
                </a:lnTo>
                <a:lnTo>
                  <a:pt x="124901" y="273514"/>
                </a:lnTo>
                <a:lnTo>
                  <a:pt x="135723" y="267951"/>
                </a:lnTo>
                <a:lnTo>
                  <a:pt x="146738" y="260824"/>
                </a:lnTo>
                <a:lnTo>
                  <a:pt x="158752" y="258135"/>
                </a:lnTo>
                <a:lnTo>
                  <a:pt x="168919" y="255268"/>
                </a:lnTo>
                <a:lnTo>
                  <a:pt x="180591" y="249049"/>
                </a:lnTo>
                <a:lnTo>
                  <a:pt x="192608" y="241519"/>
                </a:lnTo>
                <a:lnTo>
                  <a:pt x="203810" y="234716"/>
                </a:lnTo>
                <a:lnTo>
                  <a:pt x="211156" y="228437"/>
                </a:lnTo>
                <a:lnTo>
                  <a:pt x="227073" y="226715"/>
                </a:lnTo>
                <a:lnTo>
                  <a:pt x="237344" y="226606"/>
                </a:lnTo>
                <a:lnTo>
                  <a:pt x="250777" y="223362"/>
                </a:lnTo>
                <a:lnTo>
                  <a:pt x="258895" y="220096"/>
                </a:lnTo>
                <a:lnTo>
                  <a:pt x="263102" y="211108"/>
                </a:lnTo>
                <a:lnTo>
                  <a:pt x="263504" y="189912"/>
                </a:lnTo>
                <a:lnTo>
                  <a:pt x="262397" y="184532"/>
                </a:lnTo>
                <a:lnTo>
                  <a:pt x="254820" y="174853"/>
                </a:lnTo>
                <a:lnTo>
                  <a:pt x="242931" y="167688"/>
                </a:lnTo>
                <a:lnTo>
                  <a:pt x="230060" y="161490"/>
                </a:lnTo>
                <a:lnTo>
                  <a:pt x="219537" y="154715"/>
                </a:lnTo>
                <a:lnTo>
                  <a:pt x="189694" y="126892"/>
                </a:lnTo>
                <a:lnTo>
                  <a:pt x="162820" y="98312"/>
                </a:lnTo>
                <a:lnTo>
                  <a:pt x="154994" y="89741"/>
                </a:lnTo>
                <a:lnTo>
                  <a:pt x="145521" y="82137"/>
                </a:lnTo>
                <a:lnTo>
                  <a:pt x="134678" y="74726"/>
                </a:lnTo>
                <a:lnTo>
                  <a:pt x="122745" y="66734"/>
                </a:lnTo>
                <a:lnTo>
                  <a:pt x="114966" y="60018"/>
                </a:lnTo>
                <a:lnTo>
                  <a:pt x="107666" y="51936"/>
                </a:lnTo>
                <a:lnTo>
                  <a:pt x="100265" y="42185"/>
                </a:lnTo>
                <a:lnTo>
                  <a:pt x="92183" y="30459"/>
                </a:lnTo>
                <a:lnTo>
                  <a:pt x="82836" y="16457"/>
                </a:lnTo>
                <a:lnTo>
                  <a:pt x="73708" y="6562"/>
                </a:lnTo>
                <a:lnTo>
                  <a:pt x="63958" y="796"/>
                </a:lnTo>
                <a:lnTo>
                  <a:pt x="53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9200" y="7315200"/>
            <a:ext cx="2184400" cy="393700"/>
          </a:xfrm>
          <a:custGeom>
            <a:avLst/>
            <a:gdLst/>
            <a:ahLst/>
            <a:cxnLst/>
            <a:rect l="l" t="t" r="r" b="b"/>
            <a:pathLst>
              <a:path w="2184400" h="393700">
                <a:moveTo>
                  <a:pt x="0" y="0"/>
                </a:moveTo>
                <a:lnTo>
                  <a:pt x="2184400" y="0"/>
                </a:lnTo>
                <a:lnTo>
                  <a:pt x="21844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75904" y="7674909"/>
            <a:ext cx="1567815" cy="567690"/>
          </a:xfrm>
          <a:custGeom>
            <a:avLst/>
            <a:gdLst/>
            <a:ahLst/>
            <a:cxnLst/>
            <a:rect l="l" t="t" r="r" b="b"/>
            <a:pathLst>
              <a:path w="1567814" h="567690">
                <a:moveTo>
                  <a:pt x="1338919" y="468804"/>
                </a:moveTo>
                <a:lnTo>
                  <a:pt x="1345699" y="471170"/>
                </a:lnTo>
                <a:lnTo>
                  <a:pt x="1353440" y="477520"/>
                </a:lnTo>
                <a:lnTo>
                  <a:pt x="1358061" y="486410"/>
                </a:lnTo>
                <a:lnTo>
                  <a:pt x="1359621" y="496570"/>
                </a:lnTo>
                <a:lnTo>
                  <a:pt x="1358177" y="506730"/>
                </a:lnTo>
                <a:lnTo>
                  <a:pt x="1353790" y="515620"/>
                </a:lnTo>
                <a:lnTo>
                  <a:pt x="1346517" y="523240"/>
                </a:lnTo>
                <a:lnTo>
                  <a:pt x="1336417" y="528320"/>
                </a:lnTo>
                <a:lnTo>
                  <a:pt x="1331262" y="528828"/>
                </a:lnTo>
                <a:lnTo>
                  <a:pt x="1343864" y="532130"/>
                </a:lnTo>
                <a:lnTo>
                  <a:pt x="1362267" y="534670"/>
                </a:lnTo>
                <a:lnTo>
                  <a:pt x="1378060" y="538480"/>
                </a:lnTo>
                <a:lnTo>
                  <a:pt x="1391572" y="541020"/>
                </a:lnTo>
                <a:lnTo>
                  <a:pt x="1403132" y="543560"/>
                </a:lnTo>
                <a:lnTo>
                  <a:pt x="1413073" y="546100"/>
                </a:lnTo>
                <a:lnTo>
                  <a:pt x="1421723" y="548640"/>
                </a:lnTo>
                <a:lnTo>
                  <a:pt x="1429413" y="552450"/>
                </a:lnTo>
                <a:lnTo>
                  <a:pt x="1443233" y="557530"/>
                </a:lnTo>
                <a:lnTo>
                  <a:pt x="1450023" y="558800"/>
                </a:lnTo>
                <a:lnTo>
                  <a:pt x="1457175" y="561340"/>
                </a:lnTo>
                <a:lnTo>
                  <a:pt x="1465017" y="563880"/>
                </a:lnTo>
                <a:lnTo>
                  <a:pt x="1473881" y="565150"/>
                </a:lnTo>
                <a:lnTo>
                  <a:pt x="1484095" y="566420"/>
                </a:lnTo>
                <a:lnTo>
                  <a:pt x="1495992" y="567690"/>
                </a:lnTo>
                <a:lnTo>
                  <a:pt x="1511439" y="567690"/>
                </a:lnTo>
                <a:lnTo>
                  <a:pt x="1548660" y="553720"/>
                </a:lnTo>
                <a:lnTo>
                  <a:pt x="1567737" y="511810"/>
                </a:lnTo>
                <a:lnTo>
                  <a:pt x="1563341" y="500380"/>
                </a:lnTo>
                <a:lnTo>
                  <a:pt x="1555239" y="490220"/>
                </a:lnTo>
                <a:lnTo>
                  <a:pt x="1544263" y="483870"/>
                </a:lnTo>
                <a:lnTo>
                  <a:pt x="1531240" y="477520"/>
                </a:lnTo>
                <a:lnTo>
                  <a:pt x="1517001" y="473710"/>
                </a:lnTo>
                <a:lnTo>
                  <a:pt x="1388378" y="473710"/>
                </a:lnTo>
                <a:lnTo>
                  <a:pt x="1374176" y="472440"/>
                </a:lnTo>
                <a:lnTo>
                  <a:pt x="1357371" y="471170"/>
                </a:lnTo>
                <a:lnTo>
                  <a:pt x="1338919" y="468804"/>
                </a:lnTo>
                <a:close/>
              </a:path>
              <a:path w="1567814" h="567690">
                <a:moveTo>
                  <a:pt x="570297" y="306070"/>
                </a:moveTo>
                <a:lnTo>
                  <a:pt x="569626" y="306070"/>
                </a:lnTo>
                <a:lnTo>
                  <a:pt x="573772" y="308610"/>
                </a:lnTo>
                <a:lnTo>
                  <a:pt x="578347" y="317500"/>
                </a:lnTo>
                <a:lnTo>
                  <a:pt x="568358" y="358140"/>
                </a:lnTo>
                <a:lnTo>
                  <a:pt x="553874" y="364299"/>
                </a:lnTo>
                <a:lnTo>
                  <a:pt x="556608" y="365760"/>
                </a:lnTo>
                <a:lnTo>
                  <a:pt x="565955" y="368300"/>
                </a:lnTo>
                <a:lnTo>
                  <a:pt x="575719" y="370840"/>
                </a:lnTo>
                <a:lnTo>
                  <a:pt x="586457" y="373380"/>
                </a:lnTo>
                <a:lnTo>
                  <a:pt x="598726" y="375920"/>
                </a:lnTo>
                <a:lnTo>
                  <a:pt x="613081" y="381000"/>
                </a:lnTo>
                <a:lnTo>
                  <a:pt x="630080" y="388620"/>
                </a:lnTo>
                <a:lnTo>
                  <a:pt x="642420" y="391160"/>
                </a:lnTo>
                <a:lnTo>
                  <a:pt x="654446" y="392430"/>
                </a:lnTo>
                <a:lnTo>
                  <a:pt x="677749" y="392430"/>
                </a:lnTo>
                <a:lnTo>
                  <a:pt x="689122" y="393700"/>
                </a:lnTo>
                <a:lnTo>
                  <a:pt x="700375" y="396240"/>
                </a:lnTo>
                <a:lnTo>
                  <a:pt x="721019" y="402590"/>
                </a:lnTo>
                <a:lnTo>
                  <a:pt x="732922" y="407670"/>
                </a:lnTo>
                <a:lnTo>
                  <a:pt x="745534" y="411480"/>
                </a:lnTo>
                <a:lnTo>
                  <a:pt x="797894" y="426720"/>
                </a:lnTo>
                <a:lnTo>
                  <a:pt x="840489" y="436880"/>
                </a:lnTo>
                <a:lnTo>
                  <a:pt x="873180" y="440690"/>
                </a:lnTo>
                <a:lnTo>
                  <a:pt x="884047" y="443230"/>
                </a:lnTo>
                <a:lnTo>
                  <a:pt x="896330" y="445770"/>
                </a:lnTo>
                <a:lnTo>
                  <a:pt x="909706" y="448310"/>
                </a:lnTo>
                <a:lnTo>
                  <a:pt x="923853" y="453390"/>
                </a:lnTo>
                <a:lnTo>
                  <a:pt x="938450" y="457200"/>
                </a:lnTo>
                <a:lnTo>
                  <a:pt x="967704" y="467360"/>
                </a:lnTo>
                <a:lnTo>
                  <a:pt x="1006907" y="480060"/>
                </a:lnTo>
                <a:lnTo>
                  <a:pt x="1017440" y="482600"/>
                </a:lnTo>
                <a:lnTo>
                  <a:pt x="1026169" y="485140"/>
                </a:lnTo>
                <a:lnTo>
                  <a:pt x="1032772" y="486410"/>
                </a:lnTo>
                <a:lnTo>
                  <a:pt x="1042312" y="487680"/>
                </a:lnTo>
                <a:lnTo>
                  <a:pt x="1054295" y="488950"/>
                </a:lnTo>
                <a:lnTo>
                  <a:pt x="1068033" y="488950"/>
                </a:lnTo>
                <a:lnTo>
                  <a:pt x="1082839" y="490220"/>
                </a:lnTo>
                <a:lnTo>
                  <a:pt x="1112901" y="491490"/>
                </a:lnTo>
                <a:lnTo>
                  <a:pt x="1126782" y="491490"/>
                </a:lnTo>
                <a:lnTo>
                  <a:pt x="1138979" y="492760"/>
                </a:lnTo>
                <a:lnTo>
                  <a:pt x="1148805" y="494030"/>
                </a:lnTo>
                <a:lnTo>
                  <a:pt x="1155535" y="494030"/>
                </a:lnTo>
                <a:lnTo>
                  <a:pt x="1164188" y="496570"/>
                </a:lnTo>
                <a:lnTo>
                  <a:pt x="1174505" y="497840"/>
                </a:lnTo>
                <a:lnTo>
                  <a:pt x="1186227" y="500380"/>
                </a:lnTo>
                <a:lnTo>
                  <a:pt x="1199093" y="504190"/>
                </a:lnTo>
                <a:lnTo>
                  <a:pt x="1227220" y="510540"/>
                </a:lnTo>
                <a:lnTo>
                  <a:pt x="1241962" y="513080"/>
                </a:lnTo>
                <a:lnTo>
                  <a:pt x="1256809" y="516890"/>
                </a:lnTo>
                <a:lnTo>
                  <a:pt x="1271503" y="519430"/>
                </a:lnTo>
                <a:lnTo>
                  <a:pt x="1285784" y="523240"/>
                </a:lnTo>
                <a:lnTo>
                  <a:pt x="1299392" y="525780"/>
                </a:lnTo>
                <a:lnTo>
                  <a:pt x="1312067" y="528320"/>
                </a:lnTo>
                <a:lnTo>
                  <a:pt x="1323550" y="529590"/>
                </a:lnTo>
                <a:lnTo>
                  <a:pt x="1331262" y="528828"/>
                </a:lnTo>
                <a:lnTo>
                  <a:pt x="1329320" y="528320"/>
                </a:lnTo>
                <a:lnTo>
                  <a:pt x="1318270" y="521970"/>
                </a:lnTo>
                <a:lnTo>
                  <a:pt x="1310564" y="514350"/>
                </a:lnTo>
                <a:lnTo>
                  <a:pt x="1306050" y="505460"/>
                </a:lnTo>
                <a:lnTo>
                  <a:pt x="1304578" y="495300"/>
                </a:lnTo>
                <a:lnTo>
                  <a:pt x="1305997" y="486410"/>
                </a:lnTo>
                <a:lnTo>
                  <a:pt x="1310155" y="478790"/>
                </a:lnTo>
                <a:lnTo>
                  <a:pt x="1316902" y="472440"/>
                </a:lnTo>
                <a:lnTo>
                  <a:pt x="1326086" y="468630"/>
                </a:lnTo>
                <a:lnTo>
                  <a:pt x="1338419" y="468630"/>
                </a:lnTo>
                <a:lnTo>
                  <a:pt x="1334779" y="467360"/>
                </a:lnTo>
                <a:lnTo>
                  <a:pt x="1331046" y="467360"/>
                </a:lnTo>
                <a:lnTo>
                  <a:pt x="1312208" y="464820"/>
                </a:lnTo>
                <a:lnTo>
                  <a:pt x="1296880" y="463550"/>
                </a:lnTo>
                <a:lnTo>
                  <a:pt x="1284253" y="462280"/>
                </a:lnTo>
                <a:lnTo>
                  <a:pt x="1263857" y="461010"/>
                </a:lnTo>
                <a:lnTo>
                  <a:pt x="1254469" y="461010"/>
                </a:lnTo>
                <a:lnTo>
                  <a:pt x="1244540" y="459740"/>
                </a:lnTo>
                <a:lnTo>
                  <a:pt x="1234819" y="457200"/>
                </a:lnTo>
                <a:lnTo>
                  <a:pt x="1222850" y="455930"/>
                </a:lnTo>
                <a:lnTo>
                  <a:pt x="1209291" y="453390"/>
                </a:lnTo>
                <a:lnTo>
                  <a:pt x="1194805" y="449580"/>
                </a:lnTo>
                <a:lnTo>
                  <a:pt x="1165692" y="444500"/>
                </a:lnTo>
                <a:lnTo>
                  <a:pt x="1152386" y="443230"/>
                </a:lnTo>
                <a:lnTo>
                  <a:pt x="1140796" y="441960"/>
                </a:lnTo>
                <a:lnTo>
                  <a:pt x="1125727" y="441960"/>
                </a:lnTo>
                <a:lnTo>
                  <a:pt x="1117966" y="440690"/>
                </a:lnTo>
                <a:lnTo>
                  <a:pt x="1108509" y="439420"/>
                </a:lnTo>
                <a:lnTo>
                  <a:pt x="1097567" y="436880"/>
                </a:lnTo>
                <a:lnTo>
                  <a:pt x="1085349" y="434340"/>
                </a:lnTo>
                <a:lnTo>
                  <a:pt x="1072065" y="431800"/>
                </a:lnTo>
                <a:lnTo>
                  <a:pt x="1057925" y="429260"/>
                </a:lnTo>
                <a:lnTo>
                  <a:pt x="1012476" y="419100"/>
                </a:lnTo>
                <a:lnTo>
                  <a:pt x="981751" y="411480"/>
                </a:lnTo>
                <a:lnTo>
                  <a:pt x="952647" y="406400"/>
                </a:lnTo>
                <a:lnTo>
                  <a:pt x="939228" y="403860"/>
                </a:lnTo>
                <a:lnTo>
                  <a:pt x="926844" y="401320"/>
                </a:lnTo>
                <a:lnTo>
                  <a:pt x="894160" y="397510"/>
                </a:lnTo>
                <a:lnTo>
                  <a:pt x="882354" y="394970"/>
                </a:lnTo>
                <a:lnTo>
                  <a:pt x="869932" y="392430"/>
                </a:lnTo>
                <a:lnTo>
                  <a:pt x="856947" y="388620"/>
                </a:lnTo>
                <a:lnTo>
                  <a:pt x="843453" y="386080"/>
                </a:lnTo>
                <a:lnTo>
                  <a:pt x="829504" y="381000"/>
                </a:lnTo>
                <a:lnTo>
                  <a:pt x="815153" y="375920"/>
                </a:lnTo>
                <a:lnTo>
                  <a:pt x="803083" y="372110"/>
                </a:lnTo>
                <a:lnTo>
                  <a:pt x="790327" y="367030"/>
                </a:lnTo>
                <a:lnTo>
                  <a:pt x="777195" y="361950"/>
                </a:lnTo>
                <a:lnTo>
                  <a:pt x="751027" y="354330"/>
                </a:lnTo>
                <a:lnTo>
                  <a:pt x="738607" y="351790"/>
                </a:lnTo>
                <a:lnTo>
                  <a:pt x="727038" y="349250"/>
                </a:lnTo>
                <a:lnTo>
                  <a:pt x="716628" y="347980"/>
                </a:lnTo>
                <a:lnTo>
                  <a:pt x="704100" y="346710"/>
                </a:lnTo>
                <a:lnTo>
                  <a:pt x="692179" y="344170"/>
                </a:lnTo>
                <a:lnTo>
                  <a:pt x="680531" y="340360"/>
                </a:lnTo>
                <a:lnTo>
                  <a:pt x="668819" y="335280"/>
                </a:lnTo>
                <a:lnTo>
                  <a:pt x="656709" y="330200"/>
                </a:lnTo>
                <a:lnTo>
                  <a:pt x="643864" y="325120"/>
                </a:lnTo>
                <a:lnTo>
                  <a:pt x="632197" y="322580"/>
                </a:lnTo>
                <a:lnTo>
                  <a:pt x="620725" y="318770"/>
                </a:lnTo>
                <a:lnTo>
                  <a:pt x="597067" y="313690"/>
                </a:lnTo>
                <a:lnTo>
                  <a:pt x="584233" y="309880"/>
                </a:lnTo>
                <a:lnTo>
                  <a:pt x="570297" y="306070"/>
                </a:lnTo>
                <a:close/>
              </a:path>
              <a:path w="1567814" h="567690">
                <a:moveTo>
                  <a:pt x="1337557" y="468630"/>
                </a:moveTo>
                <a:lnTo>
                  <a:pt x="1326086" y="468630"/>
                </a:lnTo>
                <a:lnTo>
                  <a:pt x="1316902" y="472440"/>
                </a:lnTo>
                <a:lnTo>
                  <a:pt x="1310155" y="478790"/>
                </a:lnTo>
                <a:lnTo>
                  <a:pt x="1305997" y="486410"/>
                </a:lnTo>
                <a:lnTo>
                  <a:pt x="1304578" y="495300"/>
                </a:lnTo>
                <a:lnTo>
                  <a:pt x="1306050" y="505460"/>
                </a:lnTo>
                <a:lnTo>
                  <a:pt x="1310564" y="514350"/>
                </a:lnTo>
                <a:lnTo>
                  <a:pt x="1318270" y="521970"/>
                </a:lnTo>
                <a:lnTo>
                  <a:pt x="1329320" y="528320"/>
                </a:lnTo>
                <a:lnTo>
                  <a:pt x="1331262" y="528828"/>
                </a:lnTo>
                <a:lnTo>
                  <a:pt x="1336417" y="528320"/>
                </a:lnTo>
                <a:lnTo>
                  <a:pt x="1346517" y="523240"/>
                </a:lnTo>
                <a:lnTo>
                  <a:pt x="1353790" y="515620"/>
                </a:lnTo>
                <a:lnTo>
                  <a:pt x="1358177" y="506730"/>
                </a:lnTo>
                <a:lnTo>
                  <a:pt x="1359621" y="496570"/>
                </a:lnTo>
                <a:lnTo>
                  <a:pt x="1358061" y="486410"/>
                </a:lnTo>
                <a:lnTo>
                  <a:pt x="1353440" y="477520"/>
                </a:lnTo>
                <a:lnTo>
                  <a:pt x="1345699" y="471170"/>
                </a:lnTo>
                <a:lnTo>
                  <a:pt x="1338919" y="468804"/>
                </a:lnTo>
                <a:lnTo>
                  <a:pt x="1337557" y="468630"/>
                </a:lnTo>
                <a:close/>
              </a:path>
              <a:path w="1567814" h="567690">
                <a:moveTo>
                  <a:pt x="1466207" y="467360"/>
                </a:moveTo>
                <a:lnTo>
                  <a:pt x="1457119" y="467360"/>
                </a:lnTo>
                <a:lnTo>
                  <a:pt x="1449091" y="468630"/>
                </a:lnTo>
                <a:lnTo>
                  <a:pt x="1441716" y="468630"/>
                </a:lnTo>
                <a:lnTo>
                  <a:pt x="1427294" y="471170"/>
                </a:lnTo>
                <a:lnTo>
                  <a:pt x="1419435" y="472440"/>
                </a:lnTo>
                <a:lnTo>
                  <a:pt x="1410600" y="472440"/>
                </a:lnTo>
                <a:lnTo>
                  <a:pt x="1400383" y="473710"/>
                </a:lnTo>
                <a:lnTo>
                  <a:pt x="1517001" y="473710"/>
                </a:lnTo>
                <a:lnTo>
                  <a:pt x="1502374" y="471170"/>
                </a:lnTo>
                <a:lnTo>
                  <a:pt x="1488190" y="469900"/>
                </a:lnTo>
                <a:lnTo>
                  <a:pt x="1466207" y="467360"/>
                </a:lnTo>
                <a:close/>
              </a:path>
              <a:path w="1567814" h="567690">
                <a:moveTo>
                  <a:pt x="1338419" y="468630"/>
                </a:moveTo>
                <a:lnTo>
                  <a:pt x="1337557" y="468630"/>
                </a:lnTo>
                <a:lnTo>
                  <a:pt x="1338919" y="468804"/>
                </a:lnTo>
                <a:lnTo>
                  <a:pt x="1338419" y="468630"/>
                </a:lnTo>
                <a:close/>
              </a:path>
              <a:path w="1567814" h="567690">
                <a:moveTo>
                  <a:pt x="70148" y="108165"/>
                </a:moveTo>
                <a:lnTo>
                  <a:pt x="73326" y="114300"/>
                </a:lnTo>
                <a:lnTo>
                  <a:pt x="78154" y="118110"/>
                </a:lnTo>
                <a:lnTo>
                  <a:pt x="87267" y="125730"/>
                </a:lnTo>
                <a:lnTo>
                  <a:pt x="97056" y="132080"/>
                </a:lnTo>
                <a:lnTo>
                  <a:pt x="107477" y="139700"/>
                </a:lnTo>
                <a:lnTo>
                  <a:pt x="118483" y="147320"/>
                </a:lnTo>
                <a:lnTo>
                  <a:pt x="130026" y="156210"/>
                </a:lnTo>
                <a:lnTo>
                  <a:pt x="139791" y="165100"/>
                </a:lnTo>
                <a:lnTo>
                  <a:pt x="148072" y="171450"/>
                </a:lnTo>
                <a:lnTo>
                  <a:pt x="192725" y="190500"/>
                </a:lnTo>
                <a:lnTo>
                  <a:pt x="216250" y="207010"/>
                </a:lnTo>
                <a:lnTo>
                  <a:pt x="225768" y="213360"/>
                </a:lnTo>
                <a:lnTo>
                  <a:pt x="237415" y="220980"/>
                </a:lnTo>
                <a:lnTo>
                  <a:pt x="249916" y="227330"/>
                </a:lnTo>
                <a:lnTo>
                  <a:pt x="262001" y="234950"/>
                </a:lnTo>
                <a:lnTo>
                  <a:pt x="272396" y="240030"/>
                </a:lnTo>
                <a:lnTo>
                  <a:pt x="289959" y="250190"/>
                </a:lnTo>
                <a:lnTo>
                  <a:pt x="301307" y="257810"/>
                </a:lnTo>
                <a:lnTo>
                  <a:pt x="313631" y="265430"/>
                </a:lnTo>
                <a:lnTo>
                  <a:pt x="339009" y="280670"/>
                </a:lnTo>
                <a:lnTo>
                  <a:pt x="350287" y="287020"/>
                </a:lnTo>
                <a:lnTo>
                  <a:pt x="362570" y="290830"/>
                </a:lnTo>
                <a:lnTo>
                  <a:pt x="375312" y="295910"/>
                </a:lnTo>
                <a:lnTo>
                  <a:pt x="421002" y="311150"/>
                </a:lnTo>
                <a:lnTo>
                  <a:pt x="431613" y="316230"/>
                </a:lnTo>
                <a:lnTo>
                  <a:pt x="454362" y="326390"/>
                </a:lnTo>
                <a:lnTo>
                  <a:pt x="492843" y="341630"/>
                </a:lnTo>
                <a:lnTo>
                  <a:pt x="515385" y="351790"/>
                </a:lnTo>
                <a:lnTo>
                  <a:pt x="527068" y="355600"/>
                </a:lnTo>
                <a:lnTo>
                  <a:pt x="539387" y="360680"/>
                </a:lnTo>
                <a:lnTo>
                  <a:pt x="552616" y="364490"/>
                </a:lnTo>
                <a:lnTo>
                  <a:pt x="553874" y="364299"/>
                </a:lnTo>
                <a:lnTo>
                  <a:pt x="547096" y="360680"/>
                </a:lnTo>
                <a:lnTo>
                  <a:pt x="541236" y="353060"/>
                </a:lnTo>
                <a:lnTo>
                  <a:pt x="538645" y="344170"/>
                </a:lnTo>
                <a:lnTo>
                  <a:pt x="538940" y="334010"/>
                </a:lnTo>
                <a:lnTo>
                  <a:pt x="541738" y="325120"/>
                </a:lnTo>
                <a:lnTo>
                  <a:pt x="546656" y="316230"/>
                </a:lnTo>
                <a:lnTo>
                  <a:pt x="553310" y="309880"/>
                </a:lnTo>
                <a:lnTo>
                  <a:pt x="561318" y="306070"/>
                </a:lnTo>
                <a:lnTo>
                  <a:pt x="569626" y="306070"/>
                </a:lnTo>
                <a:lnTo>
                  <a:pt x="565480" y="303530"/>
                </a:lnTo>
                <a:lnTo>
                  <a:pt x="552655" y="299720"/>
                </a:lnTo>
                <a:lnTo>
                  <a:pt x="541528" y="297180"/>
                </a:lnTo>
                <a:lnTo>
                  <a:pt x="531030" y="294640"/>
                </a:lnTo>
                <a:lnTo>
                  <a:pt x="520091" y="290830"/>
                </a:lnTo>
                <a:lnTo>
                  <a:pt x="507639" y="283210"/>
                </a:lnTo>
                <a:lnTo>
                  <a:pt x="496007" y="279400"/>
                </a:lnTo>
                <a:lnTo>
                  <a:pt x="455962" y="270510"/>
                </a:lnTo>
                <a:lnTo>
                  <a:pt x="424305" y="256540"/>
                </a:lnTo>
                <a:lnTo>
                  <a:pt x="413705" y="251460"/>
                </a:lnTo>
                <a:lnTo>
                  <a:pt x="401266" y="246380"/>
                </a:lnTo>
                <a:lnTo>
                  <a:pt x="385918" y="241300"/>
                </a:lnTo>
                <a:lnTo>
                  <a:pt x="376278" y="236220"/>
                </a:lnTo>
                <a:lnTo>
                  <a:pt x="366124" y="231140"/>
                </a:lnTo>
                <a:lnTo>
                  <a:pt x="355275" y="223520"/>
                </a:lnTo>
                <a:lnTo>
                  <a:pt x="343547" y="217170"/>
                </a:lnTo>
                <a:lnTo>
                  <a:pt x="330760" y="210820"/>
                </a:lnTo>
                <a:lnTo>
                  <a:pt x="316729" y="205740"/>
                </a:lnTo>
                <a:lnTo>
                  <a:pt x="304822" y="200660"/>
                </a:lnTo>
                <a:lnTo>
                  <a:pt x="292562" y="194310"/>
                </a:lnTo>
                <a:lnTo>
                  <a:pt x="280376" y="186690"/>
                </a:lnTo>
                <a:lnTo>
                  <a:pt x="268692" y="177800"/>
                </a:lnTo>
                <a:lnTo>
                  <a:pt x="257936" y="170180"/>
                </a:lnTo>
                <a:lnTo>
                  <a:pt x="240918" y="158750"/>
                </a:lnTo>
                <a:lnTo>
                  <a:pt x="230786" y="153670"/>
                </a:lnTo>
                <a:lnTo>
                  <a:pt x="179601" y="123190"/>
                </a:lnTo>
                <a:lnTo>
                  <a:pt x="171310" y="119380"/>
                </a:lnTo>
                <a:lnTo>
                  <a:pt x="163698" y="113030"/>
                </a:lnTo>
                <a:lnTo>
                  <a:pt x="162353" y="111760"/>
                </a:lnTo>
                <a:lnTo>
                  <a:pt x="75009" y="111760"/>
                </a:lnTo>
                <a:lnTo>
                  <a:pt x="70148" y="108165"/>
                </a:lnTo>
                <a:close/>
              </a:path>
              <a:path w="1567814" h="567690">
                <a:moveTo>
                  <a:pt x="569626" y="306070"/>
                </a:moveTo>
                <a:lnTo>
                  <a:pt x="561318" y="306070"/>
                </a:lnTo>
                <a:lnTo>
                  <a:pt x="553310" y="309880"/>
                </a:lnTo>
                <a:lnTo>
                  <a:pt x="546656" y="316230"/>
                </a:lnTo>
                <a:lnTo>
                  <a:pt x="541738" y="325120"/>
                </a:lnTo>
                <a:lnTo>
                  <a:pt x="538940" y="334010"/>
                </a:lnTo>
                <a:lnTo>
                  <a:pt x="538645" y="344170"/>
                </a:lnTo>
                <a:lnTo>
                  <a:pt x="541236" y="353060"/>
                </a:lnTo>
                <a:lnTo>
                  <a:pt x="547096" y="360680"/>
                </a:lnTo>
                <a:lnTo>
                  <a:pt x="553874" y="364299"/>
                </a:lnTo>
                <a:lnTo>
                  <a:pt x="561013" y="363220"/>
                </a:lnTo>
                <a:lnTo>
                  <a:pt x="568358" y="358140"/>
                </a:lnTo>
                <a:lnTo>
                  <a:pt x="574209" y="349250"/>
                </a:lnTo>
                <a:lnTo>
                  <a:pt x="578121" y="339090"/>
                </a:lnTo>
                <a:lnTo>
                  <a:pt x="579648" y="327660"/>
                </a:lnTo>
                <a:lnTo>
                  <a:pt x="578347" y="317500"/>
                </a:lnTo>
                <a:lnTo>
                  <a:pt x="573772" y="308610"/>
                </a:lnTo>
                <a:lnTo>
                  <a:pt x="569626" y="306070"/>
                </a:lnTo>
                <a:close/>
              </a:path>
              <a:path w="1567814" h="567690">
                <a:moveTo>
                  <a:pt x="105774" y="64770"/>
                </a:moveTo>
                <a:lnTo>
                  <a:pt x="74747" y="90170"/>
                </a:lnTo>
                <a:lnTo>
                  <a:pt x="70144" y="106680"/>
                </a:lnTo>
                <a:lnTo>
                  <a:pt x="70148" y="108165"/>
                </a:lnTo>
                <a:lnTo>
                  <a:pt x="75009" y="111760"/>
                </a:lnTo>
                <a:lnTo>
                  <a:pt x="81905" y="110490"/>
                </a:lnTo>
                <a:lnTo>
                  <a:pt x="109708" y="72390"/>
                </a:lnTo>
                <a:lnTo>
                  <a:pt x="108519" y="65244"/>
                </a:lnTo>
                <a:lnTo>
                  <a:pt x="105774" y="64770"/>
                </a:lnTo>
                <a:close/>
              </a:path>
              <a:path w="1567814" h="567690">
                <a:moveTo>
                  <a:pt x="108519" y="65244"/>
                </a:moveTo>
                <a:lnTo>
                  <a:pt x="89442" y="106680"/>
                </a:lnTo>
                <a:lnTo>
                  <a:pt x="75009" y="111760"/>
                </a:lnTo>
                <a:lnTo>
                  <a:pt x="162353" y="111760"/>
                </a:lnTo>
                <a:lnTo>
                  <a:pt x="154286" y="104140"/>
                </a:lnTo>
                <a:lnTo>
                  <a:pt x="143799" y="95250"/>
                </a:lnTo>
                <a:lnTo>
                  <a:pt x="132960" y="85090"/>
                </a:lnTo>
                <a:lnTo>
                  <a:pt x="122494" y="74930"/>
                </a:lnTo>
                <a:lnTo>
                  <a:pt x="113124" y="66040"/>
                </a:lnTo>
                <a:lnTo>
                  <a:pt x="108519" y="65244"/>
                </a:lnTo>
                <a:close/>
              </a:path>
              <a:path w="1567814" h="567690">
                <a:moveTo>
                  <a:pt x="68101" y="0"/>
                </a:moveTo>
                <a:lnTo>
                  <a:pt x="57945" y="0"/>
                </a:lnTo>
                <a:lnTo>
                  <a:pt x="46711" y="2540"/>
                </a:lnTo>
                <a:lnTo>
                  <a:pt x="11320" y="29210"/>
                </a:lnTo>
                <a:lnTo>
                  <a:pt x="0" y="58420"/>
                </a:lnTo>
                <a:lnTo>
                  <a:pt x="3273" y="67310"/>
                </a:lnTo>
                <a:lnTo>
                  <a:pt x="10389" y="77470"/>
                </a:lnTo>
                <a:lnTo>
                  <a:pt x="13852" y="80010"/>
                </a:lnTo>
                <a:lnTo>
                  <a:pt x="20468" y="85090"/>
                </a:lnTo>
                <a:lnTo>
                  <a:pt x="26830" y="87630"/>
                </a:lnTo>
                <a:lnTo>
                  <a:pt x="33514" y="90170"/>
                </a:lnTo>
                <a:lnTo>
                  <a:pt x="41097" y="91440"/>
                </a:lnTo>
                <a:lnTo>
                  <a:pt x="50156" y="95250"/>
                </a:lnTo>
                <a:lnTo>
                  <a:pt x="61268" y="101600"/>
                </a:lnTo>
                <a:lnTo>
                  <a:pt x="70148" y="108165"/>
                </a:lnTo>
                <a:lnTo>
                  <a:pt x="70144" y="106680"/>
                </a:lnTo>
                <a:lnTo>
                  <a:pt x="88903" y="72390"/>
                </a:lnTo>
                <a:lnTo>
                  <a:pt x="105774" y="64770"/>
                </a:lnTo>
                <a:lnTo>
                  <a:pt x="108440" y="64770"/>
                </a:lnTo>
                <a:lnTo>
                  <a:pt x="108229" y="63500"/>
                </a:lnTo>
                <a:lnTo>
                  <a:pt x="102503" y="54610"/>
                </a:lnTo>
                <a:lnTo>
                  <a:pt x="96125" y="45720"/>
                </a:lnTo>
                <a:lnTo>
                  <a:pt x="92556" y="36830"/>
                </a:lnTo>
                <a:lnTo>
                  <a:pt x="90331" y="29210"/>
                </a:lnTo>
                <a:lnTo>
                  <a:pt x="87983" y="21590"/>
                </a:lnTo>
                <a:lnTo>
                  <a:pt x="84047" y="13970"/>
                </a:lnTo>
                <a:lnTo>
                  <a:pt x="77055" y="5080"/>
                </a:lnTo>
                <a:lnTo>
                  <a:pt x="68101" y="0"/>
                </a:lnTo>
                <a:close/>
              </a:path>
              <a:path w="1567814" h="567690">
                <a:moveTo>
                  <a:pt x="108440" y="64770"/>
                </a:moveTo>
                <a:lnTo>
                  <a:pt x="105774" y="64770"/>
                </a:lnTo>
                <a:lnTo>
                  <a:pt x="108519" y="65244"/>
                </a:lnTo>
                <a:lnTo>
                  <a:pt x="108440" y="64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09732" y="8021477"/>
            <a:ext cx="259715" cy="331470"/>
          </a:xfrm>
          <a:custGeom>
            <a:avLst/>
            <a:gdLst/>
            <a:ahLst/>
            <a:cxnLst/>
            <a:rect l="l" t="t" r="r" b="b"/>
            <a:pathLst>
              <a:path w="259714" h="331470">
                <a:moveTo>
                  <a:pt x="41367" y="0"/>
                </a:moveTo>
                <a:lnTo>
                  <a:pt x="34664" y="5650"/>
                </a:lnTo>
                <a:lnTo>
                  <a:pt x="30663" y="15989"/>
                </a:lnTo>
                <a:lnTo>
                  <a:pt x="29624" y="30437"/>
                </a:lnTo>
                <a:lnTo>
                  <a:pt x="31810" y="48411"/>
                </a:lnTo>
                <a:lnTo>
                  <a:pt x="31006" y="61085"/>
                </a:lnTo>
                <a:lnTo>
                  <a:pt x="29115" y="72585"/>
                </a:lnTo>
                <a:lnTo>
                  <a:pt x="28570" y="83715"/>
                </a:lnTo>
                <a:lnTo>
                  <a:pt x="27585" y="93289"/>
                </a:lnTo>
                <a:lnTo>
                  <a:pt x="24194" y="103164"/>
                </a:lnTo>
                <a:lnTo>
                  <a:pt x="19336" y="120327"/>
                </a:lnTo>
                <a:lnTo>
                  <a:pt x="15590" y="137009"/>
                </a:lnTo>
                <a:lnTo>
                  <a:pt x="13886" y="143156"/>
                </a:lnTo>
                <a:lnTo>
                  <a:pt x="10872" y="152017"/>
                </a:lnTo>
                <a:lnTo>
                  <a:pt x="5482" y="166723"/>
                </a:lnTo>
                <a:lnTo>
                  <a:pt x="5447" y="180048"/>
                </a:lnTo>
                <a:lnTo>
                  <a:pt x="8660" y="189183"/>
                </a:lnTo>
                <a:lnTo>
                  <a:pt x="10334" y="196594"/>
                </a:lnTo>
                <a:lnTo>
                  <a:pt x="10416" y="222181"/>
                </a:lnTo>
                <a:lnTo>
                  <a:pt x="10111" y="236152"/>
                </a:lnTo>
                <a:lnTo>
                  <a:pt x="8591" y="248216"/>
                </a:lnTo>
                <a:lnTo>
                  <a:pt x="7620" y="259043"/>
                </a:lnTo>
                <a:lnTo>
                  <a:pt x="9568" y="272881"/>
                </a:lnTo>
                <a:lnTo>
                  <a:pt x="9249" y="281625"/>
                </a:lnTo>
                <a:lnTo>
                  <a:pt x="6068" y="292756"/>
                </a:lnTo>
                <a:lnTo>
                  <a:pt x="0" y="310248"/>
                </a:lnTo>
                <a:lnTo>
                  <a:pt x="5179" y="320872"/>
                </a:lnTo>
                <a:lnTo>
                  <a:pt x="14075" y="328480"/>
                </a:lnTo>
                <a:lnTo>
                  <a:pt x="23693" y="330990"/>
                </a:lnTo>
                <a:lnTo>
                  <a:pt x="33737" y="327302"/>
                </a:lnTo>
                <a:lnTo>
                  <a:pt x="44817" y="319181"/>
                </a:lnTo>
                <a:lnTo>
                  <a:pt x="55328" y="309102"/>
                </a:lnTo>
                <a:lnTo>
                  <a:pt x="63666" y="299540"/>
                </a:lnTo>
                <a:lnTo>
                  <a:pt x="72481" y="294723"/>
                </a:lnTo>
                <a:lnTo>
                  <a:pt x="84388" y="289410"/>
                </a:lnTo>
                <a:lnTo>
                  <a:pt x="98789" y="280396"/>
                </a:lnTo>
                <a:lnTo>
                  <a:pt x="109064" y="273855"/>
                </a:lnTo>
                <a:lnTo>
                  <a:pt x="123012" y="270649"/>
                </a:lnTo>
                <a:lnTo>
                  <a:pt x="133793" y="264784"/>
                </a:lnTo>
                <a:lnTo>
                  <a:pt x="144652" y="257110"/>
                </a:lnTo>
                <a:lnTo>
                  <a:pt x="156648" y="253881"/>
                </a:lnTo>
                <a:lnTo>
                  <a:pt x="166714" y="250675"/>
                </a:lnTo>
                <a:lnTo>
                  <a:pt x="178190" y="244005"/>
                </a:lnTo>
                <a:lnTo>
                  <a:pt x="189991" y="235966"/>
                </a:lnTo>
                <a:lnTo>
                  <a:pt x="201031" y="228650"/>
                </a:lnTo>
                <a:lnTo>
                  <a:pt x="208202" y="222181"/>
                </a:lnTo>
                <a:lnTo>
                  <a:pt x="224161" y="219920"/>
                </a:lnTo>
                <a:lnTo>
                  <a:pt x="234350" y="219361"/>
                </a:lnTo>
                <a:lnTo>
                  <a:pt x="247910" y="215527"/>
                </a:lnTo>
                <a:lnTo>
                  <a:pt x="255608" y="211927"/>
                </a:lnTo>
                <a:lnTo>
                  <a:pt x="259311" y="202730"/>
                </a:lnTo>
                <a:lnTo>
                  <a:pt x="258889" y="181765"/>
                </a:lnTo>
                <a:lnTo>
                  <a:pt x="257471" y="176173"/>
                </a:lnTo>
                <a:lnTo>
                  <a:pt x="249456" y="166902"/>
                </a:lnTo>
                <a:lnTo>
                  <a:pt x="237305" y="160225"/>
                </a:lnTo>
                <a:lnTo>
                  <a:pt x="224216" y="154486"/>
                </a:lnTo>
                <a:lnTo>
                  <a:pt x="213386" y="148032"/>
                </a:lnTo>
                <a:lnTo>
                  <a:pt x="182501" y="121302"/>
                </a:lnTo>
                <a:lnTo>
                  <a:pt x="154515" y="93605"/>
                </a:lnTo>
                <a:lnTo>
                  <a:pt x="146386" y="85474"/>
                </a:lnTo>
                <a:lnTo>
                  <a:pt x="136643" y="78288"/>
                </a:lnTo>
                <a:lnTo>
                  <a:pt x="125488" y="71263"/>
                </a:lnTo>
                <a:lnTo>
                  <a:pt x="113121" y="63615"/>
                </a:lnTo>
                <a:lnTo>
                  <a:pt x="105218" y="57197"/>
                </a:lnTo>
                <a:lnTo>
                  <a:pt x="97681" y="49384"/>
                </a:lnTo>
                <a:lnTo>
                  <a:pt x="89916" y="39879"/>
                </a:lnTo>
                <a:lnTo>
                  <a:pt x="81333" y="28387"/>
                </a:lnTo>
                <a:lnTo>
                  <a:pt x="71340" y="14611"/>
                </a:lnTo>
                <a:lnTo>
                  <a:pt x="61967" y="5410"/>
                </a:lnTo>
                <a:lnTo>
                  <a:pt x="52070" y="266"/>
                </a:lnTo>
                <a:lnTo>
                  <a:pt x="413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70000" y="58674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70000" y="58674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399"/>
                </a:lnTo>
                <a:lnTo>
                  <a:pt x="0" y="787399"/>
                </a:lnTo>
                <a:lnTo>
                  <a:pt x="0" y="0"/>
                </a:lnTo>
                <a:close/>
              </a:path>
            </a:pathLst>
          </a:custGeom>
          <a:ln w="126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52040" y="6096587"/>
            <a:ext cx="8318500" cy="158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218249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  <a:hlinkClick r:id="rId4"/>
              </a:rPr>
              <a:t>http://www.dominio.com/pagina1.html</a:t>
            </a:r>
            <a:endParaRPr sz="2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</a:rPr>
              <a:t>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6700" y="8026400"/>
            <a:ext cx="6197600" cy="381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  <a:hlinkClick r:id="rId5"/>
              </a:rPr>
              <a:t>http://www.dominio.com/pagina2.html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5657" y="3391056"/>
            <a:ext cx="1824989" cy="795020"/>
          </a:xfrm>
          <a:custGeom>
            <a:avLst/>
            <a:gdLst/>
            <a:ahLst/>
            <a:cxnLst/>
            <a:rect l="l" t="t" r="r" b="b"/>
            <a:pathLst>
              <a:path w="1824989" h="795020">
                <a:moveTo>
                  <a:pt x="453365" y="687070"/>
                </a:moveTo>
                <a:lnTo>
                  <a:pt x="429365" y="720090"/>
                </a:lnTo>
                <a:lnTo>
                  <a:pt x="431876" y="730250"/>
                </a:lnTo>
                <a:lnTo>
                  <a:pt x="437448" y="739140"/>
                </a:lnTo>
                <a:lnTo>
                  <a:pt x="446349" y="746760"/>
                </a:lnTo>
                <a:lnTo>
                  <a:pt x="458846" y="750570"/>
                </a:lnTo>
                <a:lnTo>
                  <a:pt x="476136" y="755650"/>
                </a:lnTo>
                <a:lnTo>
                  <a:pt x="490410" y="760730"/>
                </a:lnTo>
                <a:lnTo>
                  <a:pt x="502162" y="764540"/>
                </a:lnTo>
                <a:lnTo>
                  <a:pt x="511883" y="768350"/>
                </a:lnTo>
                <a:lnTo>
                  <a:pt x="520065" y="773430"/>
                </a:lnTo>
                <a:lnTo>
                  <a:pt x="527200" y="777240"/>
                </a:lnTo>
                <a:lnTo>
                  <a:pt x="533781" y="779780"/>
                </a:lnTo>
                <a:lnTo>
                  <a:pt x="540300" y="783590"/>
                </a:lnTo>
                <a:lnTo>
                  <a:pt x="547248" y="786130"/>
                </a:lnTo>
                <a:lnTo>
                  <a:pt x="555119" y="789940"/>
                </a:lnTo>
                <a:lnTo>
                  <a:pt x="564403" y="792480"/>
                </a:lnTo>
                <a:lnTo>
                  <a:pt x="575593" y="795020"/>
                </a:lnTo>
                <a:lnTo>
                  <a:pt x="589876" y="795020"/>
                </a:lnTo>
                <a:lnTo>
                  <a:pt x="634552" y="775970"/>
                </a:lnTo>
                <a:lnTo>
                  <a:pt x="646535" y="746760"/>
                </a:lnTo>
                <a:lnTo>
                  <a:pt x="450930" y="746760"/>
                </a:lnTo>
                <a:lnTo>
                  <a:pt x="460513" y="742950"/>
                </a:lnTo>
                <a:lnTo>
                  <a:pt x="467888" y="735330"/>
                </a:lnTo>
                <a:lnTo>
                  <a:pt x="472894" y="726440"/>
                </a:lnTo>
                <a:lnTo>
                  <a:pt x="475369" y="717550"/>
                </a:lnTo>
                <a:lnTo>
                  <a:pt x="475154" y="707390"/>
                </a:lnTo>
                <a:lnTo>
                  <a:pt x="472089" y="698500"/>
                </a:lnTo>
                <a:lnTo>
                  <a:pt x="466011" y="690880"/>
                </a:lnTo>
                <a:lnTo>
                  <a:pt x="459813" y="688326"/>
                </a:lnTo>
                <a:lnTo>
                  <a:pt x="453365" y="687070"/>
                </a:lnTo>
                <a:close/>
              </a:path>
              <a:path w="1824989" h="795020">
                <a:moveTo>
                  <a:pt x="43750" y="513080"/>
                </a:moveTo>
                <a:lnTo>
                  <a:pt x="29116" y="515620"/>
                </a:lnTo>
                <a:lnTo>
                  <a:pt x="15221" y="519430"/>
                </a:lnTo>
                <a:lnTo>
                  <a:pt x="5629" y="525780"/>
                </a:lnTo>
                <a:lnTo>
                  <a:pt x="3905" y="537210"/>
                </a:lnTo>
                <a:lnTo>
                  <a:pt x="9756" y="547370"/>
                </a:lnTo>
                <a:lnTo>
                  <a:pt x="15992" y="562610"/>
                </a:lnTo>
                <a:lnTo>
                  <a:pt x="24984" y="568960"/>
                </a:lnTo>
                <a:lnTo>
                  <a:pt x="36470" y="574040"/>
                </a:lnTo>
                <a:lnTo>
                  <a:pt x="46658" y="581660"/>
                </a:lnTo>
                <a:lnTo>
                  <a:pt x="53445" y="589280"/>
                </a:lnTo>
                <a:lnTo>
                  <a:pt x="62280" y="598170"/>
                </a:lnTo>
                <a:lnTo>
                  <a:pt x="73086" y="607060"/>
                </a:lnTo>
                <a:lnTo>
                  <a:pt x="85787" y="615950"/>
                </a:lnTo>
                <a:lnTo>
                  <a:pt x="93961" y="622300"/>
                </a:lnTo>
                <a:lnTo>
                  <a:pt x="105408" y="627380"/>
                </a:lnTo>
                <a:lnTo>
                  <a:pt x="123375" y="632460"/>
                </a:lnTo>
                <a:lnTo>
                  <a:pt x="134078" y="637540"/>
                </a:lnTo>
                <a:lnTo>
                  <a:pt x="146210" y="645160"/>
                </a:lnTo>
                <a:lnTo>
                  <a:pt x="172184" y="660400"/>
                </a:lnTo>
                <a:lnTo>
                  <a:pt x="184739" y="669290"/>
                </a:lnTo>
                <a:lnTo>
                  <a:pt x="196147" y="675640"/>
                </a:lnTo>
                <a:lnTo>
                  <a:pt x="205766" y="681990"/>
                </a:lnTo>
                <a:lnTo>
                  <a:pt x="212951" y="685800"/>
                </a:lnTo>
                <a:lnTo>
                  <a:pt x="222058" y="687070"/>
                </a:lnTo>
                <a:lnTo>
                  <a:pt x="234112" y="689610"/>
                </a:lnTo>
                <a:lnTo>
                  <a:pt x="248082" y="690880"/>
                </a:lnTo>
                <a:lnTo>
                  <a:pt x="277641" y="695960"/>
                </a:lnTo>
                <a:lnTo>
                  <a:pt x="291167" y="698500"/>
                </a:lnTo>
                <a:lnTo>
                  <a:pt x="302481" y="699770"/>
                </a:lnTo>
                <a:lnTo>
                  <a:pt x="310370" y="702310"/>
                </a:lnTo>
                <a:lnTo>
                  <a:pt x="320199" y="706120"/>
                </a:lnTo>
                <a:lnTo>
                  <a:pt x="331625" y="709930"/>
                </a:lnTo>
                <a:lnTo>
                  <a:pt x="357892" y="720090"/>
                </a:lnTo>
                <a:lnTo>
                  <a:pt x="400682" y="735330"/>
                </a:lnTo>
                <a:lnTo>
                  <a:pt x="414476" y="739140"/>
                </a:lnTo>
                <a:lnTo>
                  <a:pt x="427462" y="742950"/>
                </a:lnTo>
                <a:lnTo>
                  <a:pt x="439298" y="746760"/>
                </a:lnTo>
                <a:lnTo>
                  <a:pt x="446349" y="746760"/>
                </a:lnTo>
                <a:lnTo>
                  <a:pt x="437448" y="739140"/>
                </a:lnTo>
                <a:lnTo>
                  <a:pt x="431876" y="730250"/>
                </a:lnTo>
                <a:lnTo>
                  <a:pt x="429365" y="720090"/>
                </a:lnTo>
                <a:lnTo>
                  <a:pt x="429649" y="709930"/>
                </a:lnTo>
                <a:lnTo>
                  <a:pt x="432458" y="701040"/>
                </a:lnTo>
                <a:lnTo>
                  <a:pt x="437525" y="693420"/>
                </a:lnTo>
                <a:lnTo>
                  <a:pt x="444584" y="688340"/>
                </a:lnTo>
                <a:lnTo>
                  <a:pt x="453365" y="687070"/>
                </a:lnTo>
                <a:lnTo>
                  <a:pt x="456762" y="687070"/>
                </a:lnTo>
                <a:lnTo>
                  <a:pt x="449390" y="684530"/>
                </a:lnTo>
                <a:lnTo>
                  <a:pt x="432168" y="680720"/>
                </a:lnTo>
                <a:lnTo>
                  <a:pt x="418489" y="678180"/>
                </a:lnTo>
                <a:lnTo>
                  <a:pt x="397509" y="675640"/>
                </a:lnTo>
                <a:lnTo>
                  <a:pt x="388080" y="673100"/>
                </a:lnTo>
                <a:lnTo>
                  <a:pt x="377940" y="670560"/>
                </a:lnTo>
                <a:lnTo>
                  <a:pt x="367363" y="668020"/>
                </a:lnTo>
                <a:lnTo>
                  <a:pt x="340886" y="659130"/>
                </a:lnTo>
                <a:lnTo>
                  <a:pt x="326705" y="655320"/>
                </a:lnTo>
                <a:lnTo>
                  <a:pt x="313042" y="651510"/>
                </a:lnTo>
                <a:lnTo>
                  <a:pt x="300755" y="647700"/>
                </a:lnTo>
                <a:lnTo>
                  <a:pt x="290704" y="647700"/>
                </a:lnTo>
                <a:lnTo>
                  <a:pt x="282801" y="645160"/>
                </a:lnTo>
                <a:lnTo>
                  <a:pt x="272709" y="641350"/>
                </a:lnTo>
                <a:lnTo>
                  <a:pt x="260858" y="637540"/>
                </a:lnTo>
                <a:lnTo>
                  <a:pt x="247680" y="631190"/>
                </a:lnTo>
                <a:lnTo>
                  <a:pt x="233603" y="626110"/>
                </a:lnTo>
                <a:lnTo>
                  <a:pt x="204477" y="613410"/>
                </a:lnTo>
                <a:lnTo>
                  <a:pt x="190289" y="608330"/>
                </a:lnTo>
                <a:lnTo>
                  <a:pt x="176923" y="601980"/>
                </a:lnTo>
                <a:lnTo>
                  <a:pt x="164810" y="598170"/>
                </a:lnTo>
                <a:lnTo>
                  <a:pt x="154381" y="594360"/>
                </a:lnTo>
                <a:lnTo>
                  <a:pt x="143485" y="590550"/>
                </a:lnTo>
                <a:lnTo>
                  <a:pt x="132153" y="585470"/>
                </a:lnTo>
                <a:lnTo>
                  <a:pt x="120758" y="577850"/>
                </a:lnTo>
                <a:lnTo>
                  <a:pt x="109676" y="567690"/>
                </a:lnTo>
                <a:lnTo>
                  <a:pt x="100066" y="556260"/>
                </a:lnTo>
                <a:lnTo>
                  <a:pt x="90616" y="547370"/>
                </a:lnTo>
                <a:lnTo>
                  <a:pt x="81434" y="543560"/>
                </a:lnTo>
                <a:lnTo>
                  <a:pt x="70685" y="542290"/>
                </a:lnTo>
                <a:lnTo>
                  <a:pt x="70958" y="532130"/>
                </a:lnTo>
                <a:lnTo>
                  <a:pt x="70064" y="529590"/>
                </a:lnTo>
                <a:lnTo>
                  <a:pt x="13851" y="529590"/>
                </a:lnTo>
                <a:lnTo>
                  <a:pt x="28922" y="527050"/>
                </a:lnTo>
                <a:lnTo>
                  <a:pt x="44399" y="523240"/>
                </a:lnTo>
                <a:lnTo>
                  <a:pt x="56396" y="518160"/>
                </a:lnTo>
                <a:lnTo>
                  <a:pt x="59812" y="515348"/>
                </a:lnTo>
                <a:lnTo>
                  <a:pt x="55557" y="514350"/>
                </a:lnTo>
                <a:lnTo>
                  <a:pt x="43750" y="513080"/>
                </a:lnTo>
                <a:close/>
              </a:path>
              <a:path w="1824989" h="795020">
                <a:moveTo>
                  <a:pt x="459813" y="688326"/>
                </a:moveTo>
                <a:lnTo>
                  <a:pt x="466011" y="690880"/>
                </a:lnTo>
                <a:lnTo>
                  <a:pt x="472089" y="698500"/>
                </a:lnTo>
                <a:lnTo>
                  <a:pt x="475154" y="707390"/>
                </a:lnTo>
                <a:lnTo>
                  <a:pt x="475369" y="717550"/>
                </a:lnTo>
                <a:lnTo>
                  <a:pt x="472894" y="726440"/>
                </a:lnTo>
                <a:lnTo>
                  <a:pt x="467888" y="735330"/>
                </a:lnTo>
                <a:lnTo>
                  <a:pt x="460513" y="742950"/>
                </a:lnTo>
                <a:lnTo>
                  <a:pt x="450930" y="746760"/>
                </a:lnTo>
                <a:lnTo>
                  <a:pt x="646535" y="746760"/>
                </a:lnTo>
                <a:lnTo>
                  <a:pt x="623440" y="709930"/>
                </a:lnTo>
                <a:lnTo>
                  <a:pt x="584436" y="697230"/>
                </a:lnTo>
                <a:lnTo>
                  <a:pt x="574858" y="694690"/>
                </a:lnTo>
                <a:lnTo>
                  <a:pt x="502612" y="694690"/>
                </a:lnTo>
                <a:lnTo>
                  <a:pt x="489149" y="693420"/>
                </a:lnTo>
                <a:lnTo>
                  <a:pt x="472912" y="690880"/>
                </a:lnTo>
                <a:lnTo>
                  <a:pt x="459813" y="688326"/>
                </a:lnTo>
                <a:close/>
              </a:path>
              <a:path w="1824989" h="795020">
                <a:moveTo>
                  <a:pt x="564266" y="693420"/>
                </a:moveTo>
                <a:lnTo>
                  <a:pt x="539460" y="693420"/>
                </a:lnTo>
                <a:lnTo>
                  <a:pt x="531725" y="694690"/>
                </a:lnTo>
                <a:lnTo>
                  <a:pt x="574858" y="694690"/>
                </a:lnTo>
                <a:lnTo>
                  <a:pt x="564266" y="693420"/>
                </a:lnTo>
                <a:close/>
              </a:path>
              <a:path w="1824989" h="795020">
                <a:moveTo>
                  <a:pt x="456762" y="687070"/>
                </a:moveTo>
                <a:lnTo>
                  <a:pt x="453365" y="687070"/>
                </a:lnTo>
                <a:lnTo>
                  <a:pt x="459813" y="688326"/>
                </a:lnTo>
                <a:lnTo>
                  <a:pt x="456762" y="687070"/>
                </a:lnTo>
                <a:close/>
              </a:path>
              <a:path w="1824989" h="795020">
                <a:moveTo>
                  <a:pt x="368003" y="281018"/>
                </a:moveTo>
                <a:lnTo>
                  <a:pt x="360808" y="281940"/>
                </a:lnTo>
                <a:lnTo>
                  <a:pt x="351958" y="284480"/>
                </a:lnTo>
                <a:lnTo>
                  <a:pt x="338978" y="289560"/>
                </a:lnTo>
                <a:lnTo>
                  <a:pt x="326274" y="293370"/>
                </a:lnTo>
                <a:lnTo>
                  <a:pt x="313913" y="298450"/>
                </a:lnTo>
                <a:lnTo>
                  <a:pt x="301961" y="303530"/>
                </a:lnTo>
                <a:lnTo>
                  <a:pt x="290484" y="307340"/>
                </a:lnTo>
                <a:lnTo>
                  <a:pt x="279549" y="311150"/>
                </a:lnTo>
                <a:lnTo>
                  <a:pt x="269223" y="316230"/>
                </a:lnTo>
                <a:lnTo>
                  <a:pt x="254210" y="320040"/>
                </a:lnTo>
                <a:lnTo>
                  <a:pt x="242258" y="323850"/>
                </a:lnTo>
                <a:lnTo>
                  <a:pt x="232336" y="326390"/>
                </a:lnTo>
                <a:lnTo>
                  <a:pt x="223409" y="330200"/>
                </a:lnTo>
                <a:lnTo>
                  <a:pt x="214445" y="336550"/>
                </a:lnTo>
                <a:lnTo>
                  <a:pt x="204663" y="344170"/>
                </a:lnTo>
                <a:lnTo>
                  <a:pt x="192890" y="351790"/>
                </a:lnTo>
                <a:lnTo>
                  <a:pt x="167623" y="364490"/>
                </a:lnTo>
                <a:lnTo>
                  <a:pt x="156256" y="367030"/>
                </a:lnTo>
                <a:lnTo>
                  <a:pt x="145718" y="370840"/>
                </a:lnTo>
                <a:lnTo>
                  <a:pt x="133398" y="375920"/>
                </a:lnTo>
                <a:lnTo>
                  <a:pt x="120606" y="383540"/>
                </a:lnTo>
                <a:lnTo>
                  <a:pt x="81320" y="403860"/>
                </a:lnTo>
                <a:lnTo>
                  <a:pt x="69611" y="411480"/>
                </a:lnTo>
                <a:lnTo>
                  <a:pt x="56517" y="419100"/>
                </a:lnTo>
                <a:lnTo>
                  <a:pt x="42476" y="426720"/>
                </a:lnTo>
                <a:lnTo>
                  <a:pt x="34135" y="436880"/>
                </a:lnTo>
                <a:lnTo>
                  <a:pt x="13834" y="469900"/>
                </a:lnTo>
                <a:lnTo>
                  <a:pt x="0" y="515620"/>
                </a:lnTo>
                <a:lnTo>
                  <a:pt x="3075" y="529590"/>
                </a:lnTo>
                <a:lnTo>
                  <a:pt x="5054" y="529590"/>
                </a:lnTo>
                <a:lnTo>
                  <a:pt x="5629" y="525780"/>
                </a:lnTo>
                <a:lnTo>
                  <a:pt x="15221" y="519430"/>
                </a:lnTo>
                <a:lnTo>
                  <a:pt x="29116" y="515620"/>
                </a:lnTo>
                <a:lnTo>
                  <a:pt x="43750" y="513080"/>
                </a:lnTo>
                <a:lnTo>
                  <a:pt x="60804" y="513080"/>
                </a:lnTo>
                <a:lnTo>
                  <a:pt x="60364" y="510540"/>
                </a:lnTo>
                <a:lnTo>
                  <a:pt x="54542" y="509270"/>
                </a:lnTo>
                <a:lnTo>
                  <a:pt x="60308" y="506730"/>
                </a:lnTo>
                <a:lnTo>
                  <a:pt x="60682" y="499110"/>
                </a:lnTo>
                <a:lnTo>
                  <a:pt x="60250" y="490220"/>
                </a:lnTo>
                <a:lnTo>
                  <a:pt x="64472" y="485140"/>
                </a:lnTo>
                <a:lnTo>
                  <a:pt x="69508" y="483870"/>
                </a:lnTo>
                <a:lnTo>
                  <a:pt x="75273" y="473710"/>
                </a:lnTo>
                <a:lnTo>
                  <a:pt x="81051" y="468630"/>
                </a:lnTo>
                <a:lnTo>
                  <a:pt x="90471" y="462280"/>
                </a:lnTo>
                <a:lnTo>
                  <a:pt x="102701" y="454660"/>
                </a:lnTo>
                <a:lnTo>
                  <a:pt x="116908" y="441960"/>
                </a:lnTo>
                <a:lnTo>
                  <a:pt x="128298" y="435610"/>
                </a:lnTo>
                <a:lnTo>
                  <a:pt x="154909" y="425450"/>
                </a:lnTo>
                <a:lnTo>
                  <a:pt x="167268" y="420370"/>
                </a:lnTo>
                <a:lnTo>
                  <a:pt x="177089" y="416560"/>
                </a:lnTo>
                <a:lnTo>
                  <a:pt x="226964" y="392430"/>
                </a:lnTo>
                <a:lnTo>
                  <a:pt x="240666" y="386080"/>
                </a:lnTo>
                <a:lnTo>
                  <a:pt x="252653" y="379730"/>
                </a:lnTo>
                <a:lnTo>
                  <a:pt x="261820" y="375920"/>
                </a:lnTo>
                <a:lnTo>
                  <a:pt x="268994" y="373380"/>
                </a:lnTo>
                <a:lnTo>
                  <a:pt x="278251" y="369570"/>
                </a:lnTo>
                <a:lnTo>
                  <a:pt x="289258" y="367030"/>
                </a:lnTo>
                <a:lnTo>
                  <a:pt x="301677" y="363220"/>
                </a:lnTo>
                <a:lnTo>
                  <a:pt x="329416" y="355600"/>
                </a:lnTo>
                <a:lnTo>
                  <a:pt x="344064" y="350520"/>
                </a:lnTo>
                <a:lnTo>
                  <a:pt x="373242" y="342900"/>
                </a:lnTo>
                <a:lnTo>
                  <a:pt x="380172" y="340360"/>
                </a:lnTo>
                <a:lnTo>
                  <a:pt x="377529" y="340360"/>
                </a:lnTo>
                <a:lnTo>
                  <a:pt x="367984" y="337820"/>
                </a:lnTo>
                <a:lnTo>
                  <a:pt x="360150" y="332740"/>
                </a:lnTo>
                <a:lnTo>
                  <a:pt x="354241" y="326390"/>
                </a:lnTo>
                <a:lnTo>
                  <a:pt x="350472" y="317500"/>
                </a:lnTo>
                <a:lnTo>
                  <a:pt x="349058" y="308610"/>
                </a:lnTo>
                <a:lnTo>
                  <a:pt x="350213" y="299720"/>
                </a:lnTo>
                <a:lnTo>
                  <a:pt x="354151" y="290830"/>
                </a:lnTo>
                <a:lnTo>
                  <a:pt x="361088" y="284480"/>
                </a:lnTo>
                <a:lnTo>
                  <a:pt x="368003" y="281018"/>
                </a:lnTo>
                <a:close/>
              </a:path>
              <a:path w="1824989" h="795020">
                <a:moveTo>
                  <a:pt x="59812" y="515348"/>
                </a:moveTo>
                <a:lnTo>
                  <a:pt x="56396" y="518160"/>
                </a:lnTo>
                <a:lnTo>
                  <a:pt x="44399" y="523240"/>
                </a:lnTo>
                <a:lnTo>
                  <a:pt x="28922" y="527050"/>
                </a:lnTo>
                <a:lnTo>
                  <a:pt x="13851" y="529590"/>
                </a:lnTo>
                <a:lnTo>
                  <a:pt x="70064" y="529590"/>
                </a:lnTo>
                <a:lnTo>
                  <a:pt x="66935" y="520700"/>
                </a:lnTo>
                <a:lnTo>
                  <a:pt x="61866" y="519430"/>
                </a:lnTo>
                <a:lnTo>
                  <a:pt x="60971" y="515620"/>
                </a:lnTo>
                <a:lnTo>
                  <a:pt x="59812" y="515348"/>
                </a:lnTo>
                <a:close/>
              </a:path>
              <a:path w="1824989" h="795020">
                <a:moveTo>
                  <a:pt x="60804" y="513080"/>
                </a:moveTo>
                <a:lnTo>
                  <a:pt x="43750" y="513080"/>
                </a:lnTo>
                <a:lnTo>
                  <a:pt x="55557" y="514350"/>
                </a:lnTo>
                <a:lnTo>
                  <a:pt x="59812" y="515348"/>
                </a:lnTo>
                <a:lnTo>
                  <a:pt x="61024" y="514350"/>
                </a:lnTo>
                <a:lnTo>
                  <a:pt x="60804" y="513080"/>
                </a:lnTo>
                <a:close/>
              </a:path>
              <a:path w="1824989" h="795020">
                <a:moveTo>
                  <a:pt x="370726" y="280670"/>
                </a:moveTo>
                <a:lnTo>
                  <a:pt x="349058" y="308610"/>
                </a:lnTo>
                <a:lnTo>
                  <a:pt x="350472" y="317500"/>
                </a:lnTo>
                <a:lnTo>
                  <a:pt x="354241" y="326390"/>
                </a:lnTo>
                <a:lnTo>
                  <a:pt x="360150" y="332740"/>
                </a:lnTo>
                <a:lnTo>
                  <a:pt x="367984" y="337820"/>
                </a:lnTo>
                <a:lnTo>
                  <a:pt x="377529" y="340360"/>
                </a:lnTo>
                <a:lnTo>
                  <a:pt x="381381" y="339916"/>
                </a:lnTo>
                <a:lnTo>
                  <a:pt x="387102" y="337820"/>
                </a:lnTo>
                <a:lnTo>
                  <a:pt x="394229" y="331470"/>
                </a:lnTo>
                <a:lnTo>
                  <a:pt x="398081" y="322580"/>
                </a:lnTo>
                <a:lnTo>
                  <a:pt x="398984" y="313690"/>
                </a:lnTo>
                <a:lnTo>
                  <a:pt x="397267" y="304800"/>
                </a:lnTo>
                <a:lnTo>
                  <a:pt x="393255" y="295910"/>
                </a:lnTo>
                <a:lnTo>
                  <a:pt x="387276" y="288290"/>
                </a:lnTo>
                <a:lnTo>
                  <a:pt x="379658" y="283210"/>
                </a:lnTo>
                <a:lnTo>
                  <a:pt x="370726" y="280670"/>
                </a:lnTo>
                <a:close/>
              </a:path>
              <a:path w="1824989" h="795020">
                <a:moveTo>
                  <a:pt x="381381" y="339916"/>
                </a:moveTo>
                <a:lnTo>
                  <a:pt x="377529" y="340360"/>
                </a:lnTo>
                <a:lnTo>
                  <a:pt x="380172" y="340360"/>
                </a:lnTo>
                <a:lnTo>
                  <a:pt x="381381" y="339916"/>
                </a:lnTo>
                <a:close/>
              </a:path>
              <a:path w="1824989" h="795020">
                <a:moveTo>
                  <a:pt x="594964" y="280670"/>
                </a:moveTo>
                <a:lnTo>
                  <a:pt x="370726" y="280670"/>
                </a:lnTo>
                <a:lnTo>
                  <a:pt x="379658" y="283210"/>
                </a:lnTo>
                <a:lnTo>
                  <a:pt x="387276" y="288290"/>
                </a:lnTo>
                <a:lnTo>
                  <a:pt x="393255" y="295910"/>
                </a:lnTo>
                <a:lnTo>
                  <a:pt x="397267" y="304800"/>
                </a:lnTo>
                <a:lnTo>
                  <a:pt x="398984" y="313690"/>
                </a:lnTo>
                <a:lnTo>
                  <a:pt x="398081" y="322580"/>
                </a:lnTo>
                <a:lnTo>
                  <a:pt x="394229" y="331470"/>
                </a:lnTo>
                <a:lnTo>
                  <a:pt x="387102" y="337820"/>
                </a:lnTo>
                <a:lnTo>
                  <a:pt x="381381" y="339916"/>
                </a:lnTo>
                <a:lnTo>
                  <a:pt x="388571" y="339090"/>
                </a:lnTo>
                <a:lnTo>
                  <a:pt x="397318" y="336550"/>
                </a:lnTo>
                <a:lnTo>
                  <a:pt x="407472" y="332740"/>
                </a:lnTo>
                <a:lnTo>
                  <a:pt x="444099" y="321310"/>
                </a:lnTo>
                <a:lnTo>
                  <a:pt x="457605" y="316230"/>
                </a:lnTo>
                <a:lnTo>
                  <a:pt x="485201" y="308610"/>
                </a:lnTo>
                <a:lnTo>
                  <a:pt x="498835" y="303530"/>
                </a:lnTo>
                <a:lnTo>
                  <a:pt x="512059" y="299720"/>
                </a:lnTo>
                <a:lnTo>
                  <a:pt x="524643" y="297180"/>
                </a:lnTo>
                <a:lnTo>
                  <a:pt x="536361" y="293370"/>
                </a:lnTo>
                <a:lnTo>
                  <a:pt x="545340" y="292100"/>
                </a:lnTo>
                <a:lnTo>
                  <a:pt x="556039" y="289560"/>
                </a:lnTo>
                <a:lnTo>
                  <a:pt x="581200" y="283210"/>
                </a:lnTo>
                <a:lnTo>
                  <a:pt x="594964" y="280670"/>
                </a:lnTo>
                <a:close/>
              </a:path>
              <a:path w="1824989" h="795020">
                <a:moveTo>
                  <a:pt x="1473360" y="57150"/>
                </a:moveTo>
                <a:lnTo>
                  <a:pt x="1456668" y="59690"/>
                </a:lnTo>
                <a:lnTo>
                  <a:pt x="1444949" y="60960"/>
                </a:lnTo>
                <a:lnTo>
                  <a:pt x="1399050" y="71120"/>
                </a:lnTo>
                <a:lnTo>
                  <a:pt x="1374352" y="76200"/>
                </a:lnTo>
                <a:lnTo>
                  <a:pt x="1360983" y="78740"/>
                </a:lnTo>
                <a:lnTo>
                  <a:pt x="1346711" y="81280"/>
                </a:lnTo>
                <a:lnTo>
                  <a:pt x="1331370" y="82550"/>
                </a:lnTo>
                <a:lnTo>
                  <a:pt x="1298045" y="86360"/>
                </a:lnTo>
                <a:lnTo>
                  <a:pt x="1286811" y="88900"/>
                </a:lnTo>
                <a:lnTo>
                  <a:pt x="1275199" y="90170"/>
                </a:lnTo>
                <a:lnTo>
                  <a:pt x="1250091" y="95250"/>
                </a:lnTo>
                <a:lnTo>
                  <a:pt x="1236218" y="96520"/>
                </a:lnTo>
                <a:lnTo>
                  <a:pt x="1221214" y="99060"/>
                </a:lnTo>
                <a:lnTo>
                  <a:pt x="1204891" y="101600"/>
                </a:lnTo>
                <a:lnTo>
                  <a:pt x="1192352" y="104140"/>
                </a:lnTo>
                <a:lnTo>
                  <a:pt x="1181452" y="106680"/>
                </a:lnTo>
                <a:lnTo>
                  <a:pt x="1161828" y="110490"/>
                </a:lnTo>
                <a:lnTo>
                  <a:pt x="1151734" y="113030"/>
                </a:lnTo>
                <a:lnTo>
                  <a:pt x="1140537" y="114300"/>
                </a:lnTo>
                <a:lnTo>
                  <a:pt x="1127553" y="116840"/>
                </a:lnTo>
                <a:lnTo>
                  <a:pt x="1112097" y="118110"/>
                </a:lnTo>
                <a:lnTo>
                  <a:pt x="1093483" y="119380"/>
                </a:lnTo>
                <a:lnTo>
                  <a:pt x="1067468" y="123190"/>
                </a:lnTo>
                <a:lnTo>
                  <a:pt x="1058461" y="125730"/>
                </a:lnTo>
                <a:lnTo>
                  <a:pt x="1038378" y="129540"/>
                </a:lnTo>
                <a:lnTo>
                  <a:pt x="1026780" y="132080"/>
                </a:lnTo>
                <a:lnTo>
                  <a:pt x="1013796" y="134620"/>
                </a:lnTo>
                <a:lnTo>
                  <a:pt x="999165" y="138430"/>
                </a:lnTo>
                <a:lnTo>
                  <a:pt x="982626" y="140970"/>
                </a:lnTo>
                <a:lnTo>
                  <a:pt x="963918" y="144780"/>
                </a:lnTo>
                <a:lnTo>
                  <a:pt x="942780" y="147320"/>
                </a:lnTo>
                <a:lnTo>
                  <a:pt x="925016" y="151130"/>
                </a:lnTo>
                <a:lnTo>
                  <a:pt x="908910" y="154940"/>
                </a:lnTo>
                <a:lnTo>
                  <a:pt x="894508" y="158750"/>
                </a:lnTo>
                <a:lnTo>
                  <a:pt x="881853" y="161290"/>
                </a:lnTo>
                <a:lnTo>
                  <a:pt x="870990" y="165100"/>
                </a:lnTo>
                <a:lnTo>
                  <a:pt x="861962" y="168910"/>
                </a:lnTo>
                <a:lnTo>
                  <a:pt x="854814" y="171450"/>
                </a:lnTo>
                <a:lnTo>
                  <a:pt x="849590" y="172720"/>
                </a:lnTo>
                <a:lnTo>
                  <a:pt x="845986" y="173990"/>
                </a:lnTo>
                <a:lnTo>
                  <a:pt x="840355" y="175260"/>
                </a:lnTo>
                <a:lnTo>
                  <a:pt x="832740" y="177800"/>
                </a:lnTo>
                <a:lnTo>
                  <a:pt x="823182" y="180340"/>
                </a:lnTo>
                <a:lnTo>
                  <a:pt x="811723" y="184150"/>
                </a:lnTo>
                <a:lnTo>
                  <a:pt x="798403" y="186690"/>
                </a:lnTo>
                <a:lnTo>
                  <a:pt x="783265" y="190500"/>
                </a:lnTo>
                <a:lnTo>
                  <a:pt x="766349" y="194310"/>
                </a:lnTo>
                <a:lnTo>
                  <a:pt x="747697" y="199390"/>
                </a:lnTo>
                <a:lnTo>
                  <a:pt x="727351" y="203200"/>
                </a:lnTo>
                <a:lnTo>
                  <a:pt x="705352" y="208280"/>
                </a:lnTo>
                <a:lnTo>
                  <a:pt x="689580" y="210820"/>
                </a:lnTo>
                <a:lnTo>
                  <a:pt x="676251" y="212090"/>
                </a:lnTo>
                <a:lnTo>
                  <a:pt x="664709" y="213360"/>
                </a:lnTo>
                <a:lnTo>
                  <a:pt x="634230" y="217170"/>
                </a:lnTo>
                <a:lnTo>
                  <a:pt x="623263" y="219710"/>
                </a:lnTo>
                <a:lnTo>
                  <a:pt x="610796" y="220980"/>
                </a:lnTo>
                <a:lnTo>
                  <a:pt x="598683" y="224790"/>
                </a:lnTo>
                <a:lnTo>
                  <a:pt x="585391" y="227330"/>
                </a:lnTo>
                <a:lnTo>
                  <a:pt x="571400" y="231140"/>
                </a:lnTo>
                <a:lnTo>
                  <a:pt x="557189" y="236220"/>
                </a:lnTo>
                <a:lnTo>
                  <a:pt x="543237" y="240030"/>
                </a:lnTo>
                <a:lnTo>
                  <a:pt x="518029" y="247650"/>
                </a:lnTo>
                <a:lnTo>
                  <a:pt x="507731" y="250190"/>
                </a:lnTo>
                <a:lnTo>
                  <a:pt x="499608" y="252730"/>
                </a:lnTo>
                <a:lnTo>
                  <a:pt x="491413" y="254000"/>
                </a:lnTo>
                <a:lnTo>
                  <a:pt x="480987" y="256540"/>
                </a:lnTo>
                <a:lnTo>
                  <a:pt x="455243" y="260350"/>
                </a:lnTo>
                <a:lnTo>
                  <a:pt x="440829" y="264160"/>
                </a:lnTo>
                <a:lnTo>
                  <a:pt x="411172" y="269240"/>
                </a:lnTo>
                <a:lnTo>
                  <a:pt x="396832" y="273050"/>
                </a:lnTo>
                <a:lnTo>
                  <a:pt x="383419" y="275590"/>
                </a:lnTo>
                <a:lnTo>
                  <a:pt x="371385" y="279400"/>
                </a:lnTo>
                <a:lnTo>
                  <a:pt x="371237" y="279400"/>
                </a:lnTo>
                <a:lnTo>
                  <a:pt x="368003" y="281018"/>
                </a:lnTo>
                <a:lnTo>
                  <a:pt x="370726" y="280670"/>
                </a:lnTo>
                <a:lnTo>
                  <a:pt x="594964" y="280670"/>
                </a:lnTo>
                <a:lnTo>
                  <a:pt x="609051" y="276860"/>
                </a:lnTo>
                <a:lnTo>
                  <a:pt x="649761" y="266700"/>
                </a:lnTo>
                <a:lnTo>
                  <a:pt x="694620" y="252730"/>
                </a:lnTo>
                <a:lnTo>
                  <a:pt x="709544" y="248920"/>
                </a:lnTo>
                <a:lnTo>
                  <a:pt x="723564" y="246380"/>
                </a:lnTo>
                <a:lnTo>
                  <a:pt x="736779" y="243840"/>
                </a:lnTo>
                <a:lnTo>
                  <a:pt x="749292" y="241300"/>
                </a:lnTo>
                <a:lnTo>
                  <a:pt x="761204" y="238760"/>
                </a:lnTo>
                <a:lnTo>
                  <a:pt x="794348" y="234950"/>
                </a:lnTo>
                <a:lnTo>
                  <a:pt x="815297" y="233680"/>
                </a:lnTo>
                <a:lnTo>
                  <a:pt x="847028" y="229870"/>
                </a:lnTo>
                <a:lnTo>
                  <a:pt x="858093" y="227330"/>
                </a:lnTo>
                <a:lnTo>
                  <a:pt x="869570" y="226060"/>
                </a:lnTo>
                <a:lnTo>
                  <a:pt x="880413" y="223520"/>
                </a:lnTo>
                <a:lnTo>
                  <a:pt x="891750" y="222250"/>
                </a:lnTo>
                <a:lnTo>
                  <a:pt x="928161" y="214630"/>
                </a:lnTo>
                <a:lnTo>
                  <a:pt x="940908" y="212090"/>
                </a:lnTo>
                <a:lnTo>
                  <a:pt x="966976" y="205740"/>
                </a:lnTo>
                <a:lnTo>
                  <a:pt x="1032842" y="191770"/>
                </a:lnTo>
                <a:lnTo>
                  <a:pt x="1070563" y="184150"/>
                </a:lnTo>
                <a:lnTo>
                  <a:pt x="1082496" y="181610"/>
                </a:lnTo>
                <a:lnTo>
                  <a:pt x="1109259" y="176530"/>
                </a:lnTo>
                <a:lnTo>
                  <a:pt x="1123056" y="175260"/>
                </a:lnTo>
                <a:lnTo>
                  <a:pt x="1136955" y="172720"/>
                </a:lnTo>
                <a:lnTo>
                  <a:pt x="1177949" y="166370"/>
                </a:lnTo>
                <a:lnTo>
                  <a:pt x="1203380" y="161290"/>
                </a:lnTo>
                <a:lnTo>
                  <a:pt x="1215131" y="160020"/>
                </a:lnTo>
                <a:lnTo>
                  <a:pt x="1226065" y="157480"/>
                </a:lnTo>
                <a:lnTo>
                  <a:pt x="1236050" y="156210"/>
                </a:lnTo>
                <a:lnTo>
                  <a:pt x="1244954" y="153670"/>
                </a:lnTo>
                <a:lnTo>
                  <a:pt x="1302040" y="140970"/>
                </a:lnTo>
                <a:lnTo>
                  <a:pt x="1314195" y="138430"/>
                </a:lnTo>
                <a:lnTo>
                  <a:pt x="1326902" y="137160"/>
                </a:lnTo>
                <a:lnTo>
                  <a:pt x="1340293" y="134620"/>
                </a:lnTo>
                <a:lnTo>
                  <a:pt x="1354497" y="132080"/>
                </a:lnTo>
                <a:lnTo>
                  <a:pt x="1369647" y="129540"/>
                </a:lnTo>
                <a:lnTo>
                  <a:pt x="1405243" y="125730"/>
                </a:lnTo>
                <a:lnTo>
                  <a:pt x="1429642" y="124460"/>
                </a:lnTo>
                <a:lnTo>
                  <a:pt x="1455517" y="121920"/>
                </a:lnTo>
                <a:lnTo>
                  <a:pt x="1469260" y="119380"/>
                </a:lnTo>
                <a:lnTo>
                  <a:pt x="1483675" y="118110"/>
                </a:lnTo>
                <a:lnTo>
                  <a:pt x="1487677" y="116840"/>
                </a:lnTo>
                <a:lnTo>
                  <a:pt x="1486137" y="116840"/>
                </a:lnTo>
                <a:lnTo>
                  <a:pt x="1472118" y="115570"/>
                </a:lnTo>
                <a:lnTo>
                  <a:pt x="1443547" y="87630"/>
                </a:lnTo>
                <a:lnTo>
                  <a:pt x="1445588" y="80010"/>
                </a:lnTo>
                <a:lnTo>
                  <a:pt x="1450031" y="72390"/>
                </a:lnTo>
                <a:lnTo>
                  <a:pt x="1456798" y="66040"/>
                </a:lnTo>
                <a:lnTo>
                  <a:pt x="1465809" y="60960"/>
                </a:lnTo>
                <a:lnTo>
                  <a:pt x="1476233" y="57407"/>
                </a:lnTo>
                <a:lnTo>
                  <a:pt x="1473360" y="57150"/>
                </a:lnTo>
                <a:close/>
              </a:path>
              <a:path w="1824989" h="795020">
                <a:moveTo>
                  <a:pt x="1476233" y="57407"/>
                </a:moveTo>
                <a:lnTo>
                  <a:pt x="1443547" y="87630"/>
                </a:lnTo>
                <a:lnTo>
                  <a:pt x="1443986" y="95250"/>
                </a:lnTo>
                <a:lnTo>
                  <a:pt x="1486137" y="116840"/>
                </a:lnTo>
                <a:lnTo>
                  <a:pt x="1488153" y="116689"/>
                </a:lnTo>
                <a:lnTo>
                  <a:pt x="1520878" y="88900"/>
                </a:lnTo>
                <a:lnTo>
                  <a:pt x="1521349" y="81280"/>
                </a:lnTo>
                <a:lnTo>
                  <a:pt x="1519441" y="74930"/>
                </a:lnTo>
                <a:lnTo>
                  <a:pt x="1476233" y="57407"/>
                </a:lnTo>
                <a:close/>
              </a:path>
              <a:path w="1824989" h="795020">
                <a:moveTo>
                  <a:pt x="1488153" y="116689"/>
                </a:moveTo>
                <a:lnTo>
                  <a:pt x="1486137" y="116840"/>
                </a:lnTo>
                <a:lnTo>
                  <a:pt x="1487677" y="116840"/>
                </a:lnTo>
                <a:lnTo>
                  <a:pt x="1488153" y="116689"/>
                </a:lnTo>
                <a:close/>
              </a:path>
              <a:path w="1824989" h="795020">
                <a:moveTo>
                  <a:pt x="1764030" y="0"/>
                </a:moveTo>
                <a:lnTo>
                  <a:pt x="1748185" y="0"/>
                </a:lnTo>
                <a:lnTo>
                  <a:pt x="1710228" y="2540"/>
                </a:lnTo>
                <a:lnTo>
                  <a:pt x="1687966" y="6350"/>
                </a:lnTo>
                <a:lnTo>
                  <a:pt x="1675148" y="7620"/>
                </a:lnTo>
                <a:lnTo>
                  <a:pt x="1663804" y="10160"/>
                </a:lnTo>
                <a:lnTo>
                  <a:pt x="1653729" y="11430"/>
                </a:lnTo>
                <a:lnTo>
                  <a:pt x="1644716" y="13970"/>
                </a:lnTo>
                <a:lnTo>
                  <a:pt x="1636560" y="16510"/>
                </a:lnTo>
                <a:lnTo>
                  <a:pt x="1629055" y="19050"/>
                </a:lnTo>
                <a:lnTo>
                  <a:pt x="1621995" y="20320"/>
                </a:lnTo>
                <a:lnTo>
                  <a:pt x="1577443" y="35560"/>
                </a:lnTo>
                <a:lnTo>
                  <a:pt x="1567730" y="38100"/>
                </a:lnTo>
                <a:lnTo>
                  <a:pt x="1556814" y="41910"/>
                </a:lnTo>
                <a:lnTo>
                  <a:pt x="1544490" y="44450"/>
                </a:lnTo>
                <a:lnTo>
                  <a:pt x="1530551" y="46990"/>
                </a:lnTo>
                <a:lnTo>
                  <a:pt x="1514792" y="50800"/>
                </a:lnTo>
                <a:lnTo>
                  <a:pt x="1497006" y="53340"/>
                </a:lnTo>
                <a:lnTo>
                  <a:pt x="1476988" y="57150"/>
                </a:lnTo>
                <a:lnTo>
                  <a:pt x="1476233" y="57407"/>
                </a:lnTo>
                <a:lnTo>
                  <a:pt x="1487528" y="58420"/>
                </a:lnTo>
                <a:lnTo>
                  <a:pt x="1499196" y="60960"/>
                </a:lnTo>
                <a:lnTo>
                  <a:pt x="1508388" y="64770"/>
                </a:lnTo>
                <a:lnTo>
                  <a:pt x="1515128" y="69850"/>
                </a:lnTo>
                <a:lnTo>
                  <a:pt x="1519441" y="74930"/>
                </a:lnTo>
                <a:lnTo>
                  <a:pt x="1521349" y="81280"/>
                </a:lnTo>
                <a:lnTo>
                  <a:pt x="1520878" y="88900"/>
                </a:lnTo>
                <a:lnTo>
                  <a:pt x="1488153" y="116689"/>
                </a:lnTo>
                <a:lnTo>
                  <a:pt x="1503106" y="115570"/>
                </a:lnTo>
                <a:lnTo>
                  <a:pt x="1522717" y="113030"/>
                </a:lnTo>
                <a:lnTo>
                  <a:pt x="1540193" y="110490"/>
                </a:lnTo>
                <a:lnTo>
                  <a:pt x="1569699" y="107950"/>
                </a:lnTo>
                <a:lnTo>
                  <a:pt x="1582208" y="106680"/>
                </a:lnTo>
                <a:lnTo>
                  <a:pt x="1670635" y="106680"/>
                </a:lnTo>
                <a:lnTo>
                  <a:pt x="1682170" y="105410"/>
                </a:lnTo>
                <a:lnTo>
                  <a:pt x="1694927" y="104140"/>
                </a:lnTo>
                <a:lnTo>
                  <a:pt x="1709144" y="102870"/>
                </a:lnTo>
                <a:lnTo>
                  <a:pt x="1727656" y="99060"/>
                </a:lnTo>
                <a:lnTo>
                  <a:pt x="1774711" y="86360"/>
                </a:lnTo>
                <a:lnTo>
                  <a:pt x="1814569" y="63500"/>
                </a:lnTo>
                <a:lnTo>
                  <a:pt x="1824401" y="39370"/>
                </a:lnTo>
                <a:lnTo>
                  <a:pt x="1823416" y="30480"/>
                </a:lnTo>
                <a:lnTo>
                  <a:pt x="1789824" y="3810"/>
                </a:lnTo>
                <a:lnTo>
                  <a:pt x="1777885" y="1270"/>
                </a:lnTo>
                <a:lnTo>
                  <a:pt x="1764030" y="0"/>
                </a:lnTo>
                <a:close/>
              </a:path>
              <a:path w="1824989" h="795020">
                <a:moveTo>
                  <a:pt x="1670635" y="106680"/>
                </a:moveTo>
                <a:lnTo>
                  <a:pt x="1613639" y="106680"/>
                </a:lnTo>
                <a:lnTo>
                  <a:pt x="1631909" y="107950"/>
                </a:lnTo>
                <a:lnTo>
                  <a:pt x="1660081" y="107950"/>
                </a:lnTo>
                <a:lnTo>
                  <a:pt x="1670635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6670" y="3963658"/>
            <a:ext cx="269240" cy="328930"/>
          </a:xfrm>
          <a:custGeom>
            <a:avLst/>
            <a:gdLst/>
            <a:ahLst/>
            <a:cxnLst/>
            <a:rect l="l" t="t" r="r" b="b"/>
            <a:pathLst>
              <a:path w="269240" h="328929">
                <a:moveTo>
                  <a:pt x="67692" y="0"/>
                </a:moveTo>
                <a:lnTo>
                  <a:pt x="60323" y="4884"/>
                </a:lnTo>
                <a:lnTo>
                  <a:pt x="55303" y="14895"/>
                </a:lnTo>
                <a:lnTo>
                  <a:pt x="52952" y="29499"/>
                </a:lnTo>
                <a:lnTo>
                  <a:pt x="53592" y="48161"/>
                </a:lnTo>
                <a:lnTo>
                  <a:pt x="51670" y="60612"/>
                </a:lnTo>
                <a:lnTo>
                  <a:pt x="48840" y="72153"/>
                </a:lnTo>
                <a:lnTo>
                  <a:pt x="47349" y="83914"/>
                </a:lnTo>
                <a:lnTo>
                  <a:pt x="45342" y="92754"/>
                </a:lnTo>
                <a:lnTo>
                  <a:pt x="40991" y="102683"/>
                </a:lnTo>
                <a:lnTo>
                  <a:pt x="34483" y="120257"/>
                </a:lnTo>
                <a:lnTo>
                  <a:pt x="29782" y="135255"/>
                </a:lnTo>
                <a:lnTo>
                  <a:pt x="27478" y="141479"/>
                </a:lnTo>
                <a:lnTo>
                  <a:pt x="23584" y="150617"/>
                </a:lnTo>
                <a:lnTo>
                  <a:pt x="16879" y="165493"/>
                </a:lnTo>
                <a:lnTo>
                  <a:pt x="16446" y="177687"/>
                </a:lnTo>
                <a:lnTo>
                  <a:pt x="18800" y="186784"/>
                </a:lnTo>
                <a:lnTo>
                  <a:pt x="19629" y="194717"/>
                </a:lnTo>
                <a:lnTo>
                  <a:pt x="18785" y="204949"/>
                </a:lnTo>
                <a:lnTo>
                  <a:pt x="17687" y="218869"/>
                </a:lnTo>
                <a:lnTo>
                  <a:pt x="15858" y="235002"/>
                </a:lnTo>
                <a:lnTo>
                  <a:pt x="15746" y="235622"/>
                </a:lnTo>
                <a:lnTo>
                  <a:pt x="13417" y="246149"/>
                </a:lnTo>
                <a:lnTo>
                  <a:pt x="11792" y="257059"/>
                </a:lnTo>
                <a:lnTo>
                  <a:pt x="12621" y="272102"/>
                </a:lnTo>
                <a:lnTo>
                  <a:pt x="9751" y="282088"/>
                </a:lnTo>
                <a:lnTo>
                  <a:pt x="2220" y="294789"/>
                </a:lnTo>
                <a:lnTo>
                  <a:pt x="0" y="306103"/>
                </a:lnTo>
                <a:lnTo>
                  <a:pt x="4463" y="316998"/>
                </a:lnTo>
                <a:lnTo>
                  <a:pt x="12969" y="325202"/>
                </a:lnTo>
                <a:lnTo>
                  <a:pt x="22878" y="328441"/>
                </a:lnTo>
                <a:lnTo>
                  <a:pt x="33142" y="325144"/>
                </a:lnTo>
                <a:lnTo>
                  <a:pt x="44683" y="317890"/>
                </a:lnTo>
                <a:lnTo>
                  <a:pt x="55936" y="308760"/>
                </a:lnTo>
                <a:lnTo>
                  <a:pt x="65336" y="299834"/>
                </a:lnTo>
                <a:lnTo>
                  <a:pt x="74536" y="296050"/>
                </a:lnTo>
                <a:lnTo>
                  <a:pt x="86733" y="291676"/>
                </a:lnTo>
                <a:lnTo>
                  <a:pt x="101749" y="283818"/>
                </a:lnTo>
                <a:lnTo>
                  <a:pt x="112541" y="278456"/>
                </a:lnTo>
                <a:lnTo>
                  <a:pt x="127128" y="276409"/>
                </a:lnTo>
                <a:lnTo>
                  <a:pt x="137947" y="271214"/>
                </a:lnTo>
                <a:lnTo>
                  <a:pt x="149053" y="264799"/>
                </a:lnTo>
                <a:lnTo>
                  <a:pt x="160943" y="262793"/>
                </a:lnTo>
                <a:lnTo>
                  <a:pt x="171224" y="260391"/>
                </a:lnTo>
                <a:lnTo>
                  <a:pt x="183133" y="254749"/>
                </a:lnTo>
                <a:lnTo>
                  <a:pt x="195405" y="247857"/>
                </a:lnTo>
                <a:lnTo>
                  <a:pt x="206776" y="241708"/>
                </a:lnTo>
                <a:lnTo>
                  <a:pt x="214313" y="235622"/>
                </a:lnTo>
                <a:lnTo>
                  <a:pt x="230104" y="234520"/>
                </a:lnTo>
                <a:lnTo>
                  <a:pt x="243048" y="234520"/>
                </a:lnTo>
                <a:lnTo>
                  <a:pt x="253746" y="232478"/>
                </a:lnTo>
                <a:lnTo>
                  <a:pt x="262412" y="229658"/>
                </a:lnTo>
                <a:lnTo>
                  <a:pt x="267253" y="220975"/>
                </a:lnTo>
                <a:lnTo>
                  <a:pt x="268707" y="199513"/>
                </a:lnTo>
                <a:lnTo>
                  <a:pt x="267942" y="194374"/>
                </a:lnTo>
                <a:lnTo>
                  <a:pt x="260921" y="184235"/>
                </a:lnTo>
                <a:lnTo>
                  <a:pt x="249384" y="176483"/>
                </a:lnTo>
                <a:lnTo>
                  <a:pt x="236807" y="169722"/>
                </a:lnTo>
                <a:lnTo>
                  <a:pt x="226666" y="162554"/>
                </a:lnTo>
                <a:lnTo>
                  <a:pt x="198166" y="133428"/>
                </a:lnTo>
                <a:lnTo>
                  <a:pt x="172695" y="103789"/>
                </a:lnTo>
                <a:lnTo>
                  <a:pt x="165276" y="94711"/>
                </a:lnTo>
                <a:lnTo>
                  <a:pt x="156160" y="86608"/>
                </a:lnTo>
                <a:lnTo>
                  <a:pt x="145713" y="78727"/>
                </a:lnTo>
                <a:lnTo>
                  <a:pt x="134305" y="70315"/>
                </a:lnTo>
                <a:lnTo>
                  <a:pt x="126716" y="63231"/>
                </a:lnTo>
                <a:lnTo>
                  <a:pt x="119733" y="54822"/>
                </a:lnTo>
                <a:lnTo>
                  <a:pt x="112789" y="44773"/>
                </a:lnTo>
                <a:lnTo>
                  <a:pt x="105317" y="32770"/>
                </a:lnTo>
                <a:lnTo>
                  <a:pt x="96748" y="18499"/>
                </a:lnTo>
                <a:lnTo>
                  <a:pt x="87975" y="7838"/>
                </a:lnTo>
                <a:lnTo>
                  <a:pt x="78400" y="1382"/>
                </a:lnTo>
                <a:lnTo>
                  <a:pt x="67692" y="0"/>
                </a:lnTo>
                <a:close/>
              </a:path>
              <a:path w="269240" h="328929">
                <a:moveTo>
                  <a:pt x="243048" y="234520"/>
                </a:moveTo>
                <a:lnTo>
                  <a:pt x="230104" y="234520"/>
                </a:lnTo>
                <a:lnTo>
                  <a:pt x="240525" y="235002"/>
                </a:lnTo>
                <a:lnTo>
                  <a:pt x="243048" y="234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0915" y="6677092"/>
            <a:ext cx="1159510" cy="676910"/>
          </a:xfrm>
          <a:custGeom>
            <a:avLst/>
            <a:gdLst/>
            <a:ahLst/>
            <a:cxnLst/>
            <a:rect l="l" t="t" r="r" b="b"/>
            <a:pathLst>
              <a:path w="1159510" h="676909">
                <a:moveTo>
                  <a:pt x="415724" y="561122"/>
                </a:moveTo>
                <a:lnTo>
                  <a:pt x="419855" y="563880"/>
                </a:lnTo>
                <a:lnTo>
                  <a:pt x="424099" y="571500"/>
                </a:lnTo>
                <a:lnTo>
                  <a:pt x="425254" y="581660"/>
                </a:lnTo>
                <a:lnTo>
                  <a:pt x="423602" y="593090"/>
                </a:lnTo>
                <a:lnTo>
                  <a:pt x="419422" y="603250"/>
                </a:lnTo>
                <a:lnTo>
                  <a:pt x="412997" y="612140"/>
                </a:lnTo>
                <a:lnTo>
                  <a:pt x="404606" y="617220"/>
                </a:lnTo>
                <a:lnTo>
                  <a:pt x="396839" y="618198"/>
                </a:lnTo>
                <a:lnTo>
                  <a:pt x="402842" y="621030"/>
                </a:lnTo>
                <a:lnTo>
                  <a:pt x="422292" y="626110"/>
                </a:lnTo>
                <a:lnTo>
                  <a:pt x="438748" y="631190"/>
                </a:lnTo>
                <a:lnTo>
                  <a:pt x="452599" y="636270"/>
                </a:lnTo>
                <a:lnTo>
                  <a:pt x="464237" y="641350"/>
                </a:lnTo>
                <a:lnTo>
                  <a:pt x="474051" y="645160"/>
                </a:lnTo>
                <a:lnTo>
                  <a:pt x="482432" y="650240"/>
                </a:lnTo>
                <a:lnTo>
                  <a:pt x="489772" y="654050"/>
                </a:lnTo>
                <a:lnTo>
                  <a:pt x="496459" y="656590"/>
                </a:lnTo>
                <a:lnTo>
                  <a:pt x="502885" y="660400"/>
                </a:lnTo>
                <a:lnTo>
                  <a:pt x="509440" y="664210"/>
                </a:lnTo>
                <a:lnTo>
                  <a:pt x="516515" y="666750"/>
                </a:lnTo>
                <a:lnTo>
                  <a:pt x="524499" y="669290"/>
                </a:lnTo>
                <a:lnTo>
                  <a:pt x="533785" y="673100"/>
                </a:lnTo>
                <a:lnTo>
                  <a:pt x="544761" y="675640"/>
                </a:lnTo>
                <a:lnTo>
                  <a:pt x="560417" y="676910"/>
                </a:lnTo>
                <a:lnTo>
                  <a:pt x="575163" y="676910"/>
                </a:lnTo>
                <a:lnTo>
                  <a:pt x="620415" y="659130"/>
                </a:lnTo>
                <a:lnTo>
                  <a:pt x="633426" y="626110"/>
                </a:lnTo>
                <a:lnTo>
                  <a:pt x="629268" y="614680"/>
                </a:lnTo>
                <a:lnTo>
                  <a:pt x="599090" y="590550"/>
                </a:lnTo>
                <a:lnTo>
                  <a:pt x="558529" y="577850"/>
                </a:lnTo>
                <a:lnTo>
                  <a:pt x="549816" y="575310"/>
                </a:lnTo>
                <a:lnTo>
                  <a:pt x="538644" y="574040"/>
                </a:lnTo>
                <a:lnTo>
                  <a:pt x="528951" y="572770"/>
                </a:lnTo>
                <a:lnTo>
                  <a:pt x="488819" y="572770"/>
                </a:lnTo>
                <a:lnTo>
                  <a:pt x="479691" y="571500"/>
                </a:lnTo>
                <a:lnTo>
                  <a:pt x="469273" y="571500"/>
                </a:lnTo>
                <a:lnTo>
                  <a:pt x="457170" y="568960"/>
                </a:lnTo>
                <a:lnTo>
                  <a:pt x="442986" y="566420"/>
                </a:lnTo>
                <a:lnTo>
                  <a:pt x="426325" y="563880"/>
                </a:lnTo>
                <a:lnTo>
                  <a:pt x="415724" y="561122"/>
                </a:lnTo>
                <a:close/>
              </a:path>
              <a:path w="1159510" h="676909">
                <a:moveTo>
                  <a:pt x="60156" y="403860"/>
                </a:moveTo>
                <a:lnTo>
                  <a:pt x="51626" y="406400"/>
                </a:lnTo>
                <a:lnTo>
                  <a:pt x="29917" y="419100"/>
                </a:lnTo>
                <a:lnTo>
                  <a:pt x="21057" y="427990"/>
                </a:lnTo>
                <a:lnTo>
                  <a:pt x="16404" y="436880"/>
                </a:lnTo>
                <a:lnTo>
                  <a:pt x="18118" y="444500"/>
                </a:lnTo>
                <a:lnTo>
                  <a:pt x="26762" y="450850"/>
                </a:lnTo>
                <a:lnTo>
                  <a:pt x="37950" y="464820"/>
                </a:lnTo>
                <a:lnTo>
                  <a:pt x="47506" y="468630"/>
                </a:lnTo>
                <a:lnTo>
                  <a:pt x="58695" y="471170"/>
                </a:lnTo>
                <a:lnTo>
                  <a:pt x="69952" y="478790"/>
                </a:lnTo>
                <a:lnTo>
                  <a:pt x="102413" y="504190"/>
                </a:lnTo>
                <a:lnTo>
                  <a:pt x="140019" y="519430"/>
                </a:lnTo>
                <a:lnTo>
                  <a:pt x="150737" y="524510"/>
                </a:lnTo>
                <a:lnTo>
                  <a:pt x="162646" y="532130"/>
                </a:lnTo>
                <a:lnTo>
                  <a:pt x="175135" y="539750"/>
                </a:lnTo>
                <a:lnTo>
                  <a:pt x="187595" y="548640"/>
                </a:lnTo>
                <a:lnTo>
                  <a:pt x="199417" y="556260"/>
                </a:lnTo>
                <a:lnTo>
                  <a:pt x="209991" y="562610"/>
                </a:lnTo>
                <a:lnTo>
                  <a:pt x="218708" y="566420"/>
                </a:lnTo>
                <a:lnTo>
                  <a:pt x="230854" y="567690"/>
                </a:lnTo>
                <a:lnTo>
                  <a:pt x="245241" y="570230"/>
                </a:lnTo>
                <a:lnTo>
                  <a:pt x="285337" y="576580"/>
                </a:lnTo>
                <a:lnTo>
                  <a:pt x="314661" y="588010"/>
                </a:lnTo>
                <a:lnTo>
                  <a:pt x="327686" y="593090"/>
                </a:lnTo>
                <a:lnTo>
                  <a:pt x="341497" y="599440"/>
                </a:lnTo>
                <a:lnTo>
                  <a:pt x="355590" y="604520"/>
                </a:lnTo>
                <a:lnTo>
                  <a:pt x="369462" y="610870"/>
                </a:lnTo>
                <a:lnTo>
                  <a:pt x="382609" y="614680"/>
                </a:lnTo>
                <a:lnTo>
                  <a:pt x="394529" y="618490"/>
                </a:lnTo>
                <a:lnTo>
                  <a:pt x="396839" y="618198"/>
                </a:lnTo>
                <a:lnTo>
                  <a:pt x="392071" y="615950"/>
                </a:lnTo>
                <a:lnTo>
                  <a:pt x="384611" y="608330"/>
                </a:lnTo>
                <a:lnTo>
                  <a:pt x="380244" y="600710"/>
                </a:lnTo>
                <a:lnTo>
                  <a:pt x="378752" y="590550"/>
                </a:lnTo>
                <a:lnTo>
                  <a:pt x="379917" y="581660"/>
                </a:lnTo>
                <a:lnTo>
                  <a:pt x="383521" y="572770"/>
                </a:lnTo>
                <a:lnTo>
                  <a:pt x="389347" y="565150"/>
                </a:lnTo>
                <a:lnTo>
                  <a:pt x="397177" y="560070"/>
                </a:lnTo>
                <a:lnTo>
                  <a:pt x="406793" y="558800"/>
                </a:lnTo>
                <a:lnTo>
                  <a:pt x="412244" y="558800"/>
                </a:lnTo>
                <a:lnTo>
                  <a:pt x="402429" y="556260"/>
                </a:lnTo>
                <a:lnTo>
                  <a:pt x="388121" y="553720"/>
                </a:lnTo>
                <a:lnTo>
                  <a:pt x="376555" y="551180"/>
                </a:lnTo>
                <a:lnTo>
                  <a:pt x="366306" y="548640"/>
                </a:lnTo>
                <a:lnTo>
                  <a:pt x="355949" y="547370"/>
                </a:lnTo>
                <a:lnTo>
                  <a:pt x="344060" y="543560"/>
                </a:lnTo>
                <a:lnTo>
                  <a:pt x="331837" y="538480"/>
                </a:lnTo>
                <a:lnTo>
                  <a:pt x="318129" y="533400"/>
                </a:lnTo>
                <a:lnTo>
                  <a:pt x="304233" y="529590"/>
                </a:lnTo>
                <a:lnTo>
                  <a:pt x="291444" y="525780"/>
                </a:lnTo>
                <a:lnTo>
                  <a:pt x="281060" y="524510"/>
                </a:lnTo>
                <a:lnTo>
                  <a:pt x="272983" y="521970"/>
                </a:lnTo>
                <a:lnTo>
                  <a:pt x="262327" y="518160"/>
                </a:lnTo>
                <a:lnTo>
                  <a:pt x="249753" y="513080"/>
                </a:lnTo>
                <a:lnTo>
                  <a:pt x="235925" y="506730"/>
                </a:lnTo>
                <a:lnTo>
                  <a:pt x="207151" y="494030"/>
                </a:lnTo>
                <a:lnTo>
                  <a:pt x="193532" y="487680"/>
                </a:lnTo>
                <a:lnTo>
                  <a:pt x="181307" y="483870"/>
                </a:lnTo>
                <a:lnTo>
                  <a:pt x="171139" y="480060"/>
                </a:lnTo>
                <a:lnTo>
                  <a:pt x="126195" y="455930"/>
                </a:lnTo>
                <a:lnTo>
                  <a:pt x="116158" y="445770"/>
                </a:lnTo>
                <a:lnTo>
                  <a:pt x="107379" y="438150"/>
                </a:lnTo>
                <a:lnTo>
                  <a:pt x="18838" y="438150"/>
                </a:lnTo>
                <a:lnTo>
                  <a:pt x="29461" y="433070"/>
                </a:lnTo>
                <a:lnTo>
                  <a:pt x="41797" y="425450"/>
                </a:lnTo>
                <a:lnTo>
                  <a:pt x="53317" y="416560"/>
                </a:lnTo>
                <a:lnTo>
                  <a:pt x="61490" y="407670"/>
                </a:lnTo>
                <a:lnTo>
                  <a:pt x="62734" y="405606"/>
                </a:lnTo>
                <a:lnTo>
                  <a:pt x="60156" y="403860"/>
                </a:lnTo>
                <a:close/>
              </a:path>
              <a:path w="1159510" h="676909">
                <a:moveTo>
                  <a:pt x="406793" y="558800"/>
                </a:moveTo>
                <a:lnTo>
                  <a:pt x="378752" y="590550"/>
                </a:lnTo>
                <a:lnTo>
                  <a:pt x="380244" y="600710"/>
                </a:lnTo>
                <a:lnTo>
                  <a:pt x="384611" y="608330"/>
                </a:lnTo>
                <a:lnTo>
                  <a:pt x="392071" y="615950"/>
                </a:lnTo>
                <a:lnTo>
                  <a:pt x="396839" y="618198"/>
                </a:lnTo>
                <a:lnTo>
                  <a:pt x="404606" y="617220"/>
                </a:lnTo>
                <a:lnTo>
                  <a:pt x="412997" y="612140"/>
                </a:lnTo>
                <a:lnTo>
                  <a:pt x="419422" y="603250"/>
                </a:lnTo>
                <a:lnTo>
                  <a:pt x="423602" y="593090"/>
                </a:lnTo>
                <a:lnTo>
                  <a:pt x="425254" y="581660"/>
                </a:lnTo>
                <a:lnTo>
                  <a:pt x="424099" y="571500"/>
                </a:lnTo>
                <a:lnTo>
                  <a:pt x="419855" y="563880"/>
                </a:lnTo>
                <a:lnTo>
                  <a:pt x="415724" y="561122"/>
                </a:lnTo>
                <a:lnTo>
                  <a:pt x="406793" y="558800"/>
                </a:lnTo>
                <a:close/>
              </a:path>
              <a:path w="1159510" h="676909">
                <a:moveTo>
                  <a:pt x="520341" y="571500"/>
                </a:moveTo>
                <a:lnTo>
                  <a:pt x="504787" y="571500"/>
                </a:lnTo>
                <a:lnTo>
                  <a:pt x="497052" y="572770"/>
                </a:lnTo>
                <a:lnTo>
                  <a:pt x="528951" y="572770"/>
                </a:lnTo>
                <a:lnTo>
                  <a:pt x="520341" y="571500"/>
                </a:lnTo>
                <a:close/>
              </a:path>
              <a:path w="1159510" h="676909">
                <a:moveTo>
                  <a:pt x="412244" y="558800"/>
                </a:moveTo>
                <a:lnTo>
                  <a:pt x="406793" y="558800"/>
                </a:lnTo>
                <a:lnTo>
                  <a:pt x="415724" y="561122"/>
                </a:lnTo>
                <a:lnTo>
                  <a:pt x="412244" y="558800"/>
                </a:lnTo>
                <a:close/>
              </a:path>
              <a:path w="1159510" h="676909">
                <a:moveTo>
                  <a:pt x="172160" y="226060"/>
                </a:moveTo>
                <a:lnTo>
                  <a:pt x="169477" y="226060"/>
                </a:lnTo>
                <a:lnTo>
                  <a:pt x="162287" y="229870"/>
                </a:lnTo>
                <a:lnTo>
                  <a:pt x="150352" y="234950"/>
                </a:lnTo>
                <a:lnTo>
                  <a:pt x="138993" y="241300"/>
                </a:lnTo>
                <a:lnTo>
                  <a:pt x="118146" y="254000"/>
                </a:lnTo>
                <a:lnTo>
                  <a:pt x="105582" y="259080"/>
                </a:lnTo>
                <a:lnTo>
                  <a:pt x="96556" y="262890"/>
                </a:lnTo>
                <a:lnTo>
                  <a:pt x="89781" y="270510"/>
                </a:lnTo>
                <a:lnTo>
                  <a:pt x="81936" y="280670"/>
                </a:lnTo>
                <a:lnTo>
                  <a:pt x="71502" y="289560"/>
                </a:lnTo>
                <a:lnTo>
                  <a:pt x="39487" y="311150"/>
                </a:lnTo>
                <a:lnTo>
                  <a:pt x="23202" y="327660"/>
                </a:lnTo>
                <a:lnTo>
                  <a:pt x="13789" y="336550"/>
                </a:lnTo>
                <a:lnTo>
                  <a:pt x="200" y="373380"/>
                </a:lnTo>
                <a:lnTo>
                  <a:pt x="0" y="389890"/>
                </a:lnTo>
                <a:lnTo>
                  <a:pt x="559" y="400050"/>
                </a:lnTo>
                <a:lnTo>
                  <a:pt x="2477" y="414020"/>
                </a:lnTo>
                <a:lnTo>
                  <a:pt x="6186" y="426720"/>
                </a:lnTo>
                <a:lnTo>
                  <a:pt x="12458" y="438150"/>
                </a:lnTo>
                <a:lnTo>
                  <a:pt x="16690" y="438150"/>
                </a:lnTo>
                <a:lnTo>
                  <a:pt x="16404" y="436880"/>
                </a:lnTo>
                <a:lnTo>
                  <a:pt x="21057" y="427990"/>
                </a:lnTo>
                <a:lnTo>
                  <a:pt x="29917" y="419100"/>
                </a:lnTo>
                <a:lnTo>
                  <a:pt x="51626" y="406400"/>
                </a:lnTo>
                <a:lnTo>
                  <a:pt x="60156" y="403860"/>
                </a:lnTo>
                <a:lnTo>
                  <a:pt x="63787" y="403860"/>
                </a:lnTo>
                <a:lnTo>
                  <a:pt x="60788" y="398780"/>
                </a:lnTo>
                <a:lnTo>
                  <a:pt x="54575" y="398780"/>
                </a:lnTo>
                <a:lnTo>
                  <a:pt x="58471" y="394970"/>
                </a:lnTo>
                <a:lnTo>
                  <a:pt x="62247" y="389890"/>
                </a:lnTo>
                <a:lnTo>
                  <a:pt x="49222" y="388620"/>
                </a:lnTo>
                <a:lnTo>
                  <a:pt x="51688" y="382270"/>
                </a:lnTo>
                <a:lnTo>
                  <a:pt x="55115" y="381000"/>
                </a:lnTo>
                <a:lnTo>
                  <a:pt x="53190" y="373380"/>
                </a:lnTo>
                <a:lnTo>
                  <a:pt x="59517" y="368300"/>
                </a:lnTo>
                <a:lnTo>
                  <a:pt x="68592" y="353060"/>
                </a:lnTo>
                <a:lnTo>
                  <a:pt x="81018" y="345440"/>
                </a:lnTo>
                <a:lnTo>
                  <a:pt x="91983" y="339090"/>
                </a:lnTo>
                <a:lnTo>
                  <a:pt x="100322" y="331470"/>
                </a:lnTo>
                <a:lnTo>
                  <a:pt x="111835" y="322580"/>
                </a:lnTo>
                <a:lnTo>
                  <a:pt x="134677" y="306070"/>
                </a:lnTo>
                <a:lnTo>
                  <a:pt x="144182" y="302260"/>
                </a:lnTo>
                <a:lnTo>
                  <a:pt x="156365" y="297180"/>
                </a:lnTo>
                <a:lnTo>
                  <a:pt x="170158" y="292100"/>
                </a:lnTo>
                <a:lnTo>
                  <a:pt x="184492" y="285750"/>
                </a:lnTo>
                <a:lnTo>
                  <a:pt x="192777" y="281940"/>
                </a:lnTo>
                <a:lnTo>
                  <a:pt x="191123" y="281940"/>
                </a:lnTo>
                <a:lnTo>
                  <a:pt x="183266" y="276860"/>
                </a:lnTo>
                <a:lnTo>
                  <a:pt x="176314" y="269240"/>
                </a:lnTo>
                <a:lnTo>
                  <a:pt x="170841" y="259080"/>
                </a:lnTo>
                <a:lnTo>
                  <a:pt x="167424" y="248920"/>
                </a:lnTo>
                <a:lnTo>
                  <a:pt x="166638" y="237490"/>
                </a:lnTo>
                <a:lnTo>
                  <a:pt x="169059" y="228600"/>
                </a:lnTo>
                <a:lnTo>
                  <a:pt x="172160" y="226060"/>
                </a:lnTo>
                <a:close/>
              </a:path>
              <a:path w="1159510" h="676909">
                <a:moveTo>
                  <a:pt x="62734" y="405606"/>
                </a:moveTo>
                <a:lnTo>
                  <a:pt x="29461" y="433070"/>
                </a:lnTo>
                <a:lnTo>
                  <a:pt x="18838" y="438150"/>
                </a:lnTo>
                <a:lnTo>
                  <a:pt x="107379" y="438150"/>
                </a:lnTo>
                <a:lnTo>
                  <a:pt x="105916" y="436880"/>
                </a:lnTo>
                <a:lnTo>
                  <a:pt x="95980" y="433070"/>
                </a:lnTo>
                <a:lnTo>
                  <a:pt x="84715" y="433070"/>
                </a:lnTo>
                <a:lnTo>
                  <a:pt x="82881" y="422910"/>
                </a:lnTo>
                <a:lnTo>
                  <a:pt x="74151" y="410210"/>
                </a:lnTo>
                <a:lnTo>
                  <a:pt x="67653" y="408940"/>
                </a:lnTo>
                <a:lnTo>
                  <a:pt x="62734" y="405606"/>
                </a:lnTo>
                <a:close/>
              </a:path>
              <a:path w="1159510" h="676909">
                <a:moveTo>
                  <a:pt x="63787" y="403860"/>
                </a:moveTo>
                <a:lnTo>
                  <a:pt x="60156" y="403860"/>
                </a:lnTo>
                <a:lnTo>
                  <a:pt x="62734" y="405606"/>
                </a:lnTo>
                <a:lnTo>
                  <a:pt x="63787" y="403860"/>
                </a:lnTo>
                <a:close/>
              </a:path>
              <a:path w="1159510" h="676909">
                <a:moveTo>
                  <a:pt x="837268" y="58649"/>
                </a:moveTo>
                <a:lnTo>
                  <a:pt x="826125" y="59690"/>
                </a:lnTo>
                <a:lnTo>
                  <a:pt x="813948" y="62230"/>
                </a:lnTo>
                <a:lnTo>
                  <a:pt x="802304" y="66040"/>
                </a:lnTo>
                <a:lnTo>
                  <a:pt x="790742" y="68580"/>
                </a:lnTo>
                <a:lnTo>
                  <a:pt x="778809" y="72390"/>
                </a:lnTo>
                <a:lnTo>
                  <a:pt x="766053" y="74930"/>
                </a:lnTo>
                <a:lnTo>
                  <a:pt x="752024" y="76200"/>
                </a:lnTo>
                <a:lnTo>
                  <a:pt x="739725" y="77470"/>
                </a:lnTo>
                <a:lnTo>
                  <a:pt x="704276" y="85090"/>
                </a:lnTo>
                <a:lnTo>
                  <a:pt x="691315" y="87630"/>
                </a:lnTo>
                <a:lnTo>
                  <a:pt x="676965" y="90170"/>
                </a:lnTo>
                <a:lnTo>
                  <a:pt x="663567" y="92710"/>
                </a:lnTo>
                <a:lnTo>
                  <a:pt x="653012" y="95250"/>
                </a:lnTo>
                <a:lnTo>
                  <a:pt x="643438" y="97790"/>
                </a:lnTo>
                <a:lnTo>
                  <a:pt x="632984" y="100330"/>
                </a:lnTo>
                <a:lnTo>
                  <a:pt x="619788" y="101600"/>
                </a:lnTo>
                <a:lnTo>
                  <a:pt x="601990" y="102870"/>
                </a:lnTo>
                <a:lnTo>
                  <a:pt x="592984" y="104140"/>
                </a:lnTo>
                <a:lnTo>
                  <a:pt x="584079" y="106680"/>
                </a:lnTo>
                <a:lnTo>
                  <a:pt x="574523" y="109220"/>
                </a:lnTo>
                <a:lnTo>
                  <a:pt x="563565" y="113030"/>
                </a:lnTo>
                <a:lnTo>
                  <a:pt x="550452" y="115570"/>
                </a:lnTo>
                <a:lnTo>
                  <a:pt x="534435" y="119380"/>
                </a:lnTo>
                <a:lnTo>
                  <a:pt x="514760" y="123190"/>
                </a:lnTo>
                <a:lnTo>
                  <a:pt x="497096" y="127000"/>
                </a:lnTo>
                <a:lnTo>
                  <a:pt x="482392" y="132080"/>
                </a:lnTo>
                <a:lnTo>
                  <a:pt x="462170" y="140970"/>
                </a:lnTo>
                <a:lnTo>
                  <a:pt x="456801" y="144780"/>
                </a:lnTo>
                <a:lnTo>
                  <a:pt x="437623" y="152400"/>
                </a:lnTo>
                <a:lnTo>
                  <a:pt x="425027" y="156210"/>
                </a:lnTo>
                <a:lnTo>
                  <a:pt x="409436" y="161290"/>
                </a:lnTo>
                <a:lnTo>
                  <a:pt x="390914" y="166370"/>
                </a:lnTo>
                <a:lnTo>
                  <a:pt x="369525" y="171450"/>
                </a:lnTo>
                <a:lnTo>
                  <a:pt x="355711" y="173990"/>
                </a:lnTo>
                <a:lnTo>
                  <a:pt x="344532" y="175260"/>
                </a:lnTo>
                <a:lnTo>
                  <a:pt x="334411" y="176530"/>
                </a:lnTo>
                <a:lnTo>
                  <a:pt x="323771" y="179070"/>
                </a:lnTo>
                <a:lnTo>
                  <a:pt x="311035" y="181610"/>
                </a:lnTo>
                <a:lnTo>
                  <a:pt x="298114" y="185420"/>
                </a:lnTo>
                <a:lnTo>
                  <a:pt x="284327" y="190500"/>
                </a:lnTo>
                <a:lnTo>
                  <a:pt x="259467" y="200660"/>
                </a:lnTo>
                <a:lnTo>
                  <a:pt x="251049" y="204470"/>
                </a:lnTo>
                <a:lnTo>
                  <a:pt x="242498" y="207010"/>
                </a:lnTo>
                <a:lnTo>
                  <a:pt x="216512" y="212090"/>
                </a:lnTo>
                <a:lnTo>
                  <a:pt x="201762" y="215900"/>
                </a:lnTo>
                <a:lnTo>
                  <a:pt x="187631" y="219710"/>
                </a:lnTo>
                <a:lnTo>
                  <a:pt x="175463" y="223520"/>
                </a:lnTo>
                <a:lnTo>
                  <a:pt x="175261" y="223520"/>
                </a:lnTo>
                <a:lnTo>
                  <a:pt x="169059" y="228600"/>
                </a:lnTo>
                <a:lnTo>
                  <a:pt x="166638" y="237490"/>
                </a:lnTo>
                <a:lnTo>
                  <a:pt x="167424" y="248920"/>
                </a:lnTo>
                <a:lnTo>
                  <a:pt x="170841" y="259080"/>
                </a:lnTo>
                <a:lnTo>
                  <a:pt x="176314" y="269240"/>
                </a:lnTo>
                <a:lnTo>
                  <a:pt x="183266" y="276860"/>
                </a:lnTo>
                <a:lnTo>
                  <a:pt x="191123" y="281940"/>
                </a:lnTo>
                <a:lnTo>
                  <a:pt x="193618" y="281552"/>
                </a:lnTo>
                <a:lnTo>
                  <a:pt x="198300" y="279400"/>
                </a:lnTo>
                <a:lnTo>
                  <a:pt x="201106" y="271780"/>
                </a:lnTo>
                <a:lnTo>
                  <a:pt x="200452" y="260350"/>
                </a:lnTo>
                <a:lnTo>
                  <a:pt x="197030" y="250190"/>
                </a:lnTo>
                <a:lnTo>
                  <a:pt x="191531" y="238760"/>
                </a:lnTo>
                <a:lnTo>
                  <a:pt x="184645" y="231140"/>
                </a:lnTo>
                <a:lnTo>
                  <a:pt x="177063" y="226060"/>
                </a:lnTo>
                <a:lnTo>
                  <a:pt x="344653" y="226060"/>
                </a:lnTo>
                <a:lnTo>
                  <a:pt x="357904" y="220980"/>
                </a:lnTo>
                <a:lnTo>
                  <a:pt x="372964" y="214630"/>
                </a:lnTo>
                <a:lnTo>
                  <a:pt x="386674" y="210820"/>
                </a:lnTo>
                <a:lnTo>
                  <a:pt x="399262" y="207010"/>
                </a:lnTo>
                <a:lnTo>
                  <a:pt x="410960" y="204470"/>
                </a:lnTo>
                <a:lnTo>
                  <a:pt x="421996" y="203200"/>
                </a:lnTo>
                <a:lnTo>
                  <a:pt x="432602" y="203200"/>
                </a:lnTo>
                <a:lnTo>
                  <a:pt x="464132" y="199390"/>
                </a:lnTo>
                <a:lnTo>
                  <a:pt x="486444" y="194310"/>
                </a:lnTo>
                <a:lnTo>
                  <a:pt x="510770" y="189230"/>
                </a:lnTo>
                <a:lnTo>
                  <a:pt x="536668" y="181610"/>
                </a:lnTo>
                <a:lnTo>
                  <a:pt x="575363" y="171450"/>
                </a:lnTo>
                <a:lnTo>
                  <a:pt x="587513" y="167640"/>
                </a:lnTo>
                <a:lnTo>
                  <a:pt x="610774" y="162560"/>
                </a:lnTo>
                <a:lnTo>
                  <a:pt x="687666" y="147320"/>
                </a:lnTo>
                <a:lnTo>
                  <a:pt x="699731" y="143510"/>
                </a:lnTo>
                <a:lnTo>
                  <a:pt x="711072" y="140970"/>
                </a:lnTo>
                <a:lnTo>
                  <a:pt x="722452" y="137160"/>
                </a:lnTo>
                <a:lnTo>
                  <a:pt x="734076" y="134620"/>
                </a:lnTo>
                <a:lnTo>
                  <a:pt x="746260" y="130810"/>
                </a:lnTo>
                <a:lnTo>
                  <a:pt x="759321" y="128270"/>
                </a:lnTo>
                <a:lnTo>
                  <a:pt x="773574" y="125730"/>
                </a:lnTo>
                <a:lnTo>
                  <a:pt x="796403" y="123190"/>
                </a:lnTo>
                <a:lnTo>
                  <a:pt x="808289" y="123190"/>
                </a:lnTo>
                <a:lnTo>
                  <a:pt x="834358" y="120650"/>
                </a:lnTo>
                <a:lnTo>
                  <a:pt x="849081" y="118110"/>
                </a:lnTo>
                <a:lnTo>
                  <a:pt x="844918" y="118110"/>
                </a:lnTo>
                <a:lnTo>
                  <a:pt x="831826" y="116840"/>
                </a:lnTo>
                <a:lnTo>
                  <a:pt x="821653" y="113030"/>
                </a:lnTo>
                <a:lnTo>
                  <a:pt x="814338" y="106680"/>
                </a:lnTo>
                <a:lnTo>
                  <a:pt x="809818" y="100330"/>
                </a:lnTo>
                <a:lnTo>
                  <a:pt x="808032" y="92710"/>
                </a:lnTo>
                <a:lnTo>
                  <a:pt x="808916" y="83820"/>
                </a:lnTo>
                <a:lnTo>
                  <a:pt x="812411" y="76200"/>
                </a:lnTo>
                <a:lnTo>
                  <a:pt x="818452" y="68580"/>
                </a:lnTo>
                <a:lnTo>
                  <a:pt x="826978" y="62230"/>
                </a:lnTo>
                <a:lnTo>
                  <a:pt x="837268" y="58649"/>
                </a:lnTo>
                <a:close/>
              </a:path>
              <a:path w="1159510" h="676909">
                <a:moveTo>
                  <a:pt x="193618" y="281552"/>
                </a:moveTo>
                <a:lnTo>
                  <a:pt x="191123" y="281940"/>
                </a:lnTo>
                <a:lnTo>
                  <a:pt x="192777" y="281940"/>
                </a:lnTo>
                <a:lnTo>
                  <a:pt x="193618" y="281552"/>
                </a:lnTo>
                <a:close/>
              </a:path>
              <a:path w="1159510" h="676909">
                <a:moveTo>
                  <a:pt x="344653" y="226060"/>
                </a:moveTo>
                <a:lnTo>
                  <a:pt x="177063" y="226060"/>
                </a:lnTo>
                <a:lnTo>
                  <a:pt x="184645" y="231140"/>
                </a:lnTo>
                <a:lnTo>
                  <a:pt x="191531" y="238760"/>
                </a:lnTo>
                <a:lnTo>
                  <a:pt x="197030" y="250190"/>
                </a:lnTo>
                <a:lnTo>
                  <a:pt x="200452" y="260350"/>
                </a:lnTo>
                <a:lnTo>
                  <a:pt x="201106" y="271780"/>
                </a:lnTo>
                <a:lnTo>
                  <a:pt x="198300" y="279400"/>
                </a:lnTo>
                <a:lnTo>
                  <a:pt x="193618" y="281552"/>
                </a:lnTo>
                <a:lnTo>
                  <a:pt x="199309" y="280670"/>
                </a:lnTo>
                <a:lnTo>
                  <a:pt x="230829" y="266700"/>
                </a:lnTo>
                <a:lnTo>
                  <a:pt x="243839" y="260350"/>
                </a:lnTo>
                <a:lnTo>
                  <a:pt x="270343" y="250190"/>
                </a:lnTo>
                <a:lnTo>
                  <a:pt x="282746" y="245110"/>
                </a:lnTo>
                <a:lnTo>
                  <a:pt x="292238" y="242570"/>
                </a:lnTo>
                <a:lnTo>
                  <a:pt x="303867" y="240030"/>
                </a:lnTo>
                <a:lnTo>
                  <a:pt x="316942" y="234950"/>
                </a:lnTo>
                <a:lnTo>
                  <a:pt x="330768" y="231140"/>
                </a:lnTo>
                <a:lnTo>
                  <a:pt x="344653" y="226060"/>
                </a:lnTo>
                <a:close/>
              </a:path>
              <a:path w="1159510" h="676909">
                <a:moveTo>
                  <a:pt x="839726" y="58420"/>
                </a:moveTo>
                <a:lnTo>
                  <a:pt x="808916" y="83820"/>
                </a:lnTo>
                <a:lnTo>
                  <a:pt x="808032" y="92710"/>
                </a:lnTo>
                <a:lnTo>
                  <a:pt x="809818" y="100330"/>
                </a:lnTo>
                <a:lnTo>
                  <a:pt x="814338" y="106680"/>
                </a:lnTo>
                <a:lnTo>
                  <a:pt x="821653" y="113030"/>
                </a:lnTo>
                <a:lnTo>
                  <a:pt x="831826" y="116840"/>
                </a:lnTo>
                <a:lnTo>
                  <a:pt x="844918" y="118110"/>
                </a:lnTo>
                <a:lnTo>
                  <a:pt x="849595" y="117740"/>
                </a:lnTo>
                <a:lnTo>
                  <a:pt x="857912" y="111760"/>
                </a:lnTo>
                <a:lnTo>
                  <a:pt x="863815" y="104140"/>
                </a:lnTo>
                <a:lnTo>
                  <a:pt x="866825" y="93980"/>
                </a:lnTo>
                <a:lnTo>
                  <a:pt x="866977" y="85090"/>
                </a:lnTo>
                <a:lnTo>
                  <a:pt x="864308" y="76200"/>
                </a:lnTo>
                <a:lnTo>
                  <a:pt x="858853" y="67310"/>
                </a:lnTo>
                <a:lnTo>
                  <a:pt x="850647" y="62230"/>
                </a:lnTo>
                <a:lnTo>
                  <a:pt x="839726" y="58420"/>
                </a:lnTo>
                <a:close/>
              </a:path>
              <a:path w="1159510" h="676909">
                <a:moveTo>
                  <a:pt x="849595" y="117740"/>
                </a:moveTo>
                <a:lnTo>
                  <a:pt x="844918" y="118110"/>
                </a:lnTo>
                <a:lnTo>
                  <a:pt x="849081" y="118110"/>
                </a:lnTo>
                <a:lnTo>
                  <a:pt x="849595" y="117740"/>
                </a:lnTo>
                <a:close/>
              </a:path>
              <a:path w="1159510" h="676909">
                <a:moveTo>
                  <a:pt x="1153657" y="58420"/>
                </a:moveTo>
                <a:lnTo>
                  <a:pt x="839726" y="58420"/>
                </a:lnTo>
                <a:lnTo>
                  <a:pt x="850647" y="62230"/>
                </a:lnTo>
                <a:lnTo>
                  <a:pt x="858853" y="67310"/>
                </a:lnTo>
                <a:lnTo>
                  <a:pt x="864308" y="76200"/>
                </a:lnTo>
                <a:lnTo>
                  <a:pt x="866977" y="85090"/>
                </a:lnTo>
                <a:lnTo>
                  <a:pt x="866825" y="93980"/>
                </a:lnTo>
                <a:lnTo>
                  <a:pt x="863815" y="104140"/>
                </a:lnTo>
                <a:lnTo>
                  <a:pt x="857912" y="111760"/>
                </a:lnTo>
                <a:lnTo>
                  <a:pt x="849595" y="117740"/>
                </a:lnTo>
                <a:lnTo>
                  <a:pt x="860992" y="116840"/>
                </a:lnTo>
                <a:lnTo>
                  <a:pt x="879901" y="113030"/>
                </a:lnTo>
                <a:lnTo>
                  <a:pt x="896658" y="110490"/>
                </a:lnTo>
                <a:lnTo>
                  <a:pt x="911531" y="109220"/>
                </a:lnTo>
                <a:lnTo>
                  <a:pt x="924785" y="107950"/>
                </a:lnTo>
                <a:lnTo>
                  <a:pt x="936688" y="107950"/>
                </a:lnTo>
                <a:lnTo>
                  <a:pt x="947507" y="106680"/>
                </a:lnTo>
                <a:lnTo>
                  <a:pt x="1015303" y="106680"/>
                </a:lnTo>
                <a:lnTo>
                  <a:pt x="1027058" y="105410"/>
                </a:lnTo>
                <a:lnTo>
                  <a:pt x="1040131" y="104140"/>
                </a:lnTo>
                <a:lnTo>
                  <a:pt x="1054789" y="101600"/>
                </a:lnTo>
                <a:lnTo>
                  <a:pt x="1104802" y="88900"/>
                </a:lnTo>
                <a:lnTo>
                  <a:pt x="1139859" y="72390"/>
                </a:lnTo>
                <a:lnTo>
                  <a:pt x="1147779" y="66040"/>
                </a:lnTo>
                <a:lnTo>
                  <a:pt x="1153657" y="58420"/>
                </a:lnTo>
                <a:close/>
              </a:path>
              <a:path w="1159510" h="676909">
                <a:moveTo>
                  <a:pt x="1004599" y="106680"/>
                </a:moveTo>
                <a:lnTo>
                  <a:pt x="966959" y="106680"/>
                </a:lnTo>
                <a:lnTo>
                  <a:pt x="976127" y="107950"/>
                </a:lnTo>
                <a:lnTo>
                  <a:pt x="994680" y="107950"/>
                </a:lnTo>
                <a:lnTo>
                  <a:pt x="1004599" y="106680"/>
                </a:lnTo>
                <a:close/>
              </a:path>
              <a:path w="1159510" h="676909">
                <a:moveTo>
                  <a:pt x="1103209" y="0"/>
                </a:moveTo>
                <a:lnTo>
                  <a:pt x="1087950" y="0"/>
                </a:lnTo>
                <a:lnTo>
                  <a:pt x="1051062" y="2540"/>
                </a:lnTo>
                <a:lnTo>
                  <a:pt x="1021852" y="7620"/>
                </a:lnTo>
                <a:lnTo>
                  <a:pt x="1009941" y="8890"/>
                </a:lnTo>
                <a:lnTo>
                  <a:pt x="967406" y="21590"/>
                </a:lnTo>
                <a:lnTo>
                  <a:pt x="947080" y="29210"/>
                </a:lnTo>
                <a:lnTo>
                  <a:pt x="939768" y="31750"/>
                </a:lnTo>
                <a:lnTo>
                  <a:pt x="931797" y="34290"/>
                </a:lnTo>
                <a:lnTo>
                  <a:pt x="922934" y="38100"/>
                </a:lnTo>
                <a:lnTo>
                  <a:pt x="912945" y="40640"/>
                </a:lnTo>
                <a:lnTo>
                  <a:pt x="901597" y="44450"/>
                </a:lnTo>
                <a:lnTo>
                  <a:pt x="888654" y="46990"/>
                </a:lnTo>
                <a:lnTo>
                  <a:pt x="873885" y="50800"/>
                </a:lnTo>
                <a:lnTo>
                  <a:pt x="857054" y="54610"/>
                </a:lnTo>
                <a:lnTo>
                  <a:pt x="837928" y="58420"/>
                </a:lnTo>
                <a:lnTo>
                  <a:pt x="837268" y="58649"/>
                </a:lnTo>
                <a:lnTo>
                  <a:pt x="839726" y="58420"/>
                </a:lnTo>
                <a:lnTo>
                  <a:pt x="1153657" y="58420"/>
                </a:lnTo>
                <a:lnTo>
                  <a:pt x="1157398" y="50800"/>
                </a:lnTo>
                <a:lnTo>
                  <a:pt x="1158908" y="43180"/>
                </a:lnTo>
                <a:lnTo>
                  <a:pt x="1158093" y="34290"/>
                </a:lnTo>
                <a:lnTo>
                  <a:pt x="1155252" y="25400"/>
                </a:lnTo>
                <a:lnTo>
                  <a:pt x="1116453" y="1270"/>
                </a:lnTo>
                <a:lnTo>
                  <a:pt x="1103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45562" y="7131306"/>
            <a:ext cx="271145" cy="327025"/>
          </a:xfrm>
          <a:custGeom>
            <a:avLst/>
            <a:gdLst/>
            <a:ahLst/>
            <a:cxnLst/>
            <a:rect l="l" t="t" r="r" b="b"/>
            <a:pathLst>
              <a:path w="271144" h="327025">
                <a:moveTo>
                  <a:pt x="74900" y="0"/>
                </a:moveTo>
                <a:lnTo>
                  <a:pt x="67347" y="4643"/>
                </a:lnTo>
                <a:lnTo>
                  <a:pt x="62034" y="14546"/>
                </a:lnTo>
                <a:lnTo>
                  <a:pt x="59298" y="29191"/>
                </a:lnTo>
                <a:lnTo>
                  <a:pt x="59478" y="48066"/>
                </a:lnTo>
                <a:lnTo>
                  <a:pt x="57241" y="60412"/>
                </a:lnTo>
                <a:lnTo>
                  <a:pt x="54144" y="71922"/>
                </a:lnTo>
                <a:lnTo>
                  <a:pt x="52367" y="83800"/>
                </a:lnTo>
                <a:lnTo>
                  <a:pt x="50098" y="92447"/>
                </a:lnTo>
                <a:lnTo>
                  <a:pt x="45481" y="102350"/>
                </a:lnTo>
                <a:lnTo>
                  <a:pt x="38519" y="119920"/>
                </a:lnTo>
                <a:lnTo>
                  <a:pt x="33557" y="134534"/>
                </a:lnTo>
                <a:lnTo>
                  <a:pt x="31085" y="140767"/>
                </a:lnTo>
                <a:lnTo>
                  <a:pt x="26941" y="149946"/>
                </a:lnTo>
                <a:lnTo>
                  <a:pt x="19867" y="164819"/>
                </a:lnTo>
                <a:lnTo>
                  <a:pt x="19309" y="176752"/>
                </a:lnTo>
                <a:lnTo>
                  <a:pt x="21421" y="185853"/>
                </a:lnTo>
                <a:lnTo>
                  <a:pt x="22003" y="193925"/>
                </a:lnTo>
                <a:lnTo>
                  <a:pt x="19459" y="218131"/>
                </a:lnTo>
                <a:lnTo>
                  <a:pt x="17150" y="234646"/>
                </a:lnTo>
                <a:lnTo>
                  <a:pt x="14519" y="245260"/>
                </a:lnTo>
                <a:lnTo>
                  <a:pt x="12679" y="256248"/>
                </a:lnTo>
                <a:lnTo>
                  <a:pt x="13096" y="271693"/>
                </a:lnTo>
                <a:lnTo>
                  <a:pt x="9635" y="281507"/>
                </a:lnTo>
                <a:lnTo>
                  <a:pt x="1426" y="294676"/>
                </a:lnTo>
                <a:lnTo>
                  <a:pt x="0" y="305632"/>
                </a:lnTo>
                <a:lnTo>
                  <a:pt x="4789" y="316093"/>
                </a:lnTo>
                <a:lnTo>
                  <a:pt x="13668" y="323933"/>
                </a:lnTo>
                <a:lnTo>
                  <a:pt x="24510" y="327028"/>
                </a:lnTo>
                <a:lnTo>
                  <a:pt x="34713" y="323140"/>
                </a:lnTo>
                <a:lnTo>
                  <a:pt x="46145" y="316012"/>
                </a:lnTo>
                <a:lnTo>
                  <a:pt x="57686" y="307229"/>
                </a:lnTo>
                <a:lnTo>
                  <a:pt x="68217" y="298377"/>
                </a:lnTo>
                <a:lnTo>
                  <a:pt x="80244" y="295148"/>
                </a:lnTo>
                <a:lnTo>
                  <a:pt x="92588" y="290607"/>
                </a:lnTo>
                <a:lnTo>
                  <a:pt x="102369" y="284383"/>
                </a:lnTo>
                <a:lnTo>
                  <a:pt x="113265" y="279391"/>
                </a:lnTo>
                <a:lnTo>
                  <a:pt x="127974" y="277688"/>
                </a:lnTo>
                <a:lnTo>
                  <a:pt x="138792" y="272688"/>
                </a:lnTo>
                <a:lnTo>
                  <a:pt x="149947" y="266638"/>
                </a:lnTo>
                <a:lnTo>
                  <a:pt x="161801" y="264975"/>
                </a:lnTo>
                <a:lnTo>
                  <a:pt x="172130" y="262786"/>
                </a:lnTo>
                <a:lnTo>
                  <a:pt x="184145" y="257429"/>
                </a:lnTo>
                <a:lnTo>
                  <a:pt x="196542" y="250851"/>
                </a:lnTo>
                <a:lnTo>
                  <a:pt x="208019" y="244997"/>
                </a:lnTo>
                <a:lnTo>
                  <a:pt x="215719" y="239088"/>
                </a:lnTo>
                <a:lnTo>
                  <a:pt x="231594" y="238367"/>
                </a:lnTo>
                <a:lnTo>
                  <a:pt x="246257" y="238367"/>
                </a:lnTo>
                <a:lnTo>
                  <a:pt x="255275" y="236865"/>
                </a:lnTo>
                <a:lnTo>
                  <a:pt x="263965" y="234245"/>
                </a:lnTo>
                <a:lnTo>
                  <a:pt x="268990" y="225669"/>
                </a:lnTo>
                <a:lnTo>
                  <a:pt x="270946" y="204279"/>
                </a:lnTo>
                <a:lnTo>
                  <a:pt x="270221" y="198836"/>
                </a:lnTo>
                <a:lnTo>
                  <a:pt x="263356" y="188662"/>
                </a:lnTo>
                <a:lnTo>
                  <a:pt x="252053" y="180734"/>
                </a:lnTo>
                <a:lnTo>
                  <a:pt x="239768" y="173772"/>
                </a:lnTo>
                <a:lnTo>
                  <a:pt x="229959" y="166499"/>
                </a:lnTo>
                <a:lnTo>
                  <a:pt x="202174" y="136741"/>
                </a:lnTo>
                <a:lnTo>
                  <a:pt x="177441" y="106618"/>
                </a:lnTo>
                <a:lnTo>
                  <a:pt x="170242" y="97259"/>
                </a:lnTo>
                <a:lnTo>
                  <a:pt x="161317" y="88892"/>
                </a:lnTo>
                <a:lnTo>
                  <a:pt x="151087" y="80780"/>
                </a:lnTo>
                <a:lnTo>
                  <a:pt x="139977" y="72186"/>
                </a:lnTo>
                <a:lnTo>
                  <a:pt x="132469" y="64911"/>
                </a:lnTo>
                <a:lnTo>
                  <a:pt x="125640" y="56337"/>
                </a:lnTo>
                <a:lnTo>
                  <a:pt x="118932" y="46149"/>
                </a:lnTo>
                <a:lnTo>
                  <a:pt x="111783" y="34030"/>
                </a:lnTo>
                <a:lnTo>
                  <a:pt x="103631" y="19663"/>
                </a:lnTo>
                <a:lnTo>
                  <a:pt x="95050" y="8558"/>
                </a:lnTo>
                <a:lnTo>
                  <a:pt x="85587" y="1709"/>
                </a:lnTo>
                <a:lnTo>
                  <a:pt x="74900" y="0"/>
                </a:lnTo>
                <a:close/>
              </a:path>
              <a:path w="271144" h="327025">
                <a:moveTo>
                  <a:pt x="246257" y="238367"/>
                </a:moveTo>
                <a:lnTo>
                  <a:pt x="231594" y="238367"/>
                </a:lnTo>
                <a:lnTo>
                  <a:pt x="241970" y="239080"/>
                </a:lnTo>
                <a:lnTo>
                  <a:pt x="246257" y="238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9111" y="622702"/>
            <a:ext cx="1146683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8540" marR="5080" indent="-3546475">
              <a:lnSpc>
                <a:spcPct val="100000"/>
              </a:lnSpc>
              <a:tabLst>
                <a:tab pos="1781810" algn="l"/>
                <a:tab pos="6642100" algn="l"/>
                <a:tab pos="1100010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URL	comple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as,	re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y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absolu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1900" y="25908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1900" y="25908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799" y="0"/>
                </a:lnTo>
                <a:lnTo>
                  <a:pt x="10464799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25391" y="2810700"/>
            <a:ext cx="927735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http://www.dominio.com/ruta1/ruta2/ruta3/pagina1.html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6500" y="4127500"/>
            <a:ext cx="3238500" cy="381000"/>
          </a:xfrm>
          <a:custGeom>
            <a:avLst/>
            <a:gdLst/>
            <a:ahLst/>
            <a:cxnLst/>
            <a:rect l="l" t="t" r="r" b="b"/>
            <a:pathLst>
              <a:path w="3238500" h="381000">
                <a:moveTo>
                  <a:pt x="0" y="0"/>
                </a:moveTo>
                <a:lnTo>
                  <a:pt x="3238500" y="0"/>
                </a:lnTo>
                <a:lnTo>
                  <a:pt x="32385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81200" y="4826000"/>
            <a:ext cx="10388600" cy="393700"/>
          </a:xfrm>
          <a:custGeom>
            <a:avLst/>
            <a:gdLst/>
            <a:ahLst/>
            <a:cxnLst/>
            <a:rect l="l" t="t" r="r" b="b"/>
            <a:pathLst>
              <a:path w="10388600" h="393700">
                <a:moveTo>
                  <a:pt x="0" y="0"/>
                </a:moveTo>
                <a:lnTo>
                  <a:pt x="10388600" y="0"/>
                </a:lnTo>
                <a:lnTo>
                  <a:pt x="103886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3501" y="4463317"/>
            <a:ext cx="926465" cy="623570"/>
          </a:xfrm>
          <a:custGeom>
            <a:avLst/>
            <a:gdLst/>
            <a:ahLst/>
            <a:cxnLst/>
            <a:rect l="l" t="t" r="r" b="b"/>
            <a:pathLst>
              <a:path w="926464" h="623570">
                <a:moveTo>
                  <a:pt x="467608" y="524703"/>
                </a:moveTo>
                <a:lnTo>
                  <a:pt x="478120" y="528320"/>
                </a:lnTo>
                <a:lnTo>
                  <a:pt x="486045" y="534670"/>
                </a:lnTo>
                <a:lnTo>
                  <a:pt x="490870" y="542290"/>
                </a:lnTo>
                <a:lnTo>
                  <a:pt x="492646" y="552450"/>
                </a:lnTo>
                <a:lnTo>
                  <a:pt x="491423" y="562610"/>
                </a:lnTo>
                <a:lnTo>
                  <a:pt x="487249" y="571500"/>
                </a:lnTo>
                <a:lnTo>
                  <a:pt x="480177" y="579120"/>
                </a:lnTo>
                <a:lnTo>
                  <a:pt x="470254" y="584200"/>
                </a:lnTo>
                <a:lnTo>
                  <a:pt x="463213" y="584902"/>
                </a:lnTo>
                <a:lnTo>
                  <a:pt x="464258" y="585470"/>
                </a:lnTo>
                <a:lnTo>
                  <a:pt x="479460" y="589280"/>
                </a:lnTo>
                <a:lnTo>
                  <a:pt x="497834" y="591820"/>
                </a:lnTo>
                <a:lnTo>
                  <a:pt x="513694" y="594360"/>
                </a:lnTo>
                <a:lnTo>
                  <a:pt x="527359" y="596900"/>
                </a:lnTo>
                <a:lnTo>
                  <a:pt x="539149" y="600710"/>
                </a:lnTo>
                <a:lnTo>
                  <a:pt x="549383" y="603250"/>
                </a:lnTo>
                <a:lnTo>
                  <a:pt x="558381" y="605790"/>
                </a:lnTo>
                <a:lnTo>
                  <a:pt x="566462" y="608330"/>
                </a:lnTo>
                <a:lnTo>
                  <a:pt x="588406" y="615950"/>
                </a:lnTo>
                <a:lnTo>
                  <a:pt x="596019" y="617220"/>
                </a:lnTo>
                <a:lnTo>
                  <a:pt x="604314" y="619760"/>
                </a:lnTo>
                <a:lnTo>
                  <a:pt x="613610" y="621030"/>
                </a:lnTo>
                <a:lnTo>
                  <a:pt x="624228" y="622300"/>
                </a:lnTo>
                <a:lnTo>
                  <a:pt x="636487" y="623570"/>
                </a:lnTo>
                <a:lnTo>
                  <a:pt x="653192" y="623570"/>
                </a:lnTo>
                <a:lnTo>
                  <a:pt x="694852" y="613410"/>
                </a:lnTo>
                <a:lnTo>
                  <a:pt x="722482" y="581660"/>
                </a:lnTo>
                <a:lnTo>
                  <a:pt x="722943" y="570230"/>
                </a:lnTo>
                <a:lnTo>
                  <a:pt x="719169" y="558800"/>
                </a:lnTo>
                <a:lnTo>
                  <a:pt x="675252" y="532130"/>
                </a:lnTo>
                <a:lnTo>
                  <a:pt x="660480" y="529590"/>
                </a:lnTo>
                <a:lnTo>
                  <a:pt x="517219" y="529590"/>
                </a:lnTo>
                <a:lnTo>
                  <a:pt x="502704" y="528320"/>
                </a:lnTo>
                <a:lnTo>
                  <a:pt x="485786" y="527050"/>
                </a:lnTo>
                <a:lnTo>
                  <a:pt x="467608" y="524703"/>
                </a:lnTo>
                <a:close/>
              </a:path>
              <a:path w="926464" h="623570">
                <a:moveTo>
                  <a:pt x="7129" y="370188"/>
                </a:moveTo>
                <a:lnTo>
                  <a:pt x="1803" y="375920"/>
                </a:lnTo>
                <a:lnTo>
                  <a:pt x="985" y="383540"/>
                </a:lnTo>
                <a:lnTo>
                  <a:pt x="928" y="398780"/>
                </a:lnTo>
                <a:lnTo>
                  <a:pt x="0" y="414020"/>
                </a:lnTo>
                <a:lnTo>
                  <a:pt x="5753" y="424180"/>
                </a:lnTo>
                <a:lnTo>
                  <a:pt x="15739" y="431800"/>
                </a:lnTo>
                <a:lnTo>
                  <a:pt x="23855" y="439420"/>
                </a:lnTo>
                <a:lnTo>
                  <a:pt x="29145" y="448310"/>
                </a:lnTo>
                <a:lnTo>
                  <a:pt x="36797" y="458470"/>
                </a:lnTo>
                <a:lnTo>
                  <a:pt x="46632" y="468630"/>
                </a:lnTo>
                <a:lnTo>
                  <a:pt x="58474" y="477520"/>
                </a:lnTo>
                <a:lnTo>
                  <a:pt x="66608" y="483870"/>
                </a:lnTo>
                <a:lnTo>
                  <a:pt x="77491" y="488950"/>
                </a:lnTo>
                <a:lnTo>
                  <a:pt x="94896" y="494030"/>
                </a:lnTo>
                <a:lnTo>
                  <a:pt x="104561" y="496570"/>
                </a:lnTo>
                <a:lnTo>
                  <a:pt x="116008" y="501650"/>
                </a:lnTo>
                <a:lnTo>
                  <a:pt x="128687" y="508000"/>
                </a:lnTo>
                <a:lnTo>
                  <a:pt x="142048" y="515620"/>
                </a:lnTo>
                <a:lnTo>
                  <a:pt x="155541" y="521970"/>
                </a:lnTo>
                <a:lnTo>
                  <a:pt x="168615" y="528320"/>
                </a:lnTo>
                <a:lnTo>
                  <a:pt x="180721" y="534670"/>
                </a:lnTo>
                <a:lnTo>
                  <a:pt x="191308" y="539750"/>
                </a:lnTo>
                <a:lnTo>
                  <a:pt x="199826" y="542290"/>
                </a:lnTo>
                <a:lnTo>
                  <a:pt x="210633" y="543560"/>
                </a:lnTo>
                <a:lnTo>
                  <a:pt x="238388" y="546100"/>
                </a:lnTo>
                <a:lnTo>
                  <a:pt x="253490" y="546100"/>
                </a:lnTo>
                <a:lnTo>
                  <a:pt x="281531" y="548640"/>
                </a:lnTo>
                <a:lnTo>
                  <a:pt x="292623" y="549910"/>
                </a:lnTo>
                <a:lnTo>
                  <a:pt x="299777" y="551180"/>
                </a:lnTo>
                <a:lnTo>
                  <a:pt x="308809" y="553720"/>
                </a:lnTo>
                <a:lnTo>
                  <a:pt x="319458" y="556260"/>
                </a:lnTo>
                <a:lnTo>
                  <a:pt x="331463" y="558800"/>
                </a:lnTo>
                <a:lnTo>
                  <a:pt x="358500" y="565150"/>
                </a:lnTo>
                <a:lnTo>
                  <a:pt x="387834" y="572770"/>
                </a:lnTo>
                <a:lnTo>
                  <a:pt x="402711" y="575310"/>
                </a:lnTo>
                <a:lnTo>
                  <a:pt x="417380" y="579120"/>
                </a:lnTo>
                <a:lnTo>
                  <a:pt x="445051" y="584200"/>
                </a:lnTo>
                <a:lnTo>
                  <a:pt x="457532" y="585470"/>
                </a:lnTo>
                <a:lnTo>
                  <a:pt x="463213" y="584902"/>
                </a:lnTo>
                <a:lnTo>
                  <a:pt x="452558" y="579120"/>
                </a:lnTo>
                <a:lnTo>
                  <a:pt x="444202" y="571500"/>
                </a:lnTo>
                <a:lnTo>
                  <a:pt x="439031" y="562610"/>
                </a:lnTo>
                <a:lnTo>
                  <a:pt x="436890" y="553720"/>
                </a:lnTo>
                <a:lnTo>
                  <a:pt x="437621" y="544830"/>
                </a:lnTo>
                <a:lnTo>
                  <a:pt x="441065" y="535940"/>
                </a:lnTo>
                <a:lnTo>
                  <a:pt x="447066" y="529590"/>
                </a:lnTo>
                <a:lnTo>
                  <a:pt x="455467" y="525780"/>
                </a:lnTo>
                <a:lnTo>
                  <a:pt x="466109" y="524510"/>
                </a:lnTo>
                <a:lnTo>
                  <a:pt x="463999" y="524510"/>
                </a:lnTo>
                <a:lnTo>
                  <a:pt x="444593" y="521970"/>
                </a:lnTo>
                <a:lnTo>
                  <a:pt x="428988" y="519430"/>
                </a:lnTo>
                <a:lnTo>
                  <a:pt x="416310" y="519430"/>
                </a:lnTo>
                <a:lnTo>
                  <a:pt x="405679" y="518160"/>
                </a:lnTo>
                <a:lnTo>
                  <a:pt x="396219" y="518160"/>
                </a:lnTo>
                <a:lnTo>
                  <a:pt x="377303" y="515620"/>
                </a:lnTo>
                <a:lnTo>
                  <a:pt x="366915" y="513080"/>
                </a:lnTo>
                <a:lnTo>
                  <a:pt x="354369" y="510540"/>
                </a:lnTo>
                <a:lnTo>
                  <a:pt x="340434" y="508000"/>
                </a:lnTo>
                <a:lnTo>
                  <a:pt x="325883" y="504190"/>
                </a:lnTo>
                <a:lnTo>
                  <a:pt x="311485" y="501650"/>
                </a:lnTo>
                <a:lnTo>
                  <a:pt x="298011" y="499110"/>
                </a:lnTo>
                <a:lnTo>
                  <a:pt x="286232" y="497840"/>
                </a:lnTo>
                <a:lnTo>
                  <a:pt x="276917" y="497840"/>
                </a:lnTo>
                <a:lnTo>
                  <a:pt x="269332" y="496570"/>
                </a:lnTo>
                <a:lnTo>
                  <a:pt x="259082" y="495300"/>
                </a:lnTo>
                <a:lnTo>
                  <a:pt x="246524" y="491490"/>
                </a:lnTo>
                <a:lnTo>
                  <a:pt x="232012" y="487680"/>
                </a:lnTo>
                <a:lnTo>
                  <a:pt x="215901" y="482600"/>
                </a:lnTo>
                <a:lnTo>
                  <a:pt x="185199" y="473710"/>
                </a:lnTo>
                <a:lnTo>
                  <a:pt x="172367" y="468630"/>
                </a:lnTo>
                <a:lnTo>
                  <a:pt x="160096" y="464820"/>
                </a:lnTo>
                <a:lnTo>
                  <a:pt x="148426" y="461010"/>
                </a:lnTo>
                <a:lnTo>
                  <a:pt x="137402" y="457200"/>
                </a:lnTo>
                <a:lnTo>
                  <a:pt x="127064" y="454660"/>
                </a:lnTo>
                <a:lnTo>
                  <a:pt x="82461" y="426720"/>
                </a:lnTo>
                <a:lnTo>
                  <a:pt x="74162" y="416560"/>
                </a:lnTo>
                <a:lnTo>
                  <a:pt x="65820" y="411480"/>
                </a:lnTo>
                <a:lnTo>
                  <a:pt x="57540" y="410210"/>
                </a:lnTo>
                <a:lnTo>
                  <a:pt x="61843" y="403860"/>
                </a:lnTo>
                <a:lnTo>
                  <a:pt x="63641" y="400050"/>
                </a:lnTo>
                <a:lnTo>
                  <a:pt x="59258" y="398780"/>
                </a:lnTo>
                <a:lnTo>
                  <a:pt x="59534" y="393700"/>
                </a:lnTo>
                <a:lnTo>
                  <a:pt x="56003" y="393700"/>
                </a:lnTo>
                <a:lnTo>
                  <a:pt x="43980" y="392430"/>
                </a:lnTo>
                <a:lnTo>
                  <a:pt x="29075" y="388620"/>
                </a:lnTo>
                <a:lnTo>
                  <a:pt x="14977" y="383540"/>
                </a:lnTo>
                <a:lnTo>
                  <a:pt x="5376" y="377190"/>
                </a:lnTo>
                <a:lnTo>
                  <a:pt x="7129" y="370188"/>
                </a:lnTo>
                <a:close/>
              </a:path>
              <a:path w="926464" h="623570">
                <a:moveTo>
                  <a:pt x="466109" y="524510"/>
                </a:moveTo>
                <a:lnTo>
                  <a:pt x="436890" y="553720"/>
                </a:lnTo>
                <a:lnTo>
                  <a:pt x="439031" y="562610"/>
                </a:lnTo>
                <a:lnTo>
                  <a:pt x="444202" y="571500"/>
                </a:lnTo>
                <a:lnTo>
                  <a:pt x="452558" y="579120"/>
                </a:lnTo>
                <a:lnTo>
                  <a:pt x="463213" y="584902"/>
                </a:lnTo>
                <a:lnTo>
                  <a:pt x="470254" y="584200"/>
                </a:lnTo>
                <a:lnTo>
                  <a:pt x="480177" y="579120"/>
                </a:lnTo>
                <a:lnTo>
                  <a:pt x="487249" y="571500"/>
                </a:lnTo>
                <a:lnTo>
                  <a:pt x="491423" y="562610"/>
                </a:lnTo>
                <a:lnTo>
                  <a:pt x="492646" y="552450"/>
                </a:lnTo>
                <a:lnTo>
                  <a:pt x="490870" y="542290"/>
                </a:lnTo>
                <a:lnTo>
                  <a:pt x="486045" y="534670"/>
                </a:lnTo>
                <a:lnTo>
                  <a:pt x="478120" y="528320"/>
                </a:lnTo>
                <a:lnTo>
                  <a:pt x="467608" y="524703"/>
                </a:lnTo>
                <a:lnTo>
                  <a:pt x="466109" y="524510"/>
                </a:lnTo>
                <a:close/>
              </a:path>
              <a:path w="926464" h="623570">
                <a:moveTo>
                  <a:pt x="608467" y="523240"/>
                </a:moveTo>
                <a:lnTo>
                  <a:pt x="598415" y="523240"/>
                </a:lnTo>
                <a:lnTo>
                  <a:pt x="589518" y="524510"/>
                </a:lnTo>
                <a:lnTo>
                  <a:pt x="581420" y="524510"/>
                </a:lnTo>
                <a:lnTo>
                  <a:pt x="558362" y="528320"/>
                </a:lnTo>
                <a:lnTo>
                  <a:pt x="549902" y="528320"/>
                </a:lnTo>
                <a:lnTo>
                  <a:pt x="540462" y="529590"/>
                </a:lnTo>
                <a:lnTo>
                  <a:pt x="660480" y="529590"/>
                </a:lnTo>
                <a:lnTo>
                  <a:pt x="645554" y="527050"/>
                </a:lnTo>
                <a:lnTo>
                  <a:pt x="631156" y="525780"/>
                </a:lnTo>
                <a:lnTo>
                  <a:pt x="608467" y="523240"/>
                </a:lnTo>
                <a:close/>
              </a:path>
              <a:path w="926464" h="623570">
                <a:moveTo>
                  <a:pt x="467046" y="524510"/>
                </a:moveTo>
                <a:lnTo>
                  <a:pt x="466109" y="524510"/>
                </a:lnTo>
                <a:lnTo>
                  <a:pt x="467608" y="524703"/>
                </a:lnTo>
                <a:lnTo>
                  <a:pt x="467046" y="524510"/>
                </a:lnTo>
                <a:close/>
              </a:path>
              <a:path w="926464" h="623570">
                <a:moveTo>
                  <a:pt x="17748" y="369570"/>
                </a:moveTo>
                <a:lnTo>
                  <a:pt x="7704" y="369570"/>
                </a:lnTo>
                <a:lnTo>
                  <a:pt x="7129" y="370188"/>
                </a:lnTo>
                <a:lnTo>
                  <a:pt x="5376" y="377190"/>
                </a:lnTo>
                <a:lnTo>
                  <a:pt x="14977" y="383540"/>
                </a:lnTo>
                <a:lnTo>
                  <a:pt x="29075" y="388620"/>
                </a:lnTo>
                <a:lnTo>
                  <a:pt x="43980" y="392430"/>
                </a:lnTo>
                <a:lnTo>
                  <a:pt x="56003" y="393700"/>
                </a:lnTo>
                <a:lnTo>
                  <a:pt x="59580" y="392867"/>
                </a:lnTo>
                <a:lnTo>
                  <a:pt x="59673" y="391160"/>
                </a:lnTo>
                <a:lnTo>
                  <a:pt x="52898" y="384810"/>
                </a:lnTo>
                <a:lnTo>
                  <a:pt x="42329" y="378460"/>
                </a:lnTo>
                <a:lnTo>
                  <a:pt x="29951" y="373380"/>
                </a:lnTo>
                <a:lnTo>
                  <a:pt x="17748" y="369570"/>
                </a:lnTo>
                <a:close/>
              </a:path>
              <a:path w="926464" h="623570">
                <a:moveTo>
                  <a:pt x="59580" y="392867"/>
                </a:moveTo>
                <a:lnTo>
                  <a:pt x="56003" y="393700"/>
                </a:lnTo>
                <a:lnTo>
                  <a:pt x="59534" y="393700"/>
                </a:lnTo>
                <a:lnTo>
                  <a:pt x="59580" y="392867"/>
                </a:lnTo>
                <a:close/>
              </a:path>
              <a:path w="926464" h="623570">
                <a:moveTo>
                  <a:pt x="76871" y="369570"/>
                </a:moveTo>
                <a:lnTo>
                  <a:pt x="17748" y="369570"/>
                </a:lnTo>
                <a:lnTo>
                  <a:pt x="29951" y="373380"/>
                </a:lnTo>
                <a:lnTo>
                  <a:pt x="42329" y="378460"/>
                </a:lnTo>
                <a:lnTo>
                  <a:pt x="52898" y="384810"/>
                </a:lnTo>
                <a:lnTo>
                  <a:pt x="59673" y="391160"/>
                </a:lnTo>
                <a:lnTo>
                  <a:pt x="59580" y="392867"/>
                </a:lnTo>
                <a:lnTo>
                  <a:pt x="61456" y="392430"/>
                </a:lnTo>
                <a:lnTo>
                  <a:pt x="63286" y="388620"/>
                </a:lnTo>
                <a:lnTo>
                  <a:pt x="60208" y="382270"/>
                </a:lnTo>
                <a:lnTo>
                  <a:pt x="69383" y="379730"/>
                </a:lnTo>
                <a:lnTo>
                  <a:pt x="75388" y="372110"/>
                </a:lnTo>
                <a:lnTo>
                  <a:pt x="76871" y="369570"/>
                </a:lnTo>
                <a:close/>
              </a:path>
              <a:path w="926464" h="623570">
                <a:moveTo>
                  <a:pt x="626152" y="79317"/>
                </a:moveTo>
                <a:lnTo>
                  <a:pt x="617299" y="81280"/>
                </a:lnTo>
                <a:lnTo>
                  <a:pt x="610019" y="83820"/>
                </a:lnTo>
                <a:lnTo>
                  <a:pt x="583453" y="91440"/>
                </a:lnTo>
                <a:lnTo>
                  <a:pt x="570421" y="96520"/>
                </a:lnTo>
                <a:lnTo>
                  <a:pt x="557614" y="100330"/>
                </a:lnTo>
                <a:lnTo>
                  <a:pt x="532857" y="107950"/>
                </a:lnTo>
                <a:lnTo>
                  <a:pt x="520996" y="113030"/>
                </a:lnTo>
                <a:lnTo>
                  <a:pt x="478044" y="127000"/>
                </a:lnTo>
                <a:lnTo>
                  <a:pt x="460126" y="133350"/>
                </a:lnTo>
                <a:lnTo>
                  <a:pt x="445301" y="137160"/>
                </a:lnTo>
                <a:lnTo>
                  <a:pt x="432991" y="139700"/>
                </a:lnTo>
                <a:lnTo>
                  <a:pt x="422616" y="142240"/>
                </a:lnTo>
                <a:lnTo>
                  <a:pt x="413600" y="144780"/>
                </a:lnTo>
                <a:lnTo>
                  <a:pt x="405364" y="148590"/>
                </a:lnTo>
                <a:lnTo>
                  <a:pt x="397330" y="152400"/>
                </a:lnTo>
                <a:lnTo>
                  <a:pt x="389614" y="157480"/>
                </a:lnTo>
                <a:lnTo>
                  <a:pt x="379893" y="162560"/>
                </a:lnTo>
                <a:lnTo>
                  <a:pt x="368604" y="168910"/>
                </a:lnTo>
                <a:lnTo>
                  <a:pt x="356182" y="173990"/>
                </a:lnTo>
                <a:lnTo>
                  <a:pt x="343062" y="180340"/>
                </a:lnTo>
                <a:lnTo>
                  <a:pt x="316473" y="190500"/>
                </a:lnTo>
                <a:lnTo>
                  <a:pt x="303875" y="195580"/>
                </a:lnTo>
                <a:lnTo>
                  <a:pt x="292321" y="198120"/>
                </a:lnTo>
                <a:lnTo>
                  <a:pt x="282279" y="200660"/>
                </a:lnTo>
                <a:lnTo>
                  <a:pt x="270762" y="204470"/>
                </a:lnTo>
                <a:lnTo>
                  <a:pt x="258234" y="209550"/>
                </a:lnTo>
                <a:lnTo>
                  <a:pt x="245158" y="214630"/>
                </a:lnTo>
                <a:lnTo>
                  <a:pt x="231998" y="220980"/>
                </a:lnTo>
                <a:lnTo>
                  <a:pt x="207277" y="231140"/>
                </a:lnTo>
                <a:lnTo>
                  <a:pt x="174387" y="243840"/>
                </a:lnTo>
                <a:lnTo>
                  <a:pt x="161448" y="250190"/>
                </a:lnTo>
                <a:lnTo>
                  <a:pt x="135206" y="260350"/>
                </a:lnTo>
                <a:lnTo>
                  <a:pt x="123208" y="264160"/>
                </a:lnTo>
                <a:lnTo>
                  <a:pt x="111862" y="270510"/>
                </a:lnTo>
                <a:lnTo>
                  <a:pt x="101023" y="276860"/>
                </a:lnTo>
                <a:lnTo>
                  <a:pt x="90612" y="284480"/>
                </a:lnTo>
                <a:lnTo>
                  <a:pt x="80546" y="293370"/>
                </a:lnTo>
                <a:lnTo>
                  <a:pt x="70743" y="300990"/>
                </a:lnTo>
                <a:lnTo>
                  <a:pt x="61122" y="308610"/>
                </a:lnTo>
                <a:lnTo>
                  <a:pt x="51353" y="316230"/>
                </a:lnTo>
                <a:lnTo>
                  <a:pt x="41668" y="325120"/>
                </a:lnTo>
                <a:lnTo>
                  <a:pt x="9192" y="361950"/>
                </a:lnTo>
                <a:lnTo>
                  <a:pt x="7129" y="370188"/>
                </a:lnTo>
                <a:lnTo>
                  <a:pt x="7704" y="369570"/>
                </a:lnTo>
                <a:lnTo>
                  <a:pt x="76871" y="369570"/>
                </a:lnTo>
                <a:lnTo>
                  <a:pt x="82061" y="360680"/>
                </a:lnTo>
                <a:lnTo>
                  <a:pt x="93416" y="349250"/>
                </a:lnTo>
                <a:lnTo>
                  <a:pt x="102340" y="344170"/>
                </a:lnTo>
                <a:lnTo>
                  <a:pt x="112908" y="336550"/>
                </a:lnTo>
                <a:lnTo>
                  <a:pt x="126437" y="326390"/>
                </a:lnTo>
                <a:lnTo>
                  <a:pt x="134339" y="321310"/>
                </a:lnTo>
                <a:lnTo>
                  <a:pt x="144085" y="317500"/>
                </a:lnTo>
                <a:lnTo>
                  <a:pt x="155415" y="312420"/>
                </a:lnTo>
                <a:lnTo>
                  <a:pt x="168069" y="307340"/>
                </a:lnTo>
                <a:lnTo>
                  <a:pt x="181787" y="300990"/>
                </a:lnTo>
                <a:lnTo>
                  <a:pt x="196308" y="290830"/>
                </a:lnTo>
                <a:lnTo>
                  <a:pt x="207036" y="285750"/>
                </a:lnTo>
                <a:lnTo>
                  <a:pt x="219414" y="279400"/>
                </a:lnTo>
                <a:lnTo>
                  <a:pt x="232871" y="274320"/>
                </a:lnTo>
                <a:lnTo>
                  <a:pt x="246834" y="269240"/>
                </a:lnTo>
                <a:lnTo>
                  <a:pt x="260731" y="265430"/>
                </a:lnTo>
                <a:lnTo>
                  <a:pt x="273989" y="260350"/>
                </a:lnTo>
                <a:lnTo>
                  <a:pt x="286037" y="256540"/>
                </a:lnTo>
                <a:lnTo>
                  <a:pt x="296303" y="252730"/>
                </a:lnTo>
                <a:lnTo>
                  <a:pt x="304214" y="250190"/>
                </a:lnTo>
                <a:lnTo>
                  <a:pt x="311361" y="247650"/>
                </a:lnTo>
                <a:lnTo>
                  <a:pt x="440499" y="196850"/>
                </a:lnTo>
                <a:lnTo>
                  <a:pt x="448701" y="193040"/>
                </a:lnTo>
                <a:lnTo>
                  <a:pt x="454943" y="191770"/>
                </a:lnTo>
                <a:lnTo>
                  <a:pt x="462660" y="189230"/>
                </a:lnTo>
                <a:lnTo>
                  <a:pt x="471710" y="186690"/>
                </a:lnTo>
                <a:lnTo>
                  <a:pt x="481953" y="182880"/>
                </a:lnTo>
                <a:lnTo>
                  <a:pt x="493247" y="180340"/>
                </a:lnTo>
                <a:lnTo>
                  <a:pt x="505451" y="176530"/>
                </a:lnTo>
                <a:lnTo>
                  <a:pt x="518424" y="172720"/>
                </a:lnTo>
                <a:lnTo>
                  <a:pt x="589884" y="153670"/>
                </a:lnTo>
                <a:lnTo>
                  <a:pt x="604506" y="148590"/>
                </a:lnTo>
                <a:lnTo>
                  <a:pt x="632954" y="140970"/>
                </a:lnTo>
                <a:lnTo>
                  <a:pt x="637468" y="139700"/>
                </a:lnTo>
                <a:lnTo>
                  <a:pt x="623227" y="139700"/>
                </a:lnTo>
                <a:lnTo>
                  <a:pt x="614130" y="135890"/>
                </a:lnTo>
                <a:lnTo>
                  <a:pt x="607360" y="130810"/>
                </a:lnTo>
                <a:lnTo>
                  <a:pt x="602943" y="124460"/>
                </a:lnTo>
                <a:lnTo>
                  <a:pt x="600905" y="115570"/>
                </a:lnTo>
                <a:lnTo>
                  <a:pt x="601273" y="107950"/>
                </a:lnTo>
                <a:lnTo>
                  <a:pt x="604072" y="99060"/>
                </a:lnTo>
                <a:lnTo>
                  <a:pt x="609328" y="91440"/>
                </a:lnTo>
                <a:lnTo>
                  <a:pt x="617068" y="83820"/>
                </a:lnTo>
                <a:lnTo>
                  <a:pt x="626152" y="79317"/>
                </a:lnTo>
                <a:close/>
              </a:path>
              <a:path w="926464" h="623570">
                <a:moveTo>
                  <a:pt x="639132" y="78740"/>
                </a:moveTo>
                <a:lnTo>
                  <a:pt x="628756" y="78740"/>
                </a:lnTo>
                <a:lnTo>
                  <a:pt x="626152" y="79317"/>
                </a:lnTo>
                <a:lnTo>
                  <a:pt x="600905" y="115570"/>
                </a:lnTo>
                <a:lnTo>
                  <a:pt x="602943" y="124460"/>
                </a:lnTo>
                <a:lnTo>
                  <a:pt x="607360" y="130810"/>
                </a:lnTo>
                <a:lnTo>
                  <a:pt x="614130" y="135890"/>
                </a:lnTo>
                <a:lnTo>
                  <a:pt x="623227" y="139700"/>
                </a:lnTo>
                <a:lnTo>
                  <a:pt x="634626" y="139700"/>
                </a:lnTo>
                <a:lnTo>
                  <a:pt x="667408" y="116840"/>
                </a:lnTo>
                <a:lnTo>
                  <a:pt x="669301" y="110490"/>
                </a:lnTo>
                <a:lnTo>
                  <a:pt x="668935" y="102870"/>
                </a:lnTo>
                <a:lnTo>
                  <a:pt x="639132" y="78740"/>
                </a:lnTo>
                <a:close/>
              </a:path>
              <a:path w="926464" h="623570">
                <a:moveTo>
                  <a:pt x="642991" y="138146"/>
                </a:moveTo>
                <a:lnTo>
                  <a:pt x="634626" y="139700"/>
                </a:lnTo>
                <a:lnTo>
                  <a:pt x="637468" y="139700"/>
                </a:lnTo>
                <a:lnTo>
                  <a:pt x="642991" y="138146"/>
                </a:lnTo>
                <a:close/>
              </a:path>
              <a:path w="926464" h="623570">
                <a:moveTo>
                  <a:pt x="897119" y="78740"/>
                </a:moveTo>
                <a:lnTo>
                  <a:pt x="639132" y="78740"/>
                </a:lnTo>
                <a:lnTo>
                  <a:pt x="648262" y="81280"/>
                </a:lnTo>
                <a:lnTo>
                  <a:pt x="655975" y="85090"/>
                </a:lnTo>
                <a:lnTo>
                  <a:pt x="662104" y="90170"/>
                </a:lnTo>
                <a:lnTo>
                  <a:pt x="666480" y="96520"/>
                </a:lnTo>
                <a:lnTo>
                  <a:pt x="668935" y="102870"/>
                </a:lnTo>
                <a:lnTo>
                  <a:pt x="669301" y="110490"/>
                </a:lnTo>
                <a:lnTo>
                  <a:pt x="667408" y="116840"/>
                </a:lnTo>
                <a:lnTo>
                  <a:pt x="663088" y="124460"/>
                </a:lnTo>
                <a:lnTo>
                  <a:pt x="656174" y="130810"/>
                </a:lnTo>
                <a:lnTo>
                  <a:pt x="646496" y="137160"/>
                </a:lnTo>
                <a:lnTo>
                  <a:pt x="642991" y="138146"/>
                </a:lnTo>
                <a:lnTo>
                  <a:pt x="648299" y="137160"/>
                </a:lnTo>
                <a:lnTo>
                  <a:pt x="667691" y="132080"/>
                </a:lnTo>
                <a:lnTo>
                  <a:pt x="684747" y="128270"/>
                </a:lnTo>
                <a:lnTo>
                  <a:pt x="699760" y="124460"/>
                </a:lnTo>
                <a:lnTo>
                  <a:pt x="713020" y="121920"/>
                </a:lnTo>
                <a:lnTo>
                  <a:pt x="724818" y="120650"/>
                </a:lnTo>
                <a:lnTo>
                  <a:pt x="735446" y="119380"/>
                </a:lnTo>
                <a:lnTo>
                  <a:pt x="745194" y="118110"/>
                </a:lnTo>
                <a:lnTo>
                  <a:pt x="754353" y="118110"/>
                </a:lnTo>
                <a:lnTo>
                  <a:pt x="763215" y="116840"/>
                </a:lnTo>
                <a:lnTo>
                  <a:pt x="772070" y="116840"/>
                </a:lnTo>
                <a:lnTo>
                  <a:pt x="790925" y="114300"/>
                </a:lnTo>
                <a:lnTo>
                  <a:pt x="801507" y="113030"/>
                </a:lnTo>
                <a:lnTo>
                  <a:pt x="813247" y="110490"/>
                </a:lnTo>
                <a:lnTo>
                  <a:pt x="826436" y="107950"/>
                </a:lnTo>
                <a:lnTo>
                  <a:pt x="843337" y="102870"/>
                </a:lnTo>
                <a:lnTo>
                  <a:pt x="858949" y="97790"/>
                </a:lnTo>
                <a:lnTo>
                  <a:pt x="873178" y="91440"/>
                </a:lnTo>
                <a:lnTo>
                  <a:pt x="885933" y="85090"/>
                </a:lnTo>
                <a:lnTo>
                  <a:pt x="897119" y="78740"/>
                </a:lnTo>
                <a:close/>
              </a:path>
              <a:path w="926464" h="623570">
                <a:moveTo>
                  <a:pt x="884214" y="0"/>
                </a:moveTo>
                <a:lnTo>
                  <a:pt x="856682" y="0"/>
                </a:lnTo>
                <a:lnTo>
                  <a:pt x="840095" y="2540"/>
                </a:lnTo>
                <a:lnTo>
                  <a:pt x="821525" y="6350"/>
                </a:lnTo>
                <a:lnTo>
                  <a:pt x="800896" y="11430"/>
                </a:lnTo>
                <a:lnTo>
                  <a:pt x="793622" y="13970"/>
                </a:lnTo>
                <a:lnTo>
                  <a:pt x="781938" y="16510"/>
                </a:lnTo>
                <a:lnTo>
                  <a:pt x="771778" y="20320"/>
                </a:lnTo>
                <a:lnTo>
                  <a:pt x="762884" y="24130"/>
                </a:lnTo>
                <a:lnTo>
                  <a:pt x="755000" y="26670"/>
                </a:lnTo>
                <a:lnTo>
                  <a:pt x="747867" y="30480"/>
                </a:lnTo>
                <a:lnTo>
                  <a:pt x="741230" y="33020"/>
                </a:lnTo>
                <a:lnTo>
                  <a:pt x="728410" y="40640"/>
                </a:lnTo>
                <a:lnTo>
                  <a:pt x="721713" y="43180"/>
                </a:lnTo>
                <a:lnTo>
                  <a:pt x="714483" y="46990"/>
                </a:lnTo>
                <a:lnTo>
                  <a:pt x="706461" y="50800"/>
                </a:lnTo>
                <a:lnTo>
                  <a:pt x="697392" y="54610"/>
                </a:lnTo>
                <a:lnTo>
                  <a:pt x="687016" y="59690"/>
                </a:lnTo>
                <a:lnTo>
                  <a:pt x="675078" y="63500"/>
                </a:lnTo>
                <a:lnTo>
                  <a:pt x="661321" y="68580"/>
                </a:lnTo>
                <a:lnTo>
                  <a:pt x="645486" y="73660"/>
                </a:lnTo>
                <a:lnTo>
                  <a:pt x="627317" y="78740"/>
                </a:lnTo>
                <a:lnTo>
                  <a:pt x="626152" y="79317"/>
                </a:lnTo>
                <a:lnTo>
                  <a:pt x="628756" y="78740"/>
                </a:lnTo>
                <a:lnTo>
                  <a:pt x="897119" y="78740"/>
                </a:lnTo>
                <a:lnTo>
                  <a:pt x="906644" y="72390"/>
                </a:lnTo>
                <a:lnTo>
                  <a:pt x="914415" y="64770"/>
                </a:lnTo>
                <a:lnTo>
                  <a:pt x="920338" y="57150"/>
                </a:lnTo>
                <a:lnTo>
                  <a:pt x="924321" y="49530"/>
                </a:lnTo>
                <a:lnTo>
                  <a:pt x="926271" y="40640"/>
                </a:lnTo>
                <a:lnTo>
                  <a:pt x="926095" y="30480"/>
                </a:lnTo>
                <a:lnTo>
                  <a:pt x="895312" y="1270"/>
                </a:lnTo>
                <a:lnTo>
                  <a:pt x="8842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7162" y="4866442"/>
            <a:ext cx="257810" cy="331470"/>
          </a:xfrm>
          <a:custGeom>
            <a:avLst/>
            <a:gdLst/>
            <a:ahLst/>
            <a:cxnLst/>
            <a:rect l="l" t="t" r="r" b="b"/>
            <a:pathLst>
              <a:path w="257810" h="331470">
                <a:moveTo>
                  <a:pt x="35264" y="0"/>
                </a:moveTo>
                <a:lnTo>
                  <a:pt x="28725" y="5815"/>
                </a:lnTo>
                <a:lnTo>
                  <a:pt x="24960" y="16223"/>
                </a:lnTo>
                <a:lnTo>
                  <a:pt x="24218" y="30638"/>
                </a:lnTo>
                <a:lnTo>
                  <a:pt x="26745" y="48474"/>
                </a:lnTo>
                <a:lnTo>
                  <a:pt x="26195" y="61170"/>
                </a:lnTo>
                <a:lnTo>
                  <a:pt x="24520" y="72664"/>
                </a:lnTo>
                <a:lnTo>
                  <a:pt x="24178" y="83690"/>
                </a:lnTo>
                <a:lnTo>
                  <a:pt x="23422" y="93376"/>
                </a:lnTo>
                <a:lnTo>
                  <a:pt x="20240" y="103257"/>
                </a:lnTo>
                <a:lnTo>
                  <a:pt x="15738" y="120359"/>
                </a:lnTo>
                <a:lnTo>
                  <a:pt x="12226" y="137496"/>
                </a:lnTo>
                <a:lnTo>
                  <a:pt x="10693" y="143477"/>
                </a:lnTo>
                <a:lnTo>
                  <a:pt x="7867" y="152314"/>
                </a:lnTo>
                <a:lnTo>
                  <a:pt x="2773" y="167026"/>
                </a:lnTo>
                <a:lnTo>
                  <a:pt x="2903" y="180525"/>
                </a:lnTo>
                <a:lnTo>
                  <a:pt x="6303" y="189683"/>
                </a:lnTo>
                <a:lnTo>
                  <a:pt x="8141" y="197106"/>
                </a:lnTo>
                <a:lnTo>
                  <a:pt x="8317" y="207614"/>
                </a:lnTo>
                <a:lnTo>
                  <a:pt x="8557" y="215519"/>
                </a:lnTo>
                <a:lnTo>
                  <a:pt x="8683" y="236665"/>
                </a:lnTo>
                <a:lnTo>
                  <a:pt x="7397" y="248758"/>
                </a:lnTo>
                <a:lnTo>
                  <a:pt x="6636" y="259605"/>
                </a:lnTo>
                <a:lnTo>
                  <a:pt x="8706" y="272505"/>
                </a:lnTo>
                <a:lnTo>
                  <a:pt x="8749" y="279294"/>
                </a:lnTo>
                <a:lnTo>
                  <a:pt x="8699" y="282153"/>
                </a:lnTo>
                <a:lnTo>
                  <a:pt x="5731" y="293337"/>
                </a:lnTo>
                <a:lnTo>
                  <a:pt x="0" y="310924"/>
                </a:lnTo>
                <a:lnTo>
                  <a:pt x="5369" y="321456"/>
                </a:lnTo>
                <a:lnTo>
                  <a:pt x="14387" y="328903"/>
                </a:lnTo>
                <a:lnTo>
                  <a:pt x="24006" y="331234"/>
                </a:lnTo>
                <a:lnTo>
                  <a:pt x="33985" y="327395"/>
                </a:lnTo>
                <a:lnTo>
                  <a:pt x="44921" y="319070"/>
                </a:lnTo>
                <a:lnTo>
                  <a:pt x="55237" y="308791"/>
                </a:lnTo>
                <a:lnTo>
                  <a:pt x="63356" y="299091"/>
                </a:lnTo>
                <a:lnTo>
                  <a:pt x="72067" y="294074"/>
                </a:lnTo>
                <a:lnTo>
                  <a:pt x="83868" y="288549"/>
                </a:lnTo>
                <a:lnTo>
                  <a:pt x="98068" y="279294"/>
                </a:lnTo>
                <a:lnTo>
                  <a:pt x="108204" y="272505"/>
                </a:lnTo>
                <a:lnTo>
                  <a:pt x="121991" y="269041"/>
                </a:lnTo>
                <a:lnTo>
                  <a:pt x="132739" y="263019"/>
                </a:lnTo>
                <a:lnTo>
                  <a:pt x="143493" y="255073"/>
                </a:lnTo>
                <a:lnTo>
                  <a:pt x="155445" y="251571"/>
                </a:lnTo>
                <a:lnTo>
                  <a:pt x="165457" y="248201"/>
                </a:lnTo>
                <a:lnTo>
                  <a:pt x="176830" y="241304"/>
                </a:lnTo>
                <a:lnTo>
                  <a:pt x="188516" y="233004"/>
                </a:lnTo>
                <a:lnTo>
                  <a:pt x="199465" y="225429"/>
                </a:lnTo>
                <a:lnTo>
                  <a:pt x="206538" y="218853"/>
                </a:lnTo>
                <a:lnTo>
                  <a:pt x="222501" y="216304"/>
                </a:lnTo>
                <a:lnTo>
                  <a:pt x="232658" y="215519"/>
                </a:lnTo>
                <a:lnTo>
                  <a:pt x="246270" y="211377"/>
                </a:lnTo>
                <a:lnTo>
                  <a:pt x="253756" y="207614"/>
                </a:lnTo>
                <a:lnTo>
                  <a:pt x="257201" y="198323"/>
                </a:lnTo>
                <a:lnTo>
                  <a:pt x="256364" y="177483"/>
                </a:lnTo>
                <a:lnTo>
                  <a:pt x="254791" y="171820"/>
                </a:lnTo>
                <a:lnTo>
                  <a:pt x="246569" y="162752"/>
                </a:lnTo>
                <a:lnTo>
                  <a:pt x="234291" y="156325"/>
                </a:lnTo>
                <a:lnTo>
                  <a:pt x="221096" y="150829"/>
                </a:lnTo>
                <a:lnTo>
                  <a:pt x="210118" y="144554"/>
                </a:lnTo>
                <a:lnTo>
                  <a:pt x="178715" y="118409"/>
                </a:lnTo>
                <a:lnTo>
                  <a:pt x="150174" y="91202"/>
                </a:lnTo>
                <a:lnTo>
                  <a:pt x="141895" y="83283"/>
                </a:lnTo>
                <a:lnTo>
                  <a:pt x="132019" y="76308"/>
                </a:lnTo>
                <a:lnTo>
                  <a:pt x="120712" y="69490"/>
                </a:lnTo>
                <a:lnTo>
                  <a:pt x="108143" y="62040"/>
                </a:lnTo>
                <a:lnTo>
                  <a:pt x="100166" y="55775"/>
                </a:lnTo>
                <a:lnTo>
                  <a:pt x="92501" y="48104"/>
                </a:lnTo>
                <a:lnTo>
                  <a:pt x="84552" y="38735"/>
                </a:lnTo>
                <a:lnTo>
                  <a:pt x="75721" y="27379"/>
                </a:lnTo>
                <a:lnTo>
                  <a:pt x="65410" y="13747"/>
                </a:lnTo>
                <a:lnTo>
                  <a:pt x="55916" y="4866"/>
                </a:lnTo>
                <a:lnTo>
                  <a:pt x="45957" y="13"/>
                </a:lnTo>
                <a:lnTo>
                  <a:pt x="35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5700" y="7315200"/>
            <a:ext cx="3238500" cy="393700"/>
          </a:xfrm>
          <a:custGeom>
            <a:avLst/>
            <a:gdLst/>
            <a:ahLst/>
            <a:cxnLst/>
            <a:rect l="l" t="t" r="r" b="b"/>
            <a:pathLst>
              <a:path w="3238500" h="393700">
                <a:moveTo>
                  <a:pt x="0" y="0"/>
                </a:moveTo>
                <a:lnTo>
                  <a:pt x="3238500" y="0"/>
                </a:lnTo>
                <a:lnTo>
                  <a:pt x="32385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95337" y="7665728"/>
            <a:ext cx="1145540" cy="626110"/>
          </a:xfrm>
          <a:custGeom>
            <a:avLst/>
            <a:gdLst/>
            <a:ahLst/>
            <a:cxnLst/>
            <a:rect l="l" t="t" r="r" b="b"/>
            <a:pathLst>
              <a:path w="1145539" h="626109">
                <a:moveTo>
                  <a:pt x="823915" y="586319"/>
                </a:moveTo>
                <a:lnTo>
                  <a:pt x="833415" y="588009"/>
                </a:lnTo>
                <a:lnTo>
                  <a:pt x="854619" y="590549"/>
                </a:lnTo>
                <a:lnTo>
                  <a:pt x="873424" y="593089"/>
                </a:lnTo>
                <a:lnTo>
                  <a:pt x="917632" y="600709"/>
                </a:lnTo>
                <a:lnTo>
                  <a:pt x="948128" y="608329"/>
                </a:lnTo>
                <a:lnTo>
                  <a:pt x="956269" y="609599"/>
                </a:lnTo>
                <a:lnTo>
                  <a:pt x="963762" y="612139"/>
                </a:lnTo>
                <a:lnTo>
                  <a:pt x="970826" y="614679"/>
                </a:lnTo>
                <a:lnTo>
                  <a:pt x="977680" y="615949"/>
                </a:lnTo>
                <a:lnTo>
                  <a:pt x="1016470" y="623569"/>
                </a:lnTo>
                <a:lnTo>
                  <a:pt x="1038181" y="626109"/>
                </a:lnTo>
                <a:lnTo>
                  <a:pt x="1071866" y="626109"/>
                </a:lnTo>
                <a:lnTo>
                  <a:pt x="1112935" y="615949"/>
                </a:lnTo>
                <a:lnTo>
                  <a:pt x="1143195" y="588009"/>
                </a:lnTo>
                <a:lnTo>
                  <a:pt x="1143496" y="586739"/>
                </a:lnTo>
                <a:lnTo>
                  <a:pt x="828097" y="586739"/>
                </a:lnTo>
                <a:lnTo>
                  <a:pt x="823915" y="586319"/>
                </a:lnTo>
                <a:close/>
              </a:path>
              <a:path w="1145539" h="626109">
                <a:moveTo>
                  <a:pt x="823111" y="525779"/>
                </a:moveTo>
                <a:lnTo>
                  <a:pt x="792448" y="556259"/>
                </a:lnTo>
                <a:lnTo>
                  <a:pt x="794680" y="565149"/>
                </a:lnTo>
                <a:lnTo>
                  <a:pt x="828097" y="586739"/>
                </a:lnTo>
                <a:lnTo>
                  <a:pt x="840287" y="584199"/>
                </a:lnTo>
                <a:lnTo>
                  <a:pt x="849577" y="577849"/>
                </a:lnTo>
                <a:lnTo>
                  <a:pt x="855941" y="570229"/>
                </a:lnTo>
                <a:lnTo>
                  <a:pt x="859353" y="561339"/>
                </a:lnTo>
                <a:lnTo>
                  <a:pt x="859787" y="551179"/>
                </a:lnTo>
                <a:lnTo>
                  <a:pt x="857217" y="542289"/>
                </a:lnTo>
                <a:lnTo>
                  <a:pt x="851617" y="534669"/>
                </a:lnTo>
                <a:lnTo>
                  <a:pt x="842961" y="528319"/>
                </a:lnTo>
                <a:lnTo>
                  <a:pt x="834414" y="526470"/>
                </a:lnTo>
                <a:lnTo>
                  <a:pt x="823111" y="525779"/>
                </a:lnTo>
                <a:close/>
              </a:path>
              <a:path w="1145539" h="626109">
                <a:moveTo>
                  <a:pt x="834414" y="526470"/>
                </a:moveTo>
                <a:lnTo>
                  <a:pt x="842961" y="528319"/>
                </a:lnTo>
                <a:lnTo>
                  <a:pt x="851617" y="534669"/>
                </a:lnTo>
                <a:lnTo>
                  <a:pt x="857217" y="542289"/>
                </a:lnTo>
                <a:lnTo>
                  <a:pt x="859787" y="551179"/>
                </a:lnTo>
                <a:lnTo>
                  <a:pt x="859353" y="561339"/>
                </a:lnTo>
                <a:lnTo>
                  <a:pt x="855941" y="570229"/>
                </a:lnTo>
                <a:lnTo>
                  <a:pt x="849577" y="577849"/>
                </a:lnTo>
                <a:lnTo>
                  <a:pt x="840287" y="584199"/>
                </a:lnTo>
                <a:lnTo>
                  <a:pt x="828097" y="586739"/>
                </a:lnTo>
                <a:lnTo>
                  <a:pt x="1143496" y="586739"/>
                </a:lnTo>
                <a:lnTo>
                  <a:pt x="1145299" y="579119"/>
                </a:lnTo>
                <a:lnTo>
                  <a:pt x="1144893" y="568959"/>
                </a:lnTo>
                <a:lnTo>
                  <a:pt x="1139511" y="558799"/>
                </a:lnTo>
                <a:lnTo>
                  <a:pt x="1094082" y="535939"/>
                </a:lnTo>
                <a:lnTo>
                  <a:pt x="1063925" y="530859"/>
                </a:lnTo>
                <a:lnTo>
                  <a:pt x="893213" y="530859"/>
                </a:lnTo>
                <a:lnTo>
                  <a:pt x="878731" y="529589"/>
                </a:lnTo>
                <a:lnTo>
                  <a:pt x="862365" y="529589"/>
                </a:lnTo>
                <a:lnTo>
                  <a:pt x="843898" y="527049"/>
                </a:lnTo>
                <a:lnTo>
                  <a:pt x="834414" y="526470"/>
                </a:lnTo>
                <a:close/>
              </a:path>
              <a:path w="1145539" h="626109">
                <a:moveTo>
                  <a:pt x="140706" y="360679"/>
                </a:moveTo>
                <a:lnTo>
                  <a:pt x="140542" y="360709"/>
                </a:lnTo>
                <a:lnTo>
                  <a:pt x="144371" y="365759"/>
                </a:lnTo>
                <a:lnTo>
                  <a:pt x="144220" y="375919"/>
                </a:lnTo>
                <a:lnTo>
                  <a:pt x="120772" y="414019"/>
                </a:lnTo>
                <a:lnTo>
                  <a:pt x="114574" y="415101"/>
                </a:lnTo>
                <a:lnTo>
                  <a:pt x="117391" y="417829"/>
                </a:lnTo>
                <a:lnTo>
                  <a:pt x="126297" y="421639"/>
                </a:lnTo>
                <a:lnTo>
                  <a:pt x="136609" y="425449"/>
                </a:lnTo>
                <a:lnTo>
                  <a:pt x="149137" y="431799"/>
                </a:lnTo>
                <a:lnTo>
                  <a:pt x="164690" y="441959"/>
                </a:lnTo>
                <a:lnTo>
                  <a:pt x="175504" y="445769"/>
                </a:lnTo>
                <a:lnTo>
                  <a:pt x="209971" y="449579"/>
                </a:lnTo>
                <a:lnTo>
                  <a:pt x="221813" y="453389"/>
                </a:lnTo>
                <a:lnTo>
                  <a:pt x="281352" y="478789"/>
                </a:lnTo>
                <a:lnTo>
                  <a:pt x="293767" y="482599"/>
                </a:lnTo>
                <a:lnTo>
                  <a:pt x="312319" y="488949"/>
                </a:lnTo>
                <a:lnTo>
                  <a:pt x="322139" y="491489"/>
                </a:lnTo>
                <a:lnTo>
                  <a:pt x="333969" y="494029"/>
                </a:lnTo>
                <a:lnTo>
                  <a:pt x="349044" y="497839"/>
                </a:lnTo>
                <a:lnTo>
                  <a:pt x="368599" y="500379"/>
                </a:lnTo>
                <a:lnTo>
                  <a:pt x="379817" y="502919"/>
                </a:lnTo>
                <a:lnTo>
                  <a:pt x="392323" y="505459"/>
                </a:lnTo>
                <a:lnTo>
                  <a:pt x="405793" y="510539"/>
                </a:lnTo>
                <a:lnTo>
                  <a:pt x="419904" y="514349"/>
                </a:lnTo>
                <a:lnTo>
                  <a:pt x="462831" y="529589"/>
                </a:lnTo>
                <a:lnTo>
                  <a:pt x="476257" y="533399"/>
                </a:lnTo>
                <a:lnTo>
                  <a:pt x="488702" y="538479"/>
                </a:lnTo>
                <a:lnTo>
                  <a:pt x="499841" y="541019"/>
                </a:lnTo>
                <a:lnTo>
                  <a:pt x="509350" y="544829"/>
                </a:lnTo>
                <a:lnTo>
                  <a:pt x="516903" y="546099"/>
                </a:lnTo>
                <a:lnTo>
                  <a:pt x="527119" y="547369"/>
                </a:lnTo>
                <a:lnTo>
                  <a:pt x="539403" y="547369"/>
                </a:lnTo>
                <a:lnTo>
                  <a:pt x="553183" y="548639"/>
                </a:lnTo>
                <a:lnTo>
                  <a:pt x="567888" y="548639"/>
                </a:lnTo>
                <a:lnTo>
                  <a:pt x="582947" y="549909"/>
                </a:lnTo>
                <a:lnTo>
                  <a:pt x="597788" y="549909"/>
                </a:lnTo>
                <a:lnTo>
                  <a:pt x="611840" y="551179"/>
                </a:lnTo>
                <a:lnTo>
                  <a:pt x="624531" y="551179"/>
                </a:lnTo>
                <a:lnTo>
                  <a:pt x="635290" y="552449"/>
                </a:lnTo>
                <a:lnTo>
                  <a:pt x="642722" y="553719"/>
                </a:lnTo>
                <a:lnTo>
                  <a:pt x="651737" y="554989"/>
                </a:lnTo>
                <a:lnTo>
                  <a:pt x="662147" y="557529"/>
                </a:lnTo>
                <a:lnTo>
                  <a:pt x="673767" y="560069"/>
                </a:lnTo>
                <a:lnTo>
                  <a:pt x="714020" y="567689"/>
                </a:lnTo>
                <a:lnTo>
                  <a:pt x="728614" y="570229"/>
                </a:lnTo>
                <a:lnTo>
                  <a:pt x="743486" y="574039"/>
                </a:lnTo>
                <a:lnTo>
                  <a:pt x="802016" y="584199"/>
                </a:lnTo>
                <a:lnTo>
                  <a:pt x="823915" y="586319"/>
                </a:lnTo>
                <a:lnTo>
                  <a:pt x="819144" y="585469"/>
                </a:lnTo>
                <a:lnTo>
                  <a:pt x="807970" y="579119"/>
                </a:lnTo>
                <a:lnTo>
                  <a:pt x="799834" y="572769"/>
                </a:lnTo>
                <a:lnTo>
                  <a:pt x="794680" y="565149"/>
                </a:lnTo>
                <a:lnTo>
                  <a:pt x="792448" y="556259"/>
                </a:lnTo>
                <a:lnTo>
                  <a:pt x="793081" y="547369"/>
                </a:lnTo>
                <a:lnTo>
                  <a:pt x="796522" y="539749"/>
                </a:lnTo>
                <a:lnTo>
                  <a:pt x="802713" y="533399"/>
                </a:lnTo>
                <a:lnTo>
                  <a:pt x="811595" y="528319"/>
                </a:lnTo>
                <a:lnTo>
                  <a:pt x="823111" y="525779"/>
                </a:lnTo>
                <a:lnTo>
                  <a:pt x="831223" y="525779"/>
                </a:lnTo>
                <a:lnTo>
                  <a:pt x="829043" y="524509"/>
                </a:lnTo>
                <a:lnTo>
                  <a:pt x="809856" y="523239"/>
                </a:lnTo>
                <a:lnTo>
                  <a:pt x="793924" y="521969"/>
                </a:lnTo>
                <a:lnTo>
                  <a:pt x="780576" y="520699"/>
                </a:lnTo>
                <a:lnTo>
                  <a:pt x="769141" y="520699"/>
                </a:lnTo>
                <a:lnTo>
                  <a:pt x="758947" y="519429"/>
                </a:lnTo>
                <a:lnTo>
                  <a:pt x="749323" y="519429"/>
                </a:lnTo>
                <a:lnTo>
                  <a:pt x="718283" y="515619"/>
                </a:lnTo>
                <a:lnTo>
                  <a:pt x="705487" y="513079"/>
                </a:lnTo>
                <a:lnTo>
                  <a:pt x="647464" y="502919"/>
                </a:lnTo>
                <a:lnTo>
                  <a:pt x="634492" y="501649"/>
                </a:lnTo>
                <a:lnTo>
                  <a:pt x="623431" y="500379"/>
                </a:lnTo>
                <a:lnTo>
                  <a:pt x="602827" y="500379"/>
                </a:lnTo>
                <a:lnTo>
                  <a:pt x="593861" y="497839"/>
                </a:lnTo>
                <a:lnTo>
                  <a:pt x="583267" y="496569"/>
                </a:lnTo>
                <a:lnTo>
                  <a:pt x="571276" y="494029"/>
                </a:lnTo>
                <a:lnTo>
                  <a:pt x="558124" y="491489"/>
                </a:lnTo>
                <a:lnTo>
                  <a:pt x="544046" y="487679"/>
                </a:lnTo>
                <a:lnTo>
                  <a:pt x="529274" y="485139"/>
                </a:lnTo>
                <a:lnTo>
                  <a:pt x="483146" y="474979"/>
                </a:lnTo>
                <a:lnTo>
                  <a:pt x="453227" y="467359"/>
                </a:lnTo>
                <a:lnTo>
                  <a:pt x="439219" y="464819"/>
                </a:lnTo>
                <a:lnTo>
                  <a:pt x="426159" y="462279"/>
                </a:lnTo>
                <a:lnTo>
                  <a:pt x="414280" y="461009"/>
                </a:lnTo>
                <a:lnTo>
                  <a:pt x="392958" y="457199"/>
                </a:lnTo>
                <a:lnTo>
                  <a:pt x="381388" y="454659"/>
                </a:lnTo>
                <a:lnTo>
                  <a:pt x="356601" y="449579"/>
                </a:lnTo>
                <a:lnTo>
                  <a:pt x="343625" y="444499"/>
                </a:lnTo>
                <a:lnTo>
                  <a:pt x="330422" y="440689"/>
                </a:lnTo>
                <a:lnTo>
                  <a:pt x="317113" y="434339"/>
                </a:lnTo>
                <a:lnTo>
                  <a:pt x="305812" y="429259"/>
                </a:lnTo>
                <a:lnTo>
                  <a:pt x="293827" y="424179"/>
                </a:lnTo>
                <a:lnTo>
                  <a:pt x="256334" y="408939"/>
                </a:lnTo>
                <a:lnTo>
                  <a:pt x="244179" y="406399"/>
                </a:lnTo>
                <a:lnTo>
                  <a:pt x="232625" y="405129"/>
                </a:lnTo>
                <a:lnTo>
                  <a:pt x="220753" y="401319"/>
                </a:lnTo>
                <a:lnTo>
                  <a:pt x="198834" y="388619"/>
                </a:lnTo>
                <a:lnTo>
                  <a:pt x="187175" y="382269"/>
                </a:lnTo>
                <a:lnTo>
                  <a:pt x="165021" y="372109"/>
                </a:lnTo>
                <a:lnTo>
                  <a:pt x="153390" y="367029"/>
                </a:lnTo>
                <a:lnTo>
                  <a:pt x="140706" y="360679"/>
                </a:lnTo>
                <a:close/>
              </a:path>
              <a:path w="1145539" h="626109">
                <a:moveTo>
                  <a:pt x="1033954" y="527049"/>
                </a:moveTo>
                <a:lnTo>
                  <a:pt x="967482" y="527049"/>
                </a:lnTo>
                <a:lnTo>
                  <a:pt x="952791" y="529589"/>
                </a:lnTo>
                <a:lnTo>
                  <a:pt x="945022" y="529589"/>
                </a:lnTo>
                <a:lnTo>
                  <a:pt x="936680" y="530859"/>
                </a:lnTo>
                <a:lnTo>
                  <a:pt x="1063925" y="530859"/>
                </a:lnTo>
                <a:lnTo>
                  <a:pt x="1048648" y="528319"/>
                </a:lnTo>
                <a:lnTo>
                  <a:pt x="1033954" y="527049"/>
                </a:lnTo>
                <a:close/>
              </a:path>
              <a:path w="1145539" h="626109">
                <a:moveTo>
                  <a:pt x="1009462" y="525779"/>
                </a:moveTo>
                <a:lnTo>
                  <a:pt x="982500" y="525779"/>
                </a:lnTo>
                <a:lnTo>
                  <a:pt x="974841" y="527049"/>
                </a:lnTo>
                <a:lnTo>
                  <a:pt x="1020504" y="527049"/>
                </a:lnTo>
                <a:lnTo>
                  <a:pt x="1009462" y="525779"/>
                </a:lnTo>
                <a:close/>
              </a:path>
              <a:path w="1145539" h="626109">
                <a:moveTo>
                  <a:pt x="831223" y="525779"/>
                </a:moveTo>
                <a:lnTo>
                  <a:pt x="823111" y="525779"/>
                </a:lnTo>
                <a:lnTo>
                  <a:pt x="834414" y="526470"/>
                </a:lnTo>
                <a:lnTo>
                  <a:pt x="831223" y="525779"/>
                </a:lnTo>
                <a:close/>
              </a:path>
              <a:path w="1145539" h="626109">
                <a:moveTo>
                  <a:pt x="65241" y="94514"/>
                </a:moveTo>
                <a:lnTo>
                  <a:pt x="61873" y="96519"/>
                </a:lnTo>
                <a:lnTo>
                  <a:pt x="57064" y="102869"/>
                </a:lnTo>
                <a:lnTo>
                  <a:pt x="48716" y="113029"/>
                </a:lnTo>
                <a:lnTo>
                  <a:pt x="41408" y="124459"/>
                </a:lnTo>
                <a:lnTo>
                  <a:pt x="35101" y="134619"/>
                </a:lnTo>
                <a:lnTo>
                  <a:pt x="29757" y="144779"/>
                </a:lnTo>
                <a:lnTo>
                  <a:pt x="20517" y="157479"/>
                </a:lnTo>
                <a:lnTo>
                  <a:pt x="14167" y="166369"/>
                </a:lnTo>
                <a:lnTo>
                  <a:pt x="12335" y="176529"/>
                </a:lnTo>
                <a:lnTo>
                  <a:pt x="12181" y="186689"/>
                </a:lnTo>
                <a:lnTo>
                  <a:pt x="10671" y="199389"/>
                </a:lnTo>
                <a:lnTo>
                  <a:pt x="7415" y="213359"/>
                </a:lnTo>
                <a:lnTo>
                  <a:pt x="2024" y="227329"/>
                </a:lnTo>
                <a:lnTo>
                  <a:pt x="338" y="240029"/>
                </a:lnTo>
                <a:lnTo>
                  <a:pt x="3559" y="288289"/>
                </a:lnTo>
                <a:lnTo>
                  <a:pt x="19147" y="330199"/>
                </a:lnTo>
                <a:lnTo>
                  <a:pt x="36902" y="349249"/>
                </a:lnTo>
                <a:lnTo>
                  <a:pt x="44948" y="358139"/>
                </a:lnTo>
                <a:lnTo>
                  <a:pt x="53704" y="367029"/>
                </a:lnTo>
                <a:lnTo>
                  <a:pt x="62895" y="377189"/>
                </a:lnTo>
                <a:lnTo>
                  <a:pt x="72244" y="386079"/>
                </a:lnTo>
                <a:lnTo>
                  <a:pt x="81005" y="393699"/>
                </a:lnTo>
                <a:lnTo>
                  <a:pt x="90390" y="401319"/>
                </a:lnTo>
                <a:lnTo>
                  <a:pt x="101015" y="407669"/>
                </a:lnTo>
                <a:lnTo>
                  <a:pt x="113495" y="415289"/>
                </a:lnTo>
                <a:lnTo>
                  <a:pt x="114574" y="415101"/>
                </a:lnTo>
                <a:lnTo>
                  <a:pt x="110836" y="411479"/>
                </a:lnTo>
                <a:lnTo>
                  <a:pt x="108538" y="403859"/>
                </a:lnTo>
                <a:lnTo>
                  <a:pt x="126406" y="367029"/>
                </a:lnTo>
                <a:lnTo>
                  <a:pt x="140542" y="360709"/>
                </a:lnTo>
                <a:lnTo>
                  <a:pt x="119001" y="349249"/>
                </a:lnTo>
                <a:lnTo>
                  <a:pt x="110797" y="339089"/>
                </a:lnTo>
                <a:lnTo>
                  <a:pt x="100573" y="332739"/>
                </a:lnTo>
                <a:lnTo>
                  <a:pt x="88228" y="326389"/>
                </a:lnTo>
                <a:lnTo>
                  <a:pt x="77742" y="317499"/>
                </a:lnTo>
                <a:lnTo>
                  <a:pt x="71829" y="308609"/>
                </a:lnTo>
                <a:lnTo>
                  <a:pt x="62199" y="297179"/>
                </a:lnTo>
                <a:lnTo>
                  <a:pt x="59251" y="288289"/>
                </a:lnTo>
                <a:lnTo>
                  <a:pt x="56744" y="276859"/>
                </a:lnTo>
                <a:lnTo>
                  <a:pt x="50599" y="262889"/>
                </a:lnTo>
                <a:lnTo>
                  <a:pt x="51089" y="251459"/>
                </a:lnTo>
                <a:lnTo>
                  <a:pt x="54255" y="237489"/>
                </a:lnTo>
                <a:lnTo>
                  <a:pt x="57177" y="226059"/>
                </a:lnTo>
                <a:lnTo>
                  <a:pt x="60281" y="213359"/>
                </a:lnTo>
                <a:lnTo>
                  <a:pt x="80352" y="168909"/>
                </a:lnTo>
                <a:lnTo>
                  <a:pt x="89935" y="158749"/>
                </a:lnTo>
                <a:lnTo>
                  <a:pt x="100115" y="147319"/>
                </a:lnTo>
                <a:lnTo>
                  <a:pt x="108671" y="137159"/>
                </a:lnTo>
                <a:lnTo>
                  <a:pt x="98630" y="137159"/>
                </a:lnTo>
                <a:lnTo>
                  <a:pt x="89660" y="133349"/>
                </a:lnTo>
                <a:lnTo>
                  <a:pt x="63601" y="104139"/>
                </a:lnTo>
                <a:lnTo>
                  <a:pt x="63547" y="96519"/>
                </a:lnTo>
                <a:lnTo>
                  <a:pt x="65241" y="94514"/>
                </a:lnTo>
                <a:close/>
              </a:path>
              <a:path w="1145539" h="626109">
                <a:moveTo>
                  <a:pt x="140542" y="360709"/>
                </a:moveTo>
                <a:lnTo>
                  <a:pt x="109723" y="393699"/>
                </a:lnTo>
                <a:lnTo>
                  <a:pt x="108538" y="403859"/>
                </a:lnTo>
                <a:lnTo>
                  <a:pt x="110836" y="411479"/>
                </a:lnTo>
                <a:lnTo>
                  <a:pt x="114574" y="415101"/>
                </a:lnTo>
                <a:lnTo>
                  <a:pt x="120772" y="414019"/>
                </a:lnTo>
                <a:lnTo>
                  <a:pt x="144220" y="375919"/>
                </a:lnTo>
                <a:lnTo>
                  <a:pt x="144371" y="365759"/>
                </a:lnTo>
                <a:lnTo>
                  <a:pt x="140542" y="360709"/>
                </a:lnTo>
                <a:close/>
              </a:path>
              <a:path w="1145539" h="626109">
                <a:moveTo>
                  <a:pt x="68271" y="92709"/>
                </a:moveTo>
                <a:lnTo>
                  <a:pt x="65241" y="94514"/>
                </a:lnTo>
                <a:lnTo>
                  <a:pt x="63547" y="96519"/>
                </a:lnTo>
                <a:lnTo>
                  <a:pt x="63601" y="104139"/>
                </a:lnTo>
                <a:lnTo>
                  <a:pt x="89660" y="133349"/>
                </a:lnTo>
                <a:lnTo>
                  <a:pt x="98630" y="137159"/>
                </a:lnTo>
                <a:lnTo>
                  <a:pt x="106980" y="137159"/>
                </a:lnTo>
                <a:lnTo>
                  <a:pt x="109896" y="135021"/>
                </a:lnTo>
                <a:lnTo>
                  <a:pt x="111105" y="128269"/>
                </a:lnTo>
                <a:lnTo>
                  <a:pt x="108389" y="120649"/>
                </a:lnTo>
                <a:lnTo>
                  <a:pt x="76532" y="93979"/>
                </a:lnTo>
                <a:lnTo>
                  <a:pt x="68271" y="92709"/>
                </a:lnTo>
                <a:close/>
              </a:path>
              <a:path w="1145539" h="626109">
                <a:moveTo>
                  <a:pt x="109896" y="135021"/>
                </a:moveTo>
                <a:lnTo>
                  <a:pt x="106980" y="137159"/>
                </a:lnTo>
                <a:lnTo>
                  <a:pt x="108671" y="137159"/>
                </a:lnTo>
                <a:lnTo>
                  <a:pt x="109741" y="135889"/>
                </a:lnTo>
                <a:lnTo>
                  <a:pt x="109896" y="135021"/>
                </a:lnTo>
                <a:close/>
              </a:path>
              <a:path w="1145539" h="626109">
                <a:moveTo>
                  <a:pt x="180691" y="92709"/>
                </a:moveTo>
                <a:lnTo>
                  <a:pt x="68271" y="92709"/>
                </a:lnTo>
                <a:lnTo>
                  <a:pt x="76532" y="93979"/>
                </a:lnTo>
                <a:lnTo>
                  <a:pt x="85664" y="97789"/>
                </a:lnTo>
                <a:lnTo>
                  <a:pt x="94678" y="104139"/>
                </a:lnTo>
                <a:lnTo>
                  <a:pt x="102583" y="111759"/>
                </a:lnTo>
                <a:lnTo>
                  <a:pt x="108389" y="120649"/>
                </a:lnTo>
                <a:lnTo>
                  <a:pt x="111105" y="128269"/>
                </a:lnTo>
                <a:lnTo>
                  <a:pt x="109896" y="135021"/>
                </a:lnTo>
                <a:lnTo>
                  <a:pt x="113908" y="132079"/>
                </a:lnTo>
                <a:lnTo>
                  <a:pt x="123898" y="121919"/>
                </a:lnTo>
                <a:lnTo>
                  <a:pt x="132920" y="115569"/>
                </a:lnTo>
                <a:lnTo>
                  <a:pt x="141316" y="111759"/>
                </a:lnTo>
                <a:lnTo>
                  <a:pt x="149429" y="107949"/>
                </a:lnTo>
                <a:lnTo>
                  <a:pt x="157600" y="105409"/>
                </a:lnTo>
                <a:lnTo>
                  <a:pt x="166173" y="101599"/>
                </a:lnTo>
                <a:lnTo>
                  <a:pt x="175490" y="96519"/>
                </a:lnTo>
                <a:lnTo>
                  <a:pt x="180691" y="92709"/>
                </a:lnTo>
                <a:close/>
              </a:path>
              <a:path w="1145539" h="626109">
                <a:moveTo>
                  <a:pt x="160984" y="0"/>
                </a:moveTo>
                <a:lnTo>
                  <a:pt x="151002" y="0"/>
                </a:lnTo>
                <a:lnTo>
                  <a:pt x="140385" y="3809"/>
                </a:lnTo>
                <a:lnTo>
                  <a:pt x="128973" y="8889"/>
                </a:lnTo>
                <a:lnTo>
                  <a:pt x="116605" y="17779"/>
                </a:lnTo>
                <a:lnTo>
                  <a:pt x="114638" y="20319"/>
                </a:lnTo>
                <a:lnTo>
                  <a:pt x="106599" y="27939"/>
                </a:lnTo>
                <a:lnTo>
                  <a:pt x="101003" y="34289"/>
                </a:lnTo>
                <a:lnTo>
                  <a:pt x="97058" y="41909"/>
                </a:lnTo>
                <a:lnTo>
                  <a:pt x="93967" y="48259"/>
                </a:lnTo>
                <a:lnTo>
                  <a:pt x="90938" y="55879"/>
                </a:lnTo>
                <a:lnTo>
                  <a:pt x="87176" y="63499"/>
                </a:lnTo>
                <a:lnTo>
                  <a:pt x="81886" y="72389"/>
                </a:lnTo>
                <a:lnTo>
                  <a:pt x="74274" y="83819"/>
                </a:lnTo>
                <a:lnTo>
                  <a:pt x="65241" y="94514"/>
                </a:lnTo>
                <a:lnTo>
                  <a:pt x="68271" y="92709"/>
                </a:lnTo>
                <a:lnTo>
                  <a:pt x="180691" y="92709"/>
                </a:lnTo>
                <a:lnTo>
                  <a:pt x="185893" y="88899"/>
                </a:lnTo>
                <a:lnTo>
                  <a:pt x="193688" y="80009"/>
                </a:lnTo>
                <a:lnTo>
                  <a:pt x="199425" y="71119"/>
                </a:lnTo>
                <a:lnTo>
                  <a:pt x="202860" y="60959"/>
                </a:lnTo>
                <a:lnTo>
                  <a:pt x="203751" y="50799"/>
                </a:lnTo>
                <a:lnTo>
                  <a:pt x="201854" y="39369"/>
                </a:lnTo>
                <a:lnTo>
                  <a:pt x="196927" y="29209"/>
                </a:lnTo>
                <a:lnTo>
                  <a:pt x="188727" y="17779"/>
                </a:lnTo>
                <a:lnTo>
                  <a:pt x="179686" y="8889"/>
                </a:lnTo>
                <a:lnTo>
                  <a:pt x="170492" y="3809"/>
                </a:lnTo>
                <a:lnTo>
                  <a:pt x="160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9213" y="8072521"/>
            <a:ext cx="256540" cy="327660"/>
          </a:xfrm>
          <a:custGeom>
            <a:avLst/>
            <a:gdLst/>
            <a:ahLst/>
            <a:cxnLst/>
            <a:rect l="l" t="t" r="r" b="b"/>
            <a:pathLst>
              <a:path w="256539" h="327659">
                <a:moveTo>
                  <a:pt x="40499" y="0"/>
                </a:moveTo>
                <a:lnTo>
                  <a:pt x="28571" y="1716"/>
                </a:lnTo>
                <a:lnTo>
                  <a:pt x="23000" y="11140"/>
                </a:lnTo>
                <a:lnTo>
                  <a:pt x="21173" y="24556"/>
                </a:lnTo>
                <a:lnTo>
                  <a:pt x="23331" y="40174"/>
                </a:lnTo>
                <a:lnTo>
                  <a:pt x="24571" y="52451"/>
                </a:lnTo>
                <a:lnTo>
                  <a:pt x="23661" y="64042"/>
                </a:lnTo>
                <a:lnTo>
                  <a:pt x="22299" y="75965"/>
                </a:lnTo>
                <a:lnTo>
                  <a:pt x="22184" y="89240"/>
                </a:lnTo>
                <a:lnTo>
                  <a:pt x="20374" y="97250"/>
                </a:lnTo>
                <a:lnTo>
                  <a:pt x="16949" y="109054"/>
                </a:lnTo>
                <a:lnTo>
                  <a:pt x="12317" y="129258"/>
                </a:lnTo>
                <a:lnTo>
                  <a:pt x="11001" y="136202"/>
                </a:lnTo>
                <a:lnTo>
                  <a:pt x="9539" y="142234"/>
                </a:lnTo>
                <a:lnTo>
                  <a:pt x="6889" y="150715"/>
                </a:lnTo>
                <a:lnTo>
                  <a:pt x="2006" y="165006"/>
                </a:lnTo>
                <a:lnTo>
                  <a:pt x="1831" y="179278"/>
                </a:lnTo>
                <a:lnTo>
                  <a:pt x="5387" y="188470"/>
                </a:lnTo>
                <a:lnTo>
                  <a:pt x="7435" y="195287"/>
                </a:lnTo>
                <a:lnTo>
                  <a:pt x="7520" y="204422"/>
                </a:lnTo>
                <a:lnTo>
                  <a:pt x="7743" y="212582"/>
                </a:lnTo>
                <a:lnTo>
                  <a:pt x="7807" y="230547"/>
                </a:lnTo>
                <a:lnTo>
                  <a:pt x="7345" y="246784"/>
                </a:lnTo>
                <a:lnTo>
                  <a:pt x="6401" y="257690"/>
                </a:lnTo>
                <a:lnTo>
                  <a:pt x="8477" y="270574"/>
                </a:lnTo>
                <a:lnTo>
                  <a:pt x="9025" y="279827"/>
                </a:lnTo>
                <a:lnTo>
                  <a:pt x="6184" y="290362"/>
                </a:lnTo>
                <a:lnTo>
                  <a:pt x="0" y="306571"/>
                </a:lnTo>
                <a:lnTo>
                  <a:pt x="3049" y="315735"/>
                </a:lnTo>
                <a:lnTo>
                  <a:pt x="10647" y="323039"/>
                </a:lnTo>
                <a:lnTo>
                  <a:pt x="21564" y="327111"/>
                </a:lnTo>
                <a:lnTo>
                  <a:pt x="34568" y="326578"/>
                </a:lnTo>
                <a:lnTo>
                  <a:pt x="45423" y="318142"/>
                </a:lnTo>
                <a:lnTo>
                  <a:pt x="55631" y="307756"/>
                </a:lnTo>
                <a:lnTo>
                  <a:pt x="63633" y="297982"/>
                </a:lnTo>
                <a:lnTo>
                  <a:pt x="72285" y="292860"/>
                </a:lnTo>
                <a:lnTo>
                  <a:pt x="84022" y="287224"/>
                </a:lnTo>
                <a:lnTo>
                  <a:pt x="98104" y="277844"/>
                </a:lnTo>
                <a:lnTo>
                  <a:pt x="108162" y="270919"/>
                </a:lnTo>
                <a:lnTo>
                  <a:pt x="121854" y="267315"/>
                </a:lnTo>
                <a:lnTo>
                  <a:pt x="132587" y="261212"/>
                </a:lnTo>
                <a:lnTo>
                  <a:pt x="143283" y="253116"/>
                </a:lnTo>
                <a:lnTo>
                  <a:pt x="155204" y="249463"/>
                </a:lnTo>
                <a:lnTo>
                  <a:pt x="165186" y="246009"/>
                </a:lnTo>
                <a:lnTo>
                  <a:pt x="176503" y="238988"/>
                </a:lnTo>
                <a:lnTo>
                  <a:pt x="188126" y="230547"/>
                </a:lnTo>
                <a:lnTo>
                  <a:pt x="199023" y="222832"/>
                </a:lnTo>
                <a:lnTo>
                  <a:pt x="206040" y="216194"/>
                </a:lnTo>
                <a:lnTo>
                  <a:pt x="221999" y="213487"/>
                </a:lnTo>
                <a:lnTo>
                  <a:pt x="232141" y="212582"/>
                </a:lnTo>
                <a:lnTo>
                  <a:pt x="245776" y="208272"/>
                </a:lnTo>
                <a:lnTo>
                  <a:pt x="253151" y="204422"/>
                </a:lnTo>
                <a:lnTo>
                  <a:pt x="256459" y="195083"/>
                </a:lnTo>
                <a:lnTo>
                  <a:pt x="255397" y="174311"/>
                </a:lnTo>
                <a:lnTo>
                  <a:pt x="253076" y="167378"/>
                </a:lnTo>
                <a:lnTo>
                  <a:pt x="244391" y="158983"/>
                </a:lnTo>
                <a:lnTo>
                  <a:pt x="232048" y="152854"/>
                </a:lnTo>
                <a:lnTo>
                  <a:pt x="218806" y="147334"/>
                </a:lnTo>
                <a:lnTo>
                  <a:pt x="207425" y="140766"/>
                </a:lnTo>
                <a:lnTo>
                  <a:pt x="175679" y="114748"/>
                </a:lnTo>
                <a:lnTo>
                  <a:pt x="146448" y="87140"/>
                </a:lnTo>
                <a:lnTo>
                  <a:pt x="138165" y="79965"/>
                </a:lnTo>
                <a:lnTo>
                  <a:pt x="128227" y="73322"/>
                </a:lnTo>
                <a:lnTo>
                  <a:pt x="103170" y="58481"/>
                </a:lnTo>
                <a:lnTo>
                  <a:pt x="94261" y="50913"/>
                </a:lnTo>
                <a:lnTo>
                  <a:pt x="85945" y="41969"/>
                </a:lnTo>
                <a:lnTo>
                  <a:pt x="77654" y="31666"/>
                </a:lnTo>
                <a:lnTo>
                  <a:pt x="68818" y="20020"/>
                </a:lnTo>
                <a:lnTo>
                  <a:pt x="60116" y="9972"/>
                </a:lnTo>
                <a:lnTo>
                  <a:pt x="50845" y="3025"/>
                </a:lnTo>
                <a:lnTo>
                  <a:pt x="40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31900" y="58674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31900" y="58674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799" y="0"/>
                </a:lnTo>
                <a:lnTo>
                  <a:pt x="10464799" y="787399"/>
                </a:lnTo>
                <a:lnTo>
                  <a:pt x="0" y="7873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89028" y="4143457"/>
            <a:ext cx="11146155" cy="3540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3755" marR="5080" indent="-768985">
              <a:lnSpc>
                <a:spcPts val="5530"/>
              </a:lnSpc>
            </a:pPr>
            <a:r>
              <a:rPr dirty="0" sz="2500" spc="-15">
                <a:latin typeface="Consolas"/>
                <a:cs typeface="Consolas"/>
              </a:rPr>
              <a:t>ruta4/pagina2.html</a:t>
            </a:r>
            <a:r>
              <a:rPr dirty="0" sz="2500" spc="-15">
                <a:latin typeface="Consolas"/>
                <a:cs typeface="Consolas"/>
                <a:hlinkClick r:id="rId3"/>
              </a:rPr>
              <a:t> http://www.dominio.com/ruta1/ruta2/ruta3/ruta4/pagina2.html</a:t>
            </a:r>
            <a:endParaRPr sz="2500">
              <a:latin typeface="Consolas"/>
              <a:cs typeface="Consolas"/>
            </a:endParaRPr>
          </a:p>
          <a:p>
            <a:pPr marL="12700" marR="2808605" indent="2207260">
              <a:lnSpc>
                <a:spcPts val="9800"/>
              </a:lnSpc>
              <a:spcBef>
                <a:spcPts val="905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  <a:hlinkClick r:id="rId4"/>
              </a:rPr>
              <a:t>http://www.dominio.com/pagina1.html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latin typeface="Consolas"/>
                <a:cs typeface="Consolas"/>
              </a:rPr>
              <a:t>ruta4/pagina2.html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6000" y="8026400"/>
            <a:ext cx="7239000" cy="381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  <a:hlinkClick r:id="rId5"/>
              </a:rPr>
              <a:t>http://www.dominio.com/ruta4/pagina2.html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9614" y="3390935"/>
            <a:ext cx="2014855" cy="781050"/>
          </a:xfrm>
          <a:custGeom>
            <a:avLst/>
            <a:gdLst/>
            <a:ahLst/>
            <a:cxnLst/>
            <a:rect l="l" t="t" r="r" b="b"/>
            <a:pathLst>
              <a:path w="2014855" h="781050">
                <a:moveTo>
                  <a:pt x="399300" y="678373"/>
                </a:moveTo>
                <a:lnTo>
                  <a:pt x="404558" y="681989"/>
                </a:lnTo>
                <a:lnTo>
                  <a:pt x="408498" y="690879"/>
                </a:lnTo>
                <a:lnTo>
                  <a:pt x="409278" y="702310"/>
                </a:lnTo>
                <a:lnTo>
                  <a:pt x="407185" y="713739"/>
                </a:lnTo>
                <a:lnTo>
                  <a:pt x="402502" y="725170"/>
                </a:lnTo>
                <a:lnTo>
                  <a:pt x="395517" y="734060"/>
                </a:lnTo>
                <a:lnTo>
                  <a:pt x="388800" y="736903"/>
                </a:lnTo>
                <a:lnTo>
                  <a:pt x="400431" y="741679"/>
                </a:lnTo>
                <a:lnTo>
                  <a:pt x="416731" y="746760"/>
                </a:lnTo>
                <a:lnTo>
                  <a:pt x="430001" y="750570"/>
                </a:lnTo>
                <a:lnTo>
                  <a:pt x="440813" y="755650"/>
                </a:lnTo>
                <a:lnTo>
                  <a:pt x="449741" y="759460"/>
                </a:lnTo>
                <a:lnTo>
                  <a:pt x="457358" y="763270"/>
                </a:lnTo>
                <a:lnTo>
                  <a:pt x="464238" y="767079"/>
                </a:lnTo>
                <a:lnTo>
                  <a:pt x="470952" y="769620"/>
                </a:lnTo>
                <a:lnTo>
                  <a:pt x="478074" y="773429"/>
                </a:lnTo>
                <a:lnTo>
                  <a:pt x="486177" y="775970"/>
                </a:lnTo>
                <a:lnTo>
                  <a:pt x="495835" y="779779"/>
                </a:lnTo>
                <a:lnTo>
                  <a:pt x="507620" y="781050"/>
                </a:lnTo>
                <a:lnTo>
                  <a:pt x="521512" y="781050"/>
                </a:lnTo>
                <a:lnTo>
                  <a:pt x="562374" y="754379"/>
                </a:lnTo>
                <a:lnTo>
                  <a:pt x="569706" y="728979"/>
                </a:lnTo>
                <a:lnTo>
                  <a:pt x="566992" y="715010"/>
                </a:lnTo>
                <a:lnTo>
                  <a:pt x="524896" y="685800"/>
                </a:lnTo>
                <a:lnTo>
                  <a:pt x="518537" y="684529"/>
                </a:lnTo>
                <a:lnTo>
                  <a:pt x="444616" y="684529"/>
                </a:lnTo>
                <a:lnTo>
                  <a:pt x="432322" y="683260"/>
                </a:lnTo>
                <a:lnTo>
                  <a:pt x="417135" y="681989"/>
                </a:lnTo>
                <a:lnTo>
                  <a:pt x="399300" y="678373"/>
                </a:lnTo>
                <a:close/>
              </a:path>
              <a:path w="2014855" h="781050">
                <a:moveTo>
                  <a:pt x="68879" y="555859"/>
                </a:moveTo>
                <a:lnTo>
                  <a:pt x="39202" y="588010"/>
                </a:lnTo>
                <a:lnTo>
                  <a:pt x="26495" y="594981"/>
                </a:lnTo>
                <a:lnTo>
                  <a:pt x="27368" y="599439"/>
                </a:lnTo>
                <a:lnTo>
                  <a:pt x="36341" y="604520"/>
                </a:lnTo>
                <a:lnTo>
                  <a:pt x="47670" y="615950"/>
                </a:lnTo>
                <a:lnTo>
                  <a:pt x="57010" y="618489"/>
                </a:lnTo>
                <a:lnTo>
                  <a:pt x="67994" y="619760"/>
                </a:lnTo>
                <a:lnTo>
                  <a:pt x="78663" y="624839"/>
                </a:lnTo>
                <a:lnTo>
                  <a:pt x="87773" y="631189"/>
                </a:lnTo>
                <a:lnTo>
                  <a:pt x="98980" y="640079"/>
                </a:lnTo>
                <a:lnTo>
                  <a:pt x="111786" y="647700"/>
                </a:lnTo>
                <a:lnTo>
                  <a:pt x="119756" y="651510"/>
                </a:lnTo>
                <a:lnTo>
                  <a:pt x="131199" y="655320"/>
                </a:lnTo>
                <a:lnTo>
                  <a:pt x="150241" y="659129"/>
                </a:lnTo>
                <a:lnTo>
                  <a:pt x="161962" y="665479"/>
                </a:lnTo>
                <a:lnTo>
                  <a:pt x="199995" y="688339"/>
                </a:lnTo>
                <a:lnTo>
                  <a:pt x="210718" y="694689"/>
                </a:lnTo>
                <a:lnTo>
                  <a:pt x="219007" y="698500"/>
                </a:lnTo>
                <a:lnTo>
                  <a:pt x="230035" y="699770"/>
                </a:lnTo>
                <a:lnTo>
                  <a:pt x="243865" y="699770"/>
                </a:lnTo>
                <a:lnTo>
                  <a:pt x="273188" y="702310"/>
                </a:lnTo>
                <a:lnTo>
                  <a:pt x="285313" y="703579"/>
                </a:lnTo>
                <a:lnTo>
                  <a:pt x="293953" y="707389"/>
                </a:lnTo>
                <a:lnTo>
                  <a:pt x="304807" y="711200"/>
                </a:lnTo>
                <a:lnTo>
                  <a:pt x="317341" y="716279"/>
                </a:lnTo>
                <a:lnTo>
                  <a:pt x="331020" y="721360"/>
                </a:lnTo>
                <a:lnTo>
                  <a:pt x="345311" y="726439"/>
                </a:lnTo>
                <a:lnTo>
                  <a:pt x="359680" y="730250"/>
                </a:lnTo>
                <a:lnTo>
                  <a:pt x="373593" y="735329"/>
                </a:lnTo>
                <a:lnTo>
                  <a:pt x="386516" y="737870"/>
                </a:lnTo>
                <a:lnTo>
                  <a:pt x="388800" y="736903"/>
                </a:lnTo>
                <a:lnTo>
                  <a:pt x="388062" y="736600"/>
                </a:lnTo>
                <a:lnTo>
                  <a:pt x="379455" y="728979"/>
                </a:lnTo>
                <a:lnTo>
                  <a:pt x="374299" y="720089"/>
                </a:lnTo>
                <a:lnTo>
                  <a:pt x="372281" y="709929"/>
                </a:lnTo>
                <a:lnTo>
                  <a:pt x="373089" y="698500"/>
                </a:lnTo>
                <a:lnTo>
                  <a:pt x="376412" y="689610"/>
                </a:lnTo>
                <a:lnTo>
                  <a:pt x="381937" y="681989"/>
                </a:lnTo>
                <a:lnTo>
                  <a:pt x="389352" y="678179"/>
                </a:lnTo>
                <a:lnTo>
                  <a:pt x="399019" y="678179"/>
                </a:lnTo>
                <a:lnTo>
                  <a:pt x="397172" y="676910"/>
                </a:lnTo>
                <a:lnTo>
                  <a:pt x="386816" y="675639"/>
                </a:lnTo>
                <a:lnTo>
                  <a:pt x="371887" y="673100"/>
                </a:lnTo>
                <a:lnTo>
                  <a:pt x="351004" y="670560"/>
                </a:lnTo>
                <a:lnTo>
                  <a:pt x="341018" y="668020"/>
                </a:lnTo>
                <a:lnTo>
                  <a:pt x="329937" y="665479"/>
                </a:lnTo>
                <a:lnTo>
                  <a:pt x="316459" y="660400"/>
                </a:lnTo>
                <a:lnTo>
                  <a:pt x="302363" y="656589"/>
                </a:lnTo>
                <a:lnTo>
                  <a:pt x="289429" y="654050"/>
                </a:lnTo>
                <a:lnTo>
                  <a:pt x="279436" y="652779"/>
                </a:lnTo>
                <a:lnTo>
                  <a:pt x="272627" y="651510"/>
                </a:lnTo>
                <a:lnTo>
                  <a:pt x="262971" y="648970"/>
                </a:lnTo>
                <a:lnTo>
                  <a:pt x="251111" y="645160"/>
                </a:lnTo>
                <a:lnTo>
                  <a:pt x="237687" y="640079"/>
                </a:lnTo>
                <a:lnTo>
                  <a:pt x="223340" y="633729"/>
                </a:lnTo>
                <a:lnTo>
                  <a:pt x="194443" y="623570"/>
                </a:lnTo>
                <a:lnTo>
                  <a:pt x="181176" y="619760"/>
                </a:lnTo>
                <a:lnTo>
                  <a:pt x="169551" y="615950"/>
                </a:lnTo>
                <a:lnTo>
                  <a:pt x="157897" y="613410"/>
                </a:lnTo>
                <a:lnTo>
                  <a:pt x="145870" y="607060"/>
                </a:lnTo>
                <a:lnTo>
                  <a:pt x="134169" y="599439"/>
                </a:lnTo>
                <a:lnTo>
                  <a:pt x="123892" y="589279"/>
                </a:lnTo>
                <a:lnTo>
                  <a:pt x="113340" y="581660"/>
                </a:lnTo>
                <a:lnTo>
                  <a:pt x="108300" y="580389"/>
                </a:lnTo>
                <a:lnTo>
                  <a:pt x="92492" y="580389"/>
                </a:lnTo>
                <a:lnTo>
                  <a:pt x="90073" y="570229"/>
                </a:lnTo>
                <a:lnTo>
                  <a:pt x="80594" y="560070"/>
                </a:lnTo>
                <a:lnTo>
                  <a:pt x="74118" y="558800"/>
                </a:lnTo>
                <a:lnTo>
                  <a:pt x="68879" y="555859"/>
                </a:lnTo>
                <a:close/>
              </a:path>
              <a:path w="2014855" h="781050">
                <a:moveTo>
                  <a:pt x="398346" y="678179"/>
                </a:moveTo>
                <a:lnTo>
                  <a:pt x="389352" y="678179"/>
                </a:lnTo>
                <a:lnTo>
                  <a:pt x="381937" y="681989"/>
                </a:lnTo>
                <a:lnTo>
                  <a:pt x="376412" y="689610"/>
                </a:lnTo>
                <a:lnTo>
                  <a:pt x="373089" y="698500"/>
                </a:lnTo>
                <a:lnTo>
                  <a:pt x="372281" y="709929"/>
                </a:lnTo>
                <a:lnTo>
                  <a:pt x="374299" y="720089"/>
                </a:lnTo>
                <a:lnTo>
                  <a:pt x="379455" y="728979"/>
                </a:lnTo>
                <a:lnTo>
                  <a:pt x="388062" y="736600"/>
                </a:lnTo>
                <a:lnTo>
                  <a:pt x="388800" y="736903"/>
                </a:lnTo>
                <a:lnTo>
                  <a:pt x="395517" y="734060"/>
                </a:lnTo>
                <a:lnTo>
                  <a:pt x="402502" y="725170"/>
                </a:lnTo>
                <a:lnTo>
                  <a:pt x="407185" y="713739"/>
                </a:lnTo>
                <a:lnTo>
                  <a:pt x="409278" y="702310"/>
                </a:lnTo>
                <a:lnTo>
                  <a:pt x="408498" y="690879"/>
                </a:lnTo>
                <a:lnTo>
                  <a:pt x="404558" y="681989"/>
                </a:lnTo>
                <a:lnTo>
                  <a:pt x="399300" y="678373"/>
                </a:lnTo>
                <a:lnTo>
                  <a:pt x="398346" y="678179"/>
                </a:lnTo>
                <a:close/>
              </a:path>
              <a:path w="2014855" h="781050">
                <a:moveTo>
                  <a:pt x="497248" y="680720"/>
                </a:moveTo>
                <a:lnTo>
                  <a:pt x="479010" y="680720"/>
                </a:lnTo>
                <a:lnTo>
                  <a:pt x="463354" y="683260"/>
                </a:lnTo>
                <a:lnTo>
                  <a:pt x="454724" y="684529"/>
                </a:lnTo>
                <a:lnTo>
                  <a:pt x="518537" y="684529"/>
                </a:lnTo>
                <a:lnTo>
                  <a:pt x="512179" y="683260"/>
                </a:lnTo>
                <a:lnTo>
                  <a:pt x="509104" y="683260"/>
                </a:lnTo>
                <a:lnTo>
                  <a:pt x="497248" y="680720"/>
                </a:lnTo>
                <a:close/>
              </a:path>
              <a:path w="2014855" h="781050">
                <a:moveTo>
                  <a:pt x="399019" y="678179"/>
                </a:moveTo>
                <a:lnTo>
                  <a:pt x="398346" y="678179"/>
                </a:lnTo>
                <a:lnTo>
                  <a:pt x="399300" y="678373"/>
                </a:lnTo>
                <a:lnTo>
                  <a:pt x="399019" y="678179"/>
                </a:lnTo>
                <a:close/>
              </a:path>
              <a:path w="2014855" h="781050">
                <a:moveTo>
                  <a:pt x="130819" y="400050"/>
                </a:moveTo>
                <a:lnTo>
                  <a:pt x="128231" y="400050"/>
                </a:lnTo>
                <a:lnTo>
                  <a:pt x="124215" y="402589"/>
                </a:lnTo>
                <a:lnTo>
                  <a:pt x="114059" y="407670"/>
                </a:lnTo>
                <a:lnTo>
                  <a:pt x="103789" y="414020"/>
                </a:lnTo>
                <a:lnTo>
                  <a:pt x="92896" y="421639"/>
                </a:lnTo>
                <a:lnTo>
                  <a:pt x="80867" y="429260"/>
                </a:lnTo>
                <a:lnTo>
                  <a:pt x="71513" y="433070"/>
                </a:lnTo>
                <a:lnTo>
                  <a:pt x="65620" y="441960"/>
                </a:lnTo>
                <a:lnTo>
                  <a:pt x="59896" y="450850"/>
                </a:lnTo>
                <a:lnTo>
                  <a:pt x="50493" y="461010"/>
                </a:lnTo>
                <a:lnTo>
                  <a:pt x="19086" y="490220"/>
                </a:lnTo>
                <a:lnTo>
                  <a:pt x="0" y="523239"/>
                </a:lnTo>
                <a:lnTo>
                  <a:pt x="1835" y="535939"/>
                </a:lnTo>
                <a:lnTo>
                  <a:pt x="15747" y="584200"/>
                </a:lnTo>
                <a:lnTo>
                  <a:pt x="23413" y="595629"/>
                </a:lnTo>
                <a:lnTo>
                  <a:pt x="26495" y="594981"/>
                </a:lnTo>
                <a:lnTo>
                  <a:pt x="25876" y="591820"/>
                </a:lnTo>
                <a:lnTo>
                  <a:pt x="30509" y="582929"/>
                </a:lnTo>
                <a:lnTo>
                  <a:pt x="39119" y="574039"/>
                </a:lnTo>
                <a:lnTo>
                  <a:pt x="49557" y="565150"/>
                </a:lnTo>
                <a:lnTo>
                  <a:pt x="59677" y="557529"/>
                </a:lnTo>
                <a:lnTo>
                  <a:pt x="67329" y="554989"/>
                </a:lnTo>
                <a:lnTo>
                  <a:pt x="69177" y="554989"/>
                </a:lnTo>
                <a:lnTo>
                  <a:pt x="69611" y="553720"/>
                </a:lnTo>
                <a:lnTo>
                  <a:pt x="67276" y="551179"/>
                </a:lnTo>
                <a:lnTo>
                  <a:pt x="60111" y="551179"/>
                </a:lnTo>
                <a:lnTo>
                  <a:pt x="63268" y="546100"/>
                </a:lnTo>
                <a:lnTo>
                  <a:pt x="65553" y="542289"/>
                </a:lnTo>
                <a:lnTo>
                  <a:pt x="53377" y="542289"/>
                </a:lnTo>
                <a:lnTo>
                  <a:pt x="54792" y="537210"/>
                </a:lnTo>
                <a:lnTo>
                  <a:pt x="58079" y="535939"/>
                </a:lnTo>
                <a:lnTo>
                  <a:pt x="54974" y="532129"/>
                </a:lnTo>
                <a:lnTo>
                  <a:pt x="52439" y="529589"/>
                </a:lnTo>
                <a:lnTo>
                  <a:pt x="62818" y="529589"/>
                </a:lnTo>
                <a:lnTo>
                  <a:pt x="60874" y="519429"/>
                </a:lnTo>
                <a:lnTo>
                  <a:pt x="69410" y="511810"/>
                </a:lnTo>
                <a:lnTo>
                  <a:pt x="79744" y="505460"/>
                </a:lnTo>
                <a:lnTo>
                  <a:pt x="87812" y="496570"/>
                </a:lnTo>
                <a:lnTo>
                  <a:pt x="98761" y="485139"/>
                </a:lnTo>
                <a:lnTo>
                  <a:pt x="108363" y="476250"/>
                </a:lnTo>
                <a:lnTo>
                  <a:pt x="117571" y="472439"/>
                </a:lnTo>
                <a:lnTo>
                  <a:pt x="130226" y="466089"/>
                </a:lnTo>
                <a:lnTo>
                  <a:pt x="144239" y="461010"/>
                </a:lnTo>
                <a:lnTo>
                  <a:pt x="157518" y="454660"/>
                </a:lnTo>
                <a:lnTo>
                  <a:pt x="158502" y="452120"/>
                </a:lnTo>
                <a:lnTo>
                  <a:pt x="156017" y="452120"/>
                </a:lnTo>
                <a:lnTo>
                  <a:pt x="147742" y="448310"/>
                </a:lnTo>
                <a:lnTo>
                  <a:pt x="140085" y="440689"/>
                </a:lnTo>
                <a:lnTo>
                  <a:pt x="133695" y="430529"/>
                </a:lnTo>
                <a:lnTo>
                  <a:pt x="129221" y="420370"/>
                </a:lnTo>
                <a:lnTo>
                  <a:pt x="127310" y="410210"/>
                </a:lnTo>
                <a:lnTo>
                  <a:pt x="128612" y="402589"/>
                </a:lnTo>
                <a:lnTo>
                  <a:pt x="130819" y="400050"/>
                </a:lnTo>
                <a:close/>
              </a:path>
              <a:path w="2014855" h="781050">
                <a:moveTo>
                  <a:pt x="67329" y="554989"/>
                </a:moveTo>
                <a:lnTo>
                  <a:pt x="30509" y="582929"/>
                </a:lnTo>
                <a:lnTo>
                  <a:pt x="25876" y="591820"/>
                </a:lnTo>
                <a:lnTo>
                  <a:pt x="26495" y="594981"/>
                </a:lnTo>
                <a:lnTo>
                  <a:pt x="60702" y="567689"/>
                </a:lnTo>
                <a:lnTo>
                  <a:pt x="68879" y="555859"/>
                </a:lnTo>
                <a:lnTo>
                  <a:pt x="67329" y="554989"/>
                </a:lnTo>
                <a:close/>
              </a:path>
              <a:path w="2014855" h="781050">
                <a:moveTo>
                  <a:pt x="103259" y="579120"/>
                </a:moveTo>
                <a:lnTo>
                  <a:pt x="92492" y="580389"/>
                </a:lnTo>
                <a:lnTo>
                  <a:pt x="108300" y="580389"/>
                </a:lnTo>
                <a:lnTo>
                  <a:pt x="103259" y="579120"/>
                </a:lnTo>
                <a:close/>
              </a:path>
              <a:path w="2014855" h="781050">
                <a:moveTo>
                  <a:pt x="69177" y="554989"/>
                </a:moveTo>
                <a:lnTo>
                  <a:pt x="67329" y="554989"/>
                </a:lnTo>
                <a:lnTo>
                  <a:pt x="68879" y="555859"/>
                </a:lnTo>
                <a:lnTo>
                  <a:pt x="69177" y="554989"/>
                </a:lnTo>
                <a:close/>
              </a:path>
              <a:path w="2014855" h="781050">
                <a:moveTo>
                  <a:pt x="66109" y="549910"/>
                </a:moveTo>
                <a:lnTo>
                  <a:pt x="60111" y="551179"/>
                </a:lnTo>
                <a:lnTo>
                  <a:pt x="67276" y="551179"/>
                </a:lnTo>
                <a:lnTo>
                  <a:pt x="66109" y="549910"/>
                </a:lnTo>
                <a:close/>
              </a:path>
              <a:path w="2014855" h="781050">
                <a:moveTo>
                  <a:pt x="66314" y="541020"/>
                </a:moveTo>
                <a:lnTo>
                  <a:pt x="53377" y="542289"/>
                </a:lnTo>
                <a:lnTo>
                  <a:pt x="65553" y="542289"/>
                </a:lnTo>
                <a:lnTo>
                  <a:pt x="66314" y="541020"/>
                </a:lnTo>
                <a:close/>
              </a:path>
              <a:path w="2014855" h="781050">
                <a:moveTo>
                  <a:pt x="671782" y="236220"/>
                </a:moveTo>
                <a:lnTo>
                  <a:pt x="665578" y="236220"/>
                </a:lnTo>
                <a:lnTo>
                  <a:pt x="653994" y="240029"/>
                </a:lnTo>
                <a:lnTo>
                  <a:pt x="642796" y="243839"/>
                </a:lnTo>
                <a:lnTo>
                  <a:pt x="631277" y="248920"/>
                </a:lnTo>
                <a:lnTo>
                  <a:pt x="618728" y="251460"/>
                </a:lnTo>
                <a:lnTo>
                  <a:pt x="604442" y="254000"/>
                </a:lnTo>
                <a:lnTo>
                  <a:pt x="592582" y="255270"/>
                </a:lnTo>
                <a:lnTo>
                  <a:pt x="581173" y="257810"/>
                </a:lnTo>
                <a:lnTo>
                  <a:pt x="542306" y="267970"/>
                </a:lnTo>
                <a:lnTo>
                  <a:pt x="529917" y="270510"/>
                </a:lnTo>
                <a:lnTo>
                  <a:pt x="520183" y="274320"/>
                </a:lnTo>
                <a:lnTo>
                  <a:pt x="510463" y="276860"/>
                </a:lnTo>
                <a:lnTo>
                  <a:pt x="498120" y="279400"/>
                </a:lnTo>
                <a:lnTo>
                  <a:pt x="480514" y="280670"/>
                </a:lnTo>
                <a:lnTo>
                  <a:pt x="463331" y="285750"/>
                </a:lnTo>
                <a:lnTo>
                  <a:pt x="453452" y="288289"/>
                </a:lnTo>
                <a:lnTo>
                  <a:pt x="441320" y="292100"/>
                </a:lnTo>
                <a:lnTo>
                  <a:pt x="425889" y="297179"/>
                </a:lnTo>
                <a:lnTo>
                  <a:pt x="406114" y="302260"/>
                </a:lnTo>
                <a:lnTo>
                  <a:pt x="389729" y="307339"/>
                </a:lnTo>
                <a:lnTo>
                  <a:pt x="376956" y="312420"/>
                </a:lnTo>
                <a:lnTo>
                  <a:pt x="367810" y="317500"/>
                </a:lnTo>
                <a:lnTo>
                  <a:pt x="358686" y="323850"/>
                </a:lnTo>
                <a:lnTo>
                  <a:pt x="351578" y="327660"/>
                </a:lnTo>
                <a:lnTo>
                  <a:pt x="308933" y="342900"/>
                </a:lnTo>
                <a:lnTo>
                  <a:pt x="287481" y="349250"/>
                </a:lnTo>
                <a:lnTo>
                  <a:pt x="275248" y="351789"/>
                </a:lnTo>
                <a:lnTo>
                  <a:pt x="254491" y="354329"/>
                </a:lnTo>
                <a:lnTo>
                  <a:pt x="241777" y="358139"/>
                </a:lnTo>
                <a:lnTo>
                  <a:pt x="228795" y="363220"/>
                </a:lnTo>
                <a:lnTo>
                  <a:pt x="215438" y="369570"/>
                </a:lnTo>
                <a:lnTo>
                  <a:pt x="203590" y="375920"/>
                </a:lnTo>
                <a:lnTo>
                  <a:pt x="195137" y="379729"/>
                </a:lnTo>
                <a:lnTo>
                  <a:pt x="186485" y="382270"/>
                </a:lnTo>
                <a:lnTo>
                  <a:pt x="173935" y="384810"/>
                </a:lnTo>
                <a:lnTo>
                  <a:pt x="145191" y="392429"/>
                </a:lnTo>
                <a:lnTo>
                  <a:pt x="133025" y="397510"/>
                </a:lnTo>
                <a:lnTo>
                  <a:pt x="128612" y="402589"/>
                </a:lnTo>
                <a:lnTo>
                  <a:pt x="127310" y="410210"/>
                </a:lnTo>
                <a:lnTo>
                  <a:pt x="129221" y="420370"/>
                </a:lnTo>
                <a:lnTo>
                  <a:pt x="133695" y="430529"/>
                </a:lnTo>
                <a:lnTo>
                  <a:pt x="140085" y="440689"/>
                </a:lnTo>
                <a:lnTo>
                  <a:pt x="147742" y="448310"/>
                </a:lnTo>
                <a:lnTo>
                  <a:pt x="156017" y="452120"/>
                </a:lnTo>
                <a:lnTo>
                  <a:pt x="158660" y="451713"/>
                </a:lnTo>
                <a:lnTo>
                  <a:pt x="160470" y="447039"/>
                </a:lnTo>
                <a:lnTo>
                  <a:pt x="159553" y="436879"/>
                </a:lnTo>
                <a:lnTo>
                  <a:pt x="155661" y="425450"/>
                </a:lnTo>
                <a:lnTo>
                  <a:pt x="149689" y="415289"/>
                </a:lnTo>
                <a:lnTo>
                  <a:pt x="142530" y="405129"/>
                </a:lnTo>
                <a:lnTo>
                  <a:pt x="135080" y="400050"/>
                </a:lnTo>
                <a:lnTo>
                  <a:pt x="278539" y="400050"/>
                </a:lnTo>
                <a:lnTo>
                  <a:pt x="283455" y="397510"/>
                </a:lnTo>
                <a:lnTo>
                  <a:pt x="297343" y="391160"/>
                </a:lnTo>
                <a:lnTo>
                  <a:pt x="310003" y="386079"/>
                </a:lnTo>
                <a:lnTo>
                  <a:pt x="321721" y="383539"/>
                </a:lnTo>
                <a:lnTo>
                  <a:pt x="332784" y="381000"/>
                </a:lnTo>
                <a:lnTo>
                  <a:pt x="364895" y="377189"/>
                </a:lnTo>
                <a:lnTo>
                  <a:pt x="376193" y="374650"/>
                </a:lnTo>
                <a:lnTo>
                  <a:pt x="388265" y="372110"/>
                </a:lnTo>
                <a:lnTo>
                  <a:pt x="399493" y="369570"/>
                </a:lnTo>
                <a:lnTo>
                  <a:pt x="411439" y="365760"/>
                </a:lnTo>
                <a:lnTo>
                  <a:pt x="423897" y="361950"/>
                </a:lnTo>
                <a:lnTo>
                  <a:pt x="436667" y="356870"/>
                </a:lnTo>
                <a:lnTo>
                  <a:pt x="462328" y="349250"/>
                </a:lnTo>
                <a:lnTo>
                  <a:pt x="474813" y="344170"/>
                </a:lnTo>
                <a:lnTo>
                  <a:pt x="486798" y="340360"/>
                </a:lnTo>
                <a:lnTo>
                  <a:pt x="499104" y="337820"/>
                </a:lnTo>
                <a:lnTo>
                  <a:pt x="512018" y="334010"/>
                </a:lnTo>
                <a:lnTo>
                  <a:pt x="538237" y="328929"/>
                </a:lnTo>
                <a:lnTo>
                  <a:pt x="550825" y="325120"/>
                </a:lnTo>
                <a:lnTo>
                  <a:pt x="562588" y="322579"/>
                </a:lnTo>
                <a:lnTo>
                  <a:pt x="573168" y="318770"/>
                </a:lnTo>
                <a:lnTo>
                  <a:pt x="583274" y="314960"/>
                </a:lnTo>
                <a:lnTo>
                  <a:pt x="593981" y="311150"/>
                </a:lnTo>
                <a:lnTo>
                  <a:pt x="605871" y="308610"/>
                </a:lnTo>
                <a:lnTo>
                  <a:pt x="619526" y="304800"/>
                </a:lnTo>
                <a:lnTo>
                  <a:pt x="635528" y="300989"/>
                </a:lnTo>
                <a:lnTo>
                  <a:pt x="647672" y="299720"/>
                </a:lnTo>
                <a:lnTo>
                  <a:pt x="659948" y="299720"/>
                </a:lnTo>
                <a:lnTo>
                  <a:pt x="672539" y="298450"/>
                </a:lnTo>
                <a:lnTo>
                  <a:pt x="685629" y="295910"/>
                </a:lnTo>
                <a:lnTo>
                  <a:pt x="687877" y="294639"/>
                </a:lnTo>
                <a:lnTo>
                  <a:pt x="681384" y="294639"/>
                </a:lnTo>
                <a:lnTo>
                  <a:pt x="672592" y="289560"/>
                </a:lnTo>
                <a:lnTo>
                  <a:pt x="665911" y="281939"/>
                </a:lnTo>
                <a:lnTo>
                  <a:pt x="661602" y="271779"/>
                </a:lnTo>
                <a:lnTo>
                  <a:pt x="659928" y="260350"/>
                </a:lnTo>
                <a:lnTo>
                  <a:pt x="661152" y="250189"/>
                </a:lnTo>
                <a:lnTo>
                  <a:pt x="665536" y="241300"/>
                </a:lnTo>
                <a:lnTo>
                  <a:pt x="671782" y="236220"/>
                </a:lnTo>
                <a:close/>
              </a:path>
              <a:path w="2014855" h="781050">
                <a:moveTo>
                  <a:pt x="158660" y="451713"/>
                </a:moveTo>
                <a:lnTo>
                  <a:pt x="156017" y="452120"/>
                </a:lnTo>
                <a:lnTo>
                  <a:pt x="158502" y="452120"/>
                </a:lnTo>
                <a:lnTo>
                  <a:pt x="158660" y="451713"/>
                </a:lnTo>
                <a:close/>
              </a:path>
              <a:path w="2014855" h="781050">
                <a:moveTo>
                  <a:pt x="278539" y="400050"/>
                </a:moveTo>
                <a:lnTo>
                  <a:pt x="135080" y="400050"/>
                </a:lnTo>
                <a:lnTo>
                  <a:pt x="142530" y="405129"/>
                </a:lnTo>
                <a:lnTo>
                  <a:pt x="149689" y="415289"/>
                </a:lnTo>
                <a:lnTo>
                  <a:pt x="155661" y="425450"/>
                </a:lnTo>
                <a:lnTo>
                  <a:pt x="159553" y="436879"/>
                </a:lnTo>
                <a:lnTo>
                  <a:pt x="160470" y="447039"/>
                </a:lnTo>
                <a:lnTo>
                  <a:pt x="158660" y="451713"/>
                </a:lnTo>
                <a:lnTo>
                  <a:pt x="164263" y="450850"/>
                </a:lnTo>
                <a:lnTo>
                  <a:pt x="174406" y="445770"/>
                </a:lnTo>
                <a:lnTo>
                  <a:pt x="186328" y="439420"/>
                </a:lnTo>
                <a:lnTo>
                  <a:pt x="211785" y="426720"/>
                </a:lnTo>
                <a:lnTo>
                  <a:pt x="223457" y="421639"/>
                </a:lnTo>
                <a:lnTo>
                  <a:pt x="232510" y="417829"/>
                </a:lnTo>
                <a:lnTo>
                  <a:pt x="244365" y="414020"/>
                </a:lnTo>
                <a:lnTo>
                  <a:pt x="271165" y="403860"/>
                </a:lnTo>
                <a:lnTo>
                  <a:pt x="278539" y="400050"/>
                </a:lnTo>
                <a:close/>
              </a:path>
              <a:path w="2014855" h="781050">
                <a:moveTo>
                  <a:pt x="1663239" y="57150"/>
                </a:moveTo>
                <a:lnTo>
                  <a:pt x="1650784" y="58420"/>
                </a:lnTo>
                <a:lnTo>
                  <a:pt x="1635946" y="60960"/>
                </a:lnTo>
                <a:lnTo>
                  <a:pt x="1623203" y="62229"/>
                </a:lnTo>
                <a:lnTo>
                  <a:pt x="1584969" y="69850"/>
                </a:lnTo>
                <a:lnTo>
                  <a:pt x="1572283" y="71120"/>
                </a:lnTo>
                <a:lnTo>
                  <a:pt x="1510103" y="83820"/>
                </a:lnTo>
                <a:lnTo>
                  <a:pt x="1498044" y="85089"/>
                </a:lnTo>
                <a:lnTo>
                  <a:pt x="1486151" y="87629"/>
                </a:lnTo>
                <a:lnTo>
                  <a:pt x="1469720" y="90170"/>
                </a:lnTo>
                <a:lnTo>
                  <a:pt x="1412579" y="96520"/>
                </a:lnTo>
                <a:lnTo>
                  <a:pt x="1384381" y="105410"/>
                </a:lnTo>
                <a:lnTo>
                  <a:pt x="1374157" y="107950"/>
                </a:lnTo>
                <a:lnTo>
                  <a:pt x="1362630" y="111760"/>
                </a:lnTo>
                <a:lnTo>
                  <a:pt x="1350046" y="115570"/>
                </a:lnTo>
                <a:lnTo>
                  <a:pt x="1336651" y="118110"/>
                </a:lnTo>
                <a:lnTo>
                  <a:pt x="1322693" y="121920"/>
                </a:lnTo>
                <a:lnTo>
                  <a:pt x="1279900" y="129539"/>
                </a:lnTo>
                <a:lnTo>
                  <a:pt x="1253070" y="132079"/>
                </a:lnTo>
                <a:lnTo>
                  <a:pt x="1241997" y="133350"/>
                </a:lnTo>
                <a:lnTo>
                  <a:pt x="1229643" y="134620"/>
                </a:lnTo>
                <a:lnTo>
                  <a:pt x="1216343" y="137160"/>
                </a:lnTo>
                <a:lnTo>
                  <a:pt x="1188239" y="142239"/>
                </a:lnTo>
                <a:lnTo>
                  <a:pt x="1147332" y="148589"/>
                </a:lnTo>
                <a:lnTo>
                  <a:pt x="1135365" y="151129"/>
                </a:lnTo>
                <a:lnTo>
                  <a:pt x="1124789" y="152400"/>
                </a:lnTo>
                <a:lnTo>
                  <a:pt x="1104903" y="156210"/>
                </a:lnTo>
                <a:lnTo>
                  <a:pt x="1092848" y="157479"/>
                </a:lnTo>
                <a:lnTo>
                  <a:pt x="1079784" y="160020"/>
                </a:lnTo>
                <a:lnTo>
                  <a:pt x="1066006" y="161289"/>
                </a:lnTo>
                <a:lnTo>
                  <a:pt x="1051812" y="163829"/>
                </a:lnTo>
                <a:lnTo>
                  <a:pt x="1023370" y="166370"/>
                </a:lnTo>
                <a:lnTo>
                  <a:pt x="1009715" y="168910"/>
                </a:lnTo>
                <a:lnTo>
                  <a:pt x="984106" y="171450"/>
                </a:lnTo>
                <a:lnTo>
                  <a:pt x="944677" y="179070"/>
                </a:lnTo>
                <a:lnTo>
                  <a:pt x="918763" y="186689"/>
                </a:lnTo>
                <a:lnTo>
                  <a:pt x="906341" y="189229"/>
                </a:lnTo>
                <a:lnTo>
                  <a:pt x="894463" y="193039"/>
                </a:lnTo>
                <a:lnTo>
                  <a:pt x="883270" y="195579"/>
                </a:lnTo>
                <a:lnTo>
                  <a:pt x="872904" y="198120"/>
                </a:lnTo>
                <a:lnTo>
                  <a:pt x="860643" y="200660"/>
                </a:lnTo>
                <a:lnTo>
                  <a:pt x="848192" y="201929"/>
                </a:lnTo>
                <a:lnTo>
                  <a:pt x="785063" y="214629"/>
                </a:lnTo>
                <a:lnTo>
                  <a:pt x="772662" y="215900"/>
                </a:lnTo>
                <a:lnTo>
                  <a:pt x="747904" y="220979"/>
                </a:lnTo>
                <a:lnTo>
                  <a:pt x="735678" y="222250"/>
                </a:lnTo>
                <a:lnTo>
                  <a:pt x="699233" y="229870"/>
                </a:lnTo>
                <a:lnTo>
                  <a:pt x="673344" y="234950"/>
                </a:lnTo>
                <a:lnTo>
                  <a:pt x="665536" y="241300"/>
                </a:lnTo>
                <a:lnTo>
                  <a:pt x="661152" y="250189"/>
                </a:lnTo>
                <a:lnTo>
                  <a:pt x="659928" y="260350"/>
                </a:lnTo>
                <a:lnTo>
                  <a:pt x="661602" y="271779"/>
                </a:lnTo>
                <a:lnTo>
                  <a:pt x="665911" y="281939"/>
                </a:lnTo>
                <a:lnTo>
                  <a:pt x="672592" y="289560"/>
                </a:lnTo>
                <a:lnTo>
                  <a:pt x="681384" y="294639"/>
                </a:lnTo>
                <a:lnTo>
                  <a:pt x="687877" y="294639"/>
                </a:lnTo>
                <a:lnTo>
                  <a:pt x="694619" y="290829"/>
                </a:lnTo>
                <a:lnTo>
                  <a:pt x="700599" y="283210"/>
                </a:lnTo>
                <a:lnTo>
                  <a:pt x="703657" y="274320"/>
                </a:lnTo>
                <a:lnTo>
                  <a:pt x="703881" y="264160"/>
                </a:lnTo>
                <a:lnTo>
                  <a:pt x="701359" y="254000"/>
                </a:lnTo>
                <a:lnTo>
                  <a:pt x="696179" y="246379"/>
                </a:lnTo>
                <a:lnTo>
                  <a:pt x="688430" y="238760"/>
                </a:lnTo>
                <a:lnTo>
                  <a:pt x="678201" y="236220"/>
                </a:lnTo>
                <a:lnTo>
                  <a:pt x="944823" y="236220"/>
                </a:lnTo>
                <a:lnTo>
                  <a:pt x="955967" y="233679"/>
                </a:lnTo>
                <a:lnTo>
                  <a:pt x="966098" y="231139"/>
                </a:lnTo>
                <a:lnTo>
                  <a:pt x="988624" y="228600"/>
                </a:lnTo>
                <a:lnTo>
                  <a:pt x="1013653" y="226060"/>
                </a:lnTo>
                <a:lnTo>
                  <a:pt x="1026913" y="223520"/>
                </a:lnTo>
                <a:lnTo>
                  <a:pt x="1040566" y="222250"/>
                </a:lnTo>
                <a:lnTo>
                  <a:pt x="1054535" y="219710"/>
                </a:lnTo>
                <a:lnTo>
                  <a:pt x="1068743" y="215900"/>
                </a:lnTo>
                <a:lnTo>
                  <a:pt x="1094628" y="209550"/>
                </a:lnTo>
                <a:lnTo>
                  <a:pt x="1107235" y="207010"/>
                </a:lnTo>
                <a:lnTo>
                  <a:pt x="1163920" y="196850"/>
                </a:lnTo>
                <a:lnTo>
                  <a:pt x="1178494" y="195579"/>
                </a:lnTo>
                <a:lnTo>
                  <a:pt x="1192763" y="193039"/>
                </a:lnTo>
                <a:lnTo>
                  <a:pt x="1231420" y="189229"/>
                </a:lnTo>
                <a:lnTo>
                  <a:pt x="1276970" y="181610"/>
                </a:lnTo>
                <a:lnTo>
                  <a:pt x="1288685" y="180339"/>
                </a:lnTo>
                <a:lnTo>
                  <a:pt x="1316009" y="173989"/>
                </a:lnTo>
                <a:lnTo>
                  <a:pt x="1346477" y="168910"/>
                </a:lnTo>
                <a:lnTo>
                  <a:pt x="1392706" y="160020"/>
                </a:lnTo>
                <a:lnTo>
                  <a:pt x="1432200" y="151129"/>
                </a:lnTo>
                <a:lnTo>
                  <a:pt x="1450696" y="147320"/>
                </a:lnTo>
                <a:lnTo>
                  <a:pt x="1458119" y="147320"/>
                </a:lnTo>
                <a:lnTo>
                  <a:pt x="1466892" y="144779"/>
                </a:lnTo>
                <a:lnTo>
                  <a:pt x="1476881" y="143510"/>
                </a:lnTo>
                <a:lnTo>
                  <a:pt x="1499972" y="140970"/>
                </a:lnTo>
                <a:lnTo>
                  <a:pt x="1512806" y="138429"/>
                </a:lnTo>
                <a:lnTo>
                  <a:pt x="1584524" y="129539"/>
                </a:lnTo>
                <a:lnTo>
                  <a:pt x="1599440" y="128270"/>
                </a:lnTo>
                <a:lnTo>
                  <a:pt x="1628776" y="123189"/>
                </a:lnTo>
                <a:lnTo>
                  <a:pt x="1642929" y="121920"/>
                </a:lnTo>
                <a:lnTo>
                  <a:pt x="1656559" y="119379"/>
                </a:lnTo>
                <a:lnTo>
                  <a:pt x="1669534" y="118110"/>
                </a:lnTo>
                <a:lnTo>
                  <a:pt x="1666205" y="118110"/>
                </a:lnTo>
                <a:lnTo>
                  <a:pt x="1652366" y="116839"/>
                </a:lnTo>
                <a:lnTo>
                  <a:pt x="1624199" y="88900"/>
                </a:lnTo>
                <a:lnTo>
                  <a:pt x="1626257" y="81279"/>
                </a:lnTo>
                <a:lnTo>
                  <a:pt x="1657676" y="58420"/>
                </a:lnTo>
                <a:lnTo>
                  <a:pt x="1664073" y="57246"/>
                </a:lnTo>
                <a:lnTo>
                  <a:pt x="1663239" y="57150"/>
                </a:lnTo>
                <a:close/>
              </a:path>
              <a:path w="2014855" h="781050">
                <a:moveTo>
                  <a:pt x="944823" y="236220"/>
                </a:moveTo>
                <a:lnTo>
                  <a:pt x="678201" y="236220"/>
                </a:lnTo>
                <a:lnTo>
                  <a:pt x="688430" y="238760"/>
                </a:lnTo>
                <a:lnTo>
                  <a:pt x="696179" y="246379"/>
                </a:lnTo>
                <a:lnTo>
                  <a:pt x="701359" y="254000"/>
                </a:lnTo>
                <a:lnTo>
                  <a:pt x="703881" y="264160"/>
                </a:lnTo>
                <a:lnTo>
                  <a:pt x="703657" y="274320"/>
                </a:lnTo>
                <a:lnTo>
                  <a:pt x="700599" y="283210"/>
                </a:lnTo>
                <a:lnTo>
                  <a:pt x="694619" y="290829"/>
                </a:lnTo>
                <a:lnTo>
                  <a:pt x="687877" y="294639"/>
                </a:lnTo>
                <a:lnTo>
                  <a:pt x="692024" y="294639"/>
                </a:lnTo>
                <a:lnTo>
                  <a:pt x="706232" y="290829"/>
                </a:lnTo>
                <a:lnTo>
                  <a:pt x="718295" y="287020"/>
                </a:lnTo>
                <a:lnTo>
                  <a:pt x="729282" y="283210"/>
                </a:lnTo>
                <a:lnTo>
                  <a:pt x="740261" y="280670"/>
                </a:lnTo>
                <a:lnTo>
                  <a:pt x="752300" y="279400"/>
                </a:lnTo>
                <a:lnTo>
                  <a:pt x="766467" y="278129"/>
                </a:lnTo>
                <a:lnTo>
                  <a:pt x="776485" y="276860"/>
                </a:lnTo>
                <a:lnTo>
                  <a:pt x="853192" y="254000"/>
                </a:lnTo>
                <a:lnTo>
                  <a:pt x="899586" y="246379"/>
                </a:lnTo>
                <a:lnTo>
                  <a:pt x="911462" y="243839"/>
                </a:lnTo>
                <a:lnTo>
                  <a:pt x="924550" y="241300"/>
                </a:lnTo>
                <a:lnTo>
                  <a:pt x="939251" y="237489"/>
                </a:lnTo>
                <a:lnTo>
                  <a:pt x="944823" y="236220"/>
                </a:lnTo>
                <a:close/>
              </a:path>
              <a:path w="2014855" h="781050">
                <a:moveTo>
                  <a:pt x="1664073" y="57246"/>
                </a:moveTo>
                <a:lnTo>
                  <a:pt x="1626257" y="81279"/>
                </a:lnTo>
                <a:lnTo>
                  <a:pt x="1624199" y="88900"/>
                </a:lnTo>
                <a:lnTo>
                  <a:pt x="1624607" y="96520"/>
                </a:lnTo>
                <a:lnTo>
                  <a:pt x="1666205" y="118110"/>
                </a:lnTo>
                <a:lnTo>
                  <a:pt x="1670258" y="117802"/>
                </a:lnTo>
                <a:lnTo>
                  <a:pt x="1700351" y="93979"/>
                </a:lnTo>
                <a:lnTo>
                  <a:pt x="1701423" y="86360"/>
                </a:lnTo>
                <a:lnTo>
                  <a:pt x="1700130" y="80010"/>
                </a:lnTo>
                <a:lnTo>
                  <a:pt x="1664073" y="57246"/>
                </a:lnTo>
                <a:close/>
              </a:path>
              <a:path w="2014855" h="781050">
                <a:moveTo>
                  <a:pt x="1670258" y="117802"/>
                </a:moveTo>
                <a:lnTo>
                  <a:pt x="1666205" y="118110"/>
                </a:lnTo>
                <a:lnTo>
                  <a:pt x="1669534" y="118110"/>
                </a:lnTo>
                <a:lnTo>
                  <a:pt x="1670258" y="117802"/>
                </a:lnTo>
                <a:close/>
              </a:path>
              <a:path w="2014855" h="781050">
                <a:moveTo>
                  <a:pt x="1952013" y="0"/>
                </a:moveTo>
                <a:lnTo>
                  <a:pt x="1935989" y="0"/>
                </a:lnTo>
                <a:lnTo>
                  <a:pt x="1897752" y="2539"/>
                </a:lnTo>
                <a:lnTo>
                  <a:pt x="1875395" y="6350"/>
                </a:lnTo>
                <a:lnTo>
                  <a:pt x="1862297" y="7620"/>
                </a:lnTo>
                <a:lnTo>
                  <a:pt x="1850705" y="10160"/>
                </a:lnTo>
                <a:lnTo>
                  <a:pt x="1840407" y="12700"/>
                </a:lnTo>
                <a:lnTo>
                  <a:pt x="1831191" y="13970"/>
                </a:lnTo>
                <a:lnTo>
                  <a:pt x="1822844" y="16510"/>
                </a:lnTo>
                <a:lnTo>
                  <a:pt x="1815156" y="19050"/>
                </a:lnTo>
                <a:lnTo>
                  <a:pt x="1807912" y="21589"/>
                </a:lnTo>
                <a:lnTo>
                  <a:pt x="1800901" y="24129"/>
                </a:lnTo>
                <a:lnTo>
                  <a:pt x="1786729" y="27939"/>
                </a:lnTo>
                <a:lnTo>
                  <a:pt x="1779143" y="30479"/>
                </a:lnTo>
                <a:lnTo>
                  <a:pt x="1770941" y="34289"/>
                </a:lnTo>
                <a:lnTo>
                  <a:pt x="1761911" y="36829"/>
                </a:lnTo>
                <a:lnTo>
                  <a:pt x="1751840" y="39370"/>
                </a:lnTo>
                <a:lnTo>
                  <a:pt x="1740516" y="41910"/>
                </a:lnTo>
                <a:lnTo>
                  <a:pt x="1727727" y="45720"/>
                </a:lnTo>
                <a:lnTo>
                  <a:pt x="1713261" y="48260"/>
                </a:lnTo>
                <a:lnTo>
                  <a:pt x="1696905" y="50800"/>
                </a:lnTo>
                <a:lnTo>
                  <a:pt x="1678448" y="54610"/>
                </a:lnTo>
                <a:lnTo>
                  <a:pt x="1664073" y="57246"/>
                </a:lnTo>
                <a:lnTo>
                  <a:pt x="1674194" y="58420"/>
                </a:lnTo>
                <a:lnTo>
                  <a:pt x="1683504" y="62229"/>
                </a:lnTo>
                <a:lnTo>
                  <a:pt x="1691026" y="67310"/>
                </a:lnTo>
                <a:lnTo>
                  <a:pt x="1696616" y="72389"/>
                </a:lnTo>
                <a:lnTo>
                  <a:pt x="1700130" y="80010"/>
                </a:lnTo>
                <a:lnTo>
                  <a:pt x="1701423" y="86360"/>
                </a:lnTo>
                <a:lnTo>
                  <a:pt x="1700351" y="93979"/>
                </a:lnTo>
                <a:lnTo>
                  <a:pt x="1696770" y="101600"/>
                </a:lnTo>
                <a:lnTo>
                  <a:pt x="1690536" y="107950"/>
                </a:lnTo>
                <a:lnTo>
                  <a:pt x="1681506" y="113029"/>
                </a:lnTo>
                <a:lnTo>
                  <a:pt x="1670258" y="117802"/>
                </a:lnTo>
                <a:lnTo>
                  <a:pt x="1682951" y="116839"/>
                </a:lnTo>
                <a:lnTo>
                  <a:pt x="1702454" y="114300"/>
                </a:lnTo>
                <a:lnTo>
                  <a:pt x="1719937" y="111760"/>
                </a:lnTo>
                <a:lnTo>
                  <a:pt x="1749713" y="109220"/>
                </a:lnTo>
                <a:lnTo>
                  <a:pt x="1762442" y="107950"/>
                </a:lnTo>
                <a:lnTo>
                  <a:pt x="1774023" y="107950"/>
                </a:lnTo>
                <a:lnTo>
                  <a:pt x="1784672" y="106679"/>
                </a:lnTo>
                <a:lnTo>
                  <a:pt x="1862467" y="106679"/>
                </a:lnTo>
                <a:lnTo>
                  <a:pt x="1887845" y="104139"/>
                </a:lnTo>
                <a:lnTo>
                  <a:pt x="1902621" y="101600"/>
                </a:lnTo>
                <a:lnTo>
                  <a:pt x="1920687" y="99060"/>
                </a:lnTo>
                <a:lnTo>
                  <a:pt x="1937408" y="95250"/>
                </a:lnTo>
                <a:lnTo>
                  <a:pt x="1952705" y="90170"/>
                </a:lnTo>
                <a:lnTo>
                  <a:pt x="1966498" y="86360"/>
                </a:lnTo>
                <a:lnTo>
                  <a:pt x="1978707" y="80010"/>
                </a:lnTo>
                <a:lnTo>
                  <a:pt x="1989253" y="74929"/>
                </a:lnTo>
                <a:lnTo>
                  <a:pt x="1998056" y="68579"/>
                </a:lnTo>
                <a:lnTo>
                  <a:pt x="2005035" y="60960"/>
                </a:lnTo>
                <a:lnTo>
                  <a:pt x="2010113" y="54610"/>
                </a:lnTo>
                <a:lnTo>
                  <a:pt x="2013208" y="45720"/>
                </a:lnTo>
                <a:lnTo>
                  <a:pt x="2014241" y="38100"/>
                </a:lnTo>
                <a:lnTo>
                  <a:pt x="2013132" y="27939"/>
                </a:lnTo>
                <a:lnTo>
                  <a:pt x="1978232" y="3810"/>
                </a:lnTo>
                <a:lnTo>
                  <a:pt x="1966070" y="1270"/>
                </a:lnTo>
                <a:lnTo>
                  <a:pt x="1952013" y="0"/>
                </a:lnTo>
                <a:close/>
              </a:path>
              <a:path w="2014855" h="781050">
                <a:moveTo>
                  <a:pt x="1851430" y="106679"/>
                </a:moveTo>
                <a:lnTo>
                  <a:pt x="1784672" y="106679"/>
                </a:lnTo>
                <a:lnTo>
                  <a:pt x="1804047" y="107950"/>
                </a:lnTo>
                <a:lnTo>
                  <a:pt x="1841203" y="107950"/>
                </a:lnTo>
                <a:lnTo>
                  <a:pt x="185143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39152" y="3949796"/>
            <a:ext cx="267335" cy="329565"/>
          </a:xfrm>
          <a:custGeom>
            <a:avLst/>
            <a:gdLst/>
            <a:ahLst/>
            <a:cxnLst/>
            <a:rect l="l" t="t" r="r" b="b"/>
            <a:pathLst>
              <a:path w="267334" h="329564">
                <a:moveTo>
                  <a:pt x="62493" y="0"/>
                </a:moveTo>
                <a:lnTo>
                  <a:pt x="55292" y="5083"/>
                </a:lnTo>
                <a:lnTo>
                  <a:pt x="50500" y="15188"/>
                </a:lnTo>
                <a:lnTo>
                  <a:pt x="48425" y="29786"/>
                </a:lnTo>
                <a:lnTo>
                  <a:pt x="49375" y="48351"/>
                </a:lnTo>
                <a:lnTo>
                  <a:pt x="47655" y="60813"/>
                </a:lnTo>
                <a:lnTo>
                  <a:pt x="45018" y="72361"/>
                </a:lnTo>
                <a:lnTo>
                  <a:pt x="43726" y="84072"/>
                </a:lnTo>
                <a:lnTo>
                  <a:pt x="41881" y="92988"/>
                </a:lnTo>
                <a:lnTo>
                  <a:pt x="37702" y="102964"/>
                </a:lnTo>
                <a:lnTo>
                  <a:pt x="31494" y="120592"/>
                </a:lnTo>
                <a:lnTo>
                  <a:pt x="27013" y="135750"/>
                </a:lnTo>
                <a:lnTo>
                  <a:pt x="24758" y="142136"/>
                </a:lnTo>
                <a:lnTo>
                  <a:pt x="21082" y="151150"/>
                </a:lnTo>
                <a:lnTo>
                  <a:pt x="14627" y="166086"/>
                </a:lnTo>
                <a:lnTo>
                  <a:pt x="14344" y="178373"/>
                </a:lnTo>
                <a:lnTo>
                  <a:pt x="16851" y="187482"/>
                </a:lnTo>
                <a:lnTo>
                  <a:pt x="17818" y="195440"/>
                </a:lnTo>
                <a:lnTo>
                  <a:pt x="17143" y="205688"/>
                </a:lnTo>
                <a:lnTo>
                  <a:pt x="16273" y="219624"/>
                </a:lnTo>
                <a:lnTo>
                  <a:pt x="14683" y="236032"/>
                </a:lnTo>
                <a:lnTo>
                  <a:pt x="12450" y="246963"/>
                </a:lnTo>
                <a:lnTo>
                  <a:pt x="11007" y="257885"/>
                </a:lnTo>
                <a:lnTo>
                  <a:pt x="12085" y="272885"/>
                </a:lnTo>
                <a:lnTo>
                  <a:pt x="9402" y="282900"/>
                </a:lnTo>
                <a:lnTo>
                  <a:pt x="2131" y="295640"/>
                </a:lnTo>
                <a:lnTo>
                  <a:pt x="0" y="307016"/>
                </a:lnTo>
                <a:lnTo>
                  <a:pt x="4577" y="317884"/>
                </a:lnTo>
                <a:lnTo>
                  <a:pt x="13131" y="325995"/>
                </a:lnTo>
                <a:lnTo>
                  <a:pt x="22928" y="329102"/>
                </a:lnTo>
                <a:lnTo>
                  <a:pt x="33160" y="325775"/>
                </a:lnTo>
                <a:lnTo>
                  <a:pt x="44648" y="318350"/>
                </a:lnTo>
                <a:lnTo>
                  <a:pt x="55799" y="309005"/>
                </a:lnTo>
                <a:lnTo>
                  <a:pt x="65020" y="299917"/>
                </a:lnTo>
                <a:lnTo>
                  <a:pt x="74151" y="295932"/>
                </a:lnTo>
                <a:lnTo>
                  <a:pt x="86287" y="291384"/>
                </a:lnTo>
                <a:lnTo>
                  <a:pt x="101167" y="283313"/>
                </a:lnTo>
                <a:lnTo>
                  <a:pt x="111888" y="277695"/>
                </a:lnTo>
                <a:lnTo>
                  <a:pt x="126398" y="275409"/>
                </a:lnTo>
                <a:lnTo>
                  <a:pt x="137214" y="270078"/>
                </a:lnTo>
                <a:lnTo>
                  <a:pt x="148290" y="263416"/>
                </a:lnTo>
                <a:lnTo>
                  <a:pt x="160230" y="261175"/>
                </a:lnTo>
                <a:lnTo>
                  <a:pt x="170472" y="258603"/>
                </a:lnTo>
                <a:lnTo>
                  <a:pt x="182298" y="252755"/>
                </a:lnTo>
                <a:lnTo>
                  <a:pt x="194482" y="245637"/>
                </a:lnTo>
                <a:lnTo>
                  <a:pt x="205797" y="239255"/>
                </a:lnTo>
                <a:lnTo>
                  <a:pt x="213270" y="233106"/>
                </a:lnTo>
                <a:lnTo>
                  <a:pt x="229113" y="231793"/>
                </a:lnTo>
                <a:lnTo>
                  <a:pt x="240763" y="231793"/>
                </a:lnTo>
                <a:lnTo>
                  <a:pt x="252776" y="229286"/>
                </a:lnTo>
                <a:lnTo>
                  <a:pt x="261247" y="226306"/>
                </a:lnTo>
                <a:lnTo>
                  <a:pt x="265864" y="217509"/>
                </a:lnTo>
                <a:lnTo>
                  <a:pt x="266943" y="196137"/>
                </a:lnTo>
                <a:lnTo>
                  <a:pt x="266044" y="190859"/>
                </a:lnTo>
                <a:lnTo>
                  <a:pt x="258806" y="180900"/>
                </a:lnTo>
                <a:lnTo>
                  <a:pt x="247141" y="173361"/>
                </a:lnTo>
                <a:lnTo>
                  <a:pt x="234459" y="166792"/>
                </a:lnTo>
                <a:lnTo>
                  <a:pt x="224171" y="159745"/>
                </a:lnTo>
                <a:lnTo>
                  <a:pt x="195187" y="131060"/>
                </a:lnTo>
                <a:lnTo>
                  <a:pt x="169209" y="101757"/>
                </a:lnTo>
                <a:lnTo>
                  <a:pt x="161644" y="92885"/>
                </a:lnTo>
                <a:lnTo>
                  <a:pt x="152400" y="84969"/>
                </a:lnTo>
                <a:lnTo>
                  <a:pt x="141804" y="77247"/>
                </a:lnTo>
                <a:lnTo>
                  <a:pt x="130183" y="68957"/>
                </a:lnTo>
                <a:lnTo>
                  <a:pt x="122549" y="62005"/>
                </a:lnTo>
                <a:lnTo>
                  <a:pt x="115465" y="53710"/>
                </a:lnTo>
                <a:lnTo>
                  <a:pt x="108360" y="43757"/>
                </a:lnTo>
                <a:lnTo>
                  <a:pt x="100661" y="31834"/>
                </a:lnTo>
                <a:lnTo>
                  <a:pt x="91797" y="17626"/>
                </a:lnTo>
                <a:lnTo>
                  <a:pt x="82902" y="7298"/>
                </a:lnTo>
                <a:lnTo>
                  <a:pt x="73244" y="1138"/>
                </a:lnTo>
                <a:lnTo>
                  <a:pt x="62493" y="0"/>
                </a:lnTo>
                <a:close/>
              </a:path>
              <a:path w="267334" h="329564">
                <a:moveTo>
                  <a:pt x="240763" y="231793"/>
                </a:moveTo>
                <a:lnTo>
                  <a:pt x="229113" y="231793"/>
                </a:lnTo>
                <a:lnTo>
                  <a:pt x="239475" y="232062"/>
                </a:lnTo>
                <a:lnTo>
                  <a:pt x="240763" y="23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4904" y="6676602"/>
            <a:ext cx="1216025" cy="659130"/>
          </a:xfrm>
          <a:custGeom>
            <a:avLst/>
            <a:gdLst/>
            <a:ahLst/>
            <a:cxnLst/>
            <a:rect l="l" t="t" r="r" b="b"/>
            <a:pathLst>
              <a:path w="1216025" h="659129">
                <a:moveTo>
                  <a:pt x="487862" y="548238"/>
                </a:moveTo>
                <a:lnTo>
                  <a:pt x="491695" y="549910"/>
                </a:lnTo>
                <a:lnTo>
                  <a:pt x="497134" y="557530"/>
                </a:lnTo>
                <a:lnTo>
                  <a:pt x="499465" y="567690"/>
                </a:lnTo>
                <a:lnTo>
                  <a:pt x="498879" y="579120"/>
                </a:lnTo>
                <a:lnTo>
                  <a:pt x="495570" y="589280"/>
                </a:lnTo>
                <a:lnTo>
                  <a:pt x="489728" y="598170"/>
                </a:lnTo>
                <a:lnTo>
                  <a:pt x="481548" y="604520"/>
                </a:lnTo>
                <a:lnTo>
                  <a:pt x="475862" y="605918"/>
                </a:lnTo>
                <a:lnTo>
                  <a:pt x="477841" y="607060"/>
                </a:lnTo>
                <a:lnTo>
                  <a:pt x="492226" y="612140"/>
                </a:lnTo>
                <a:lnTo>
                  <a:pt x="509707" y="615950"/>
                </a:lnTo>
                <a:lnTo>
                  <a:pt x="524595" y="621030"/>
                </a:lnTo>
                <a:lnTo>
                  <a:pt x="537246" y="624840"/>
                </a:lnTo>
                <a:lnTo>
                  <a:pt x="548011" y="628650"/>
                </a:lnTo>
                <a:lnTo>
                  <a:pt x="557247" y="632460"/>
                </a:lnTo>
                <a:lnTo>
                  <a:pt x="565306" y="636270"/>
                </a:lnTo>
                <a:lnTo>
                  <a:pt x="572542" y="638810"/>
                </a:lnTo>
                <a:lnTo>
                  <a:pt x="579310" y="642620"/>
                </a:lnTo>
                <a:lnTo>
                  <a:pt x="585964" y="645160"/>
                </a:lnTo>
                <a:lnTo>
                  <a:pt x="592857" y="647700"/>
                </a:lnTo>
                <a:lnTo>
                  <a:pt x="600344" y="651510"/>
                </a:lnTo>
                <a:lnTo>
                  <a:pt x="608778" y="654050"/>
                </a:lnTo>
                <a:lnTo>
                  <a:pt x="618514" y="656590"/>
                </a:lnTo>
                <a:lnTo>
                  <a:pt x="629905" y="657860"/>
                </a:lnTo>
                <a:lnTo>
                  <a:pt x="645854" y="659130"/>
                </a:lnTo>
                <a:lnTo>
                  <a:pt x="660779" y="659130"/>
                </a:lnTo>
                <a:lnTo>
                  <a:pt x="697093" y="646430"/>
                </a:lnTo>
                <a:lnTo>
                  <a:pt x="717087" y="604520"/>
                </a:lnTo>
                <a:lnTo>
                  <a:pt x="712093" y="594360"/>
                </a:lnTo>
                <a:lnTo>
                  <a:pt x="679647" y="571500"/>
                </a:lnTo>
                <a:lnTo>
                  <a:pt x="637190" y="560070"/>
                </a:lnTo>
                <a:lnTo>
                  <a:pt x="631548" y="558800"/>
                </a:lnTo>
                <a:lnTo>
                  <a:pt x="619925" y="557530"/>
                </a:lnTo>
                <a:lnTo>
                  <a:pt x="609844" y="556260"/>
                </a:lnTo>
                <a:lnTo>
                  <a:pt x="541014" y="556260"/>
                </a:lnTo>
                <a:lnTo>
                  <a:pt x="528433" y="554990"/>
                </a:lnTo>
                <a:lnTo>
                  <a:pt x="513755" y="552450"/>
                </a:lnTo>
                <a:lnTo>
                  <a:pt x="496618" y="549910"/>
                </a:lnTo>
                <a:lnTo>
                  <a:pt x="487862" y="548238"/>
                </a:lnTo>
                <a:close/>
              </a:path>
              <a:path w="1216025" h="659129">
                <a:moveTo>
                  <a:pt x="69347" y="396240"/>
                </a:moveTo>
                <a:lnTo>
                  <a:pt x="68443" y="396240"/>
                </a:lnTo>
                <a:lnTo>
                  <a:pt x="67515" y="400050"/>
                </a:lnTo>
                <a:lnTo>
                  <a:pt x="61060" y="408940"/>
                </a:lnTo>
                <a:lnTo>
                  <a:pt x="51428" y="419100"/>
                </a:lnTo>
                <a:lnTo>
                  <a:pt x="40659" y="429260"/>
                </a:lnTo>
                <a:lnTo>
                  <a:pt x="30795" y="435610"/>
                </a:lnTo>
                <a:lnTo>
                  <a:pt x="26082" y="436475"/>
                </a:lnTo>
                <a:lnTo>
                  <a:pt x="27552" y="440690"/>
                </a:lnTo>
                <a:lnTo>
                  <a:pt x="37047" y="447040"/>
                </a:lnTo>
                <a:lnTo>
                  <a:pt x="48007" y="458470"/>
                </a:lnTo>
                <a:lnTo>
                  <a:pt x="55925" y="462280"/>
                </a:lnTo>
                <a:lnTo>
                  <a:pt x="66013" y="464820"/>
                </a:lnTo>
                <a:lnTo>
                  <a:pt x="77394" y="467360"/>
                </a:lnTo>
                <a:lnTo>
                  <a:pt x="89191" y="472440"/>
                </a:lnTo>
                <a:lnTo>
                  <a:pt x="99671" y="480060"/>
                </a:lnTo>
                <a:lnTo>
                  <a:pt x="111213" y="487680"/>
                </a:lnTo>
                <a:lnTo>
                  <a:pt x="122636" y="494030"/>
                </a:lnTo>
                <a:lnTo>
                  <a:pt x="131242" y="499110"/>
                </a:lnTo>
                <a:lnTo>
                  <a:pt x="140039" y="502920"/>
                </a:lnTo>
                <a:lnTo>
                  <a:pt x="152168" y="506730"/>
                </a:lnTo>
                <a:lnTo>
                  <a:pt x="170769" y="511810"/>
                </a:lnTo>
                <a:lnTo>
                  <a:pt x="181610" y="515620"/>
                </a:lnTo>
                <a:lnTo>
                  <a:pt x="193837" y="520700"/>
                </a:lnTo>
                <a:lnTo>
                  <a:pt x="206879" y="528320"/>
                </a:lnTo>
                <a:lnTo>
                  <a:pt x="245188" y="548640"/>
                </a:lnTo>
                <a:lnTo>
                  <a:pt x="255782" y="553720"/>
                </a:lnTo>
                <a:lnTo>
                  <a:pt x="264339" y="557530"/>
                </a:lnTo>
                <a:lnTo>
                  <a:pt x="275595" y="558800"/>
                </a:lnTo>
                <a:lnTo>
                  <a:pt x="318744" y="562610"/>
                </a:lnTo>
                <a:lnTo>
                  <a:pt x="332623" y="565150"/>
                </a:lnTo>
                <a:lnTo>
                  <a:pt x="344435" y="566420"/>
                </a:lnTo>
                <a:lnTo>
                  <a:pt x="352862" y="568960"/>
                </a:lnTo>
                <a:lnTo>
                  <a:pt x="363209" y="572770"/>
                </a:lnTo>
                <a:lnTo>
                  <a:pt x="375110" y="576580"/>
                </a:lnTo>
                <a:lnTo>
                  <a:pt x="388199" y="581660"/>
                </a:lnTo>
                <a:lnTo>
                  <a:pt x="402111" y="586740"/>
                </a:lnTo>
                <a:lnTo>
                  <a:pt x="416480" y="590550"/>
                </a:lnTo>
                <a:lnTo>
                  <a:pt x="430941" y="595630"/>
                </a:lnTo>
                <a:lnTo>
                  <a:pt x="445128" y="599440"/>
                </a:lnTo>
                <a:lnTo>
                  <a:pt x="458676" y="603250"/>
                </a:lnTo>
                <a:lnTo>
                  <a:pt x="471220" y="607060"/>
                </a:lnTo>
                <a:lnTo>
                  <a:pt x="475862" y="605918"/>
                </a:lnTo>
                <a:lnTo>
                  <a:pt x="466837" y="600710"/>
                </a:lnTo>
                <a:lnTo>
                  <a:pt x="459015" y="593090"/>
                </a:lnTo>
                <a:lnTo>
                  <a:pt x="454177" y="584200"/>
                </a:lnTo>
                <a:lnTo>
                  <a:pt x="452123" y="575310"/>
                </a:lnTo>
                <a:lnTo>
                  <a:pt x="452654" y="566420"/>
                </a:lnTo>
                <a:lnTo>
                  <a:pt x="455572" y="558800"/>
                </a:lnTo>
                <a:lnTo>
                  <a:pt x="460678" y="552450"/>
                </a:lnTo>
                <a:lnTo>
                  <a:pt x="467772" y="547370"/>
                </a:lnTo>
                <a:lnTo>
                  <a:pt x="476656" y="546100"/>
                </a:lnTo>
                <a:lnTo>
                  <a:pt x="482956" y="546100"/>
                </a:lnTo>
                <a:lnTo>
                  <a:pt x="465856" y="542290"/>
                </a:lnTo>
                <a:lnTo>
                  <a:pt x="451662" y="539750"/>
                </a:lnTo>
                <a:lnTo>
                  <a:pt x="440129" y="538480"/>
                </a:lnTo>
                <a:lnTo>
                  <a:pt x="430026" y="537210"/>
                </a:lnTo>
                <a:lnTo>
                  <a:pt x="420121" y="534670"/>
                </a:lnTo>
                <a:lnTo>
                  <a:pt x="409182" y="533400"/>
                </a:lnTo>
                <a:lnTo>
                  <a:pt x="397531" y="529590"/>
                </a:lnTo>
                <a:lnTo>
                  <a:pt x="383962" y="525780"/>
                </a:lnTo>
                <a:lnTo>
                  <a:pt x="369644" y="520700"/>
                </a:lnTo>
                <a:lnTo>
                  <a:pt x="355745" y="516890"/>
                </a:lnTo>
                <a:lnTo>
                  <a:pt x="343433" y="514350"/>
                </a:lnTo>
                <a:lnTo>
                  <a:pt x="333879" y="514350"/>
                </a:lnTo>
                <a:lnTo>
                  <a:pt x="327195" y="513080"/>
                </a:lnTo>
                <a:lnTo>
                  <a:pt x="317965" y="510540"/>
                </a:lnTo>
                <a:lnTo>
                  <a:pt x="306663" y="506730"/>
                </a:lnTo>
                <a:lnTo>
                  <a:pt x="293763" y="502920"/>
                </a:lnTo>
                <a:lnTo>
                  <a:pt x="279741" y="497840"/>
                </a:lnTo>
                <a:lnTo>
                  <a:pt x="265071" y="491490"/>
                </a:lnTo>
                <a:lnTo>
                  <a:pt x="235687" y="481330"/>
                </a:lnTo>
                <a:lnTo>
                  <a:pt x="221923" y="476250"/>
                </a:lnTo>
                <a:lnTo>
                  <a:pt x="209411" y="473710"/>
                </a:lnTo>
                <a:lnTo>
                  <a:pt x="198624" y="471170"/>
                </a:lnTo>
                <a:lnTo>
                  <a:pt x="187080" y="467360"/>
                </a:lnTo>
                <a:lnTo>
                  <a:pt x="174988" y="463550"/>
                </a:lnTo>
                <a:lnTo>
                  <a:pt x="162860" y="457200"/>
                </a:lnTo>
                <a:lnTo>
                  <a:pt x="151206" y="449580"/>
                </a:lnTo>
                <a:lnTo>
                  <a:pt x="140775" y="441960"/>
                </a:lnTo>
                <a:lnTo>
                  <a:pt x="129660" y="433070"/>
                </a:lnTo>
                <a:lnTo>
                  <a:pt x="118219" y="426720"/>
                </a:lnTo>
                <a:lnTo>
                  <a:pt x="106817" y="424180"/>
                </a:lnTo>
                <a:lnTo>
                  <a:pt x="95717" y="417830"/>
                </a:lnTo>
                <a:lnTo>
                  <a:pt x="87791" y="408940"/>
                </a:lnTo>
                <a:lnTo>
                  <a:pt x="81612" y="402590"/>
                </a:lnTo>
                <a:lnTo>
                  <a:pt x="74264" y="401320"/>
                </a:lnTo>
                <a:lnTo>
                  <a:pt x="69347" y="396240"/>
                </a:lnTo>
                <a:close/>
              </a:path>
              <a:path w="1216025" h="659129">
                <a:moveTo>
                  <a:pt x="476656" y="546100"/>
                </a:moveTo>
                <a:lnTo>
                  <a:pt x="452123" y="575310"/>
                </a:lnTo>
                <a:lnTo>
                  <a:pt x="454177" y="584200"/>
                </a:lnTo>
                <a:lnTo>
                  <a:pt x="459015" y="593090"/>
                </a:lnTo>
                <a:lnTo>
                  <a:pt x="466837" y="600710"/>
                </a:lnTo>
                <a:lnTo>
                  <a:pt x="475862" y="605918"/>
                </a:lnTo>
                <a:lnTo>
                  <a:pt x="481548" y="604520"/>
                </a:lnTo>
                <a:lnTo>
                  <a:pt x="489728" y="598170"/>
                </a:lnTo>
                <a:lnTo>
                  <a:pt x="495570" y="589280"/>
                </a:lnTo>
                <a:lnTo>
                  <a:pt x="498879" y="579120"/>
                </a:lnTo>
                <a:lnTo>
                  <a:pt x="499465" y="567690"/>
                </a:lnTo>
                <a:lnTo>
                  <a:pt x="497134" y="557530"/>
                </a:lnTo>
                <a:lnTo>
                  <a:pt x="491695" y="549910"/>
                </a:lnTo>
                <a:lnTo>
                  <a:pt x="487862" y="548238"/>
                </a:lnTo>
                <a:lnTo>
                  <a:pt x="476656" y="546100"/>
                </a:lnTo>
                <a:close/>
              </a:path>
              <a:path w="1216025" h="659129">
                <a:moveTo>
                  <a:pt x="600939" y="554990"/>
                </a:moveTo>
                <a:lnTo>
                  <a:pt x="592848" y="554990"/>
                </a:lnTo>
                <a:lnTo>
                  <a:pt x="585206" y="556260"/>
                </a:lnTo>
                <a:lnTo>
                  <a:pt x="609844" y="556260"/>
                </a:lnTo>
                <a:lnTo>
                  <a:pt x="600939" y="554990"/>
                </a:lnTo>
                <a:close/>
              </a:path>
              <a:path w="1216025" h="659129">
                <a:moveTo>
                  <a:pt x="482956" y="546100"/>
                </a:moveTo>
                <a:lnTo>
                  <a:pt x="476656" y="546100"/>
                </a:lnTo>
                <a:lnTo>
                  <a:pt x="487862" y="548238"/>
                </a:lnTo>
                <a:lnTo>
                  <a:pt x="482956" y="546100"/>
                </a:lnTo>
                <a:close/>
              </a:path>
              <a:path w="1216025" h="659129">
                <a:moveTo>
                  <a:pt x="175143" y="224790"/>
                </a:moveTo>
                <a:lnTo>
                  <a:pt x="172082" y="224790"/>
                </a:lnTo>
                <a:lnTo>
                  <a:pt x="170371" y="226060"/>
                </a:lnTo>
                <a:lnTo>
                  <a:pt x="158843" y="229870"/>
                </a:lnTo>
                <a:lnTo>
                  <a:pt x="147563" y="236220"/>
                </a:lnTo>
                <a:lnTo>
                  <a:pt x="136365" y="241300"/>
                </a:lnTo>
                <a:lnTo>
                  <a:pt x="125086" y="247650"/>
                </a:lnTo>
                <a:lnTo>
                  <a:pt x="113563" y="254000"/>
                </a:lnTo>
                <a:lnTo>
                  <a:pt x="102607" y="257810"/>
                </a:lnTo>
                <a:lnTo>
                  <a:pt x="93964" y="262890"/>
                </a:lnTo>
                <a:lnTo>
                  <a:pt x="86261" y="271780"/>
                </a:lnTo>
                <a:lnTo>
                  <a:pt x="77712" y="280670"/>
                </a:lnTo>
                <a:lnTo>
                  <a:pt x="66615" y="289560"/>
                </a:lnTo>
                <a:lnTo>
                  <a:pt x="53899" y="295910"/>
                </a:lnTo>
                <a:lnTo>
                  <a:pt x="44355" y="302260"/>
                </a:lnTo>
                <a:lnTo>
                  <a:pt x="33933" y="312420"/>
                </a:lnTo>
                <a:lnTo>
                  <a:pt x="23378" y="322580"/>
                </a:lnTo>
                <a:lnTo>
                  <a:pt x="14053" y="332740"/>
                </a:lnTo>
                <a:lnTo>
                  <a:pt x="4392" y="342900"/>
                </a:lnTo>
                <a:lnTo>
                  <a:pt x="0" y="354330"/>
                </a:lnTo>
                <a:lnTo>
                  <a:pt x="213" y="367030"/>
                </a:lnTo>
                <a:lnTo>
                  <a:pt x="9698" y="415290"/>
                </a:lnTo>
                <a:lnTo>
                  <a:pt x="23877" y="436880"/>
                </a:lnTo>
                <a:lnTo>
                  <a:pt x="26082" y="436475"/>
                </a:lnTo>
                <a:lnTo>
                  <a:pt x="25337" y="434340"/>
                </a:lnTo>
                <a:lnTo>
                  <a:pt x="29020" y="425450"/>
                </a:lnTo>
                <a:lnTo>
                  <a:pt x="36699" y="415290"/>
                </a:lnTo>
                <a:lnTo>
                  <a:pt x="46473" y="406400"/>
                </a:lnTo>
                <a:lnTo>
                  <a:pt x="56440" y="400050"/>
                </a:lnTo>
                <a:lnTo>
                  <a:pt x="64699" y="396240"/>
                </a:lnTo>
                <a:lnTo>
                  <a:pt x="68443" y="396240"/>
                </a:lnTo>
                <a:lnTo>
                  <a:pt x="68752" y="394970"/>
                </a:lnTo>
                <a:lnTo>
                  <a:pt x="65562" y="391160"/>
                </a:lnTo>
                <a:lnTo>
                  <a:pt x="58365" y="391160"/>
                </a:lnTo>
                <a:lnTo>
                  <a:pt x="61358" y="386080"/>
                </a:lnTo>
                <a:lnTo>
                  <a:pt x="64241" y="381000"/>
                </a:lnTo>
                <a:lnTo>
                  <a:pt x="51172" y="381000"/>
                </a:lnTo>
                <a:lnTo>
                  <a:pt x="52829" y="374650"/>
                </a:lnTo>
                <a:lnTo>
                  <a:pt x="56128" y="374650"/>
                </a:lnTo>
                <a:lnTo>
                  <a:pt x="53506" y="369570"/>
                </a:lnTo>
                <a:lnTo>
                  <a:pt x="51361" y="367030"/>
                </a:lnTo>
                <a:lnTo>
                  <a:pt x="61958" y="367030"/>
                </a:lnTo>
                <a:lnTo>
                  <a:pt x="64255" y="353060"/>
                </a:lnTo>
                <a:lnTo>
                  <a:pt x="76339" y="344170"/>
                </a:lnTo>
                <a:lnTo>
                  <a:pt x="87352" y="337820"/>
                </a:lnTo>
                <a:lnTo>
                  <a:pt x="106572" y="323850"/>
                </a:lnTo>
                <a:lnTo>
                  <a:pt x="118928" y="313690"/>
                </a:lnTo>
                <a:lnTo>
                  <a:pt x="128285" y="307340"/>
                </a:lnTo>
                <a:lnTo>
                  <a:pt x="135086" y="303530"/>
                </a:lnTo>
                <a:lnTo>
                  <a:pt x="145226" y="299720"/>
                </a:lnTo>
                <a:lnTo>
                  <a:pt x="157763" y="294640"/>
                </a:lnTo>
                <a:lnTo>
                  <a:pt x="171757" y="289560"/>
                </a:lnTo>
                <a:lnTo>
                  <a:pt x="186264" y="284480"/>
                </a:lnTo>
                <a:lnTo>
                  <a:pt x="197528" y="279400"/>
                </a:lnTo>
                <a:lnTo>
                  <a:pt x="193977" y="279400"/>
                </a:lnTo>
                <a:lnTo>
                  <a:pt x="185681" y="275590"/>
                </a:lnTo>
                <a:lnTo>
                  <a:pt x="178512" y="269240"/>
                </a:lnTo>
                <a:lnTo>
                  <a:pt x="172947" y="259080"/>
                </a:lnTo>
                <a:lnTo>
                  <a:pt x="169463" y="248920"/>
                </a:lnTo>
                <a:lnTo>
                  <a:pt x="168537" y="238760"/>
                </a:lnTo>
                <a:lnTo>
                  <a:pt x="170646" y="229870"/>
                </a:lnTo>
                <a:lnTo>
                  <a:pt x="175143" y="224790"/>
                </a:lnTo>
                <a:close/>
              </a:path>
              <a:path w="1216025" h="659129">
                <a:moveTo>
                  <a:pt x="68443" y="396240"/>
                </a:moveTo>
                <a:lnTo>
                  <a:pt x="64699" y="396240"/>
                </a:lnTo>
                <a:lnTo>
                  <a:pt x="56440" y="400050"/>
                </a:lnTo>
                <a:lnTo>
                  <a:pt x="46473" y="406400"/>
                </a:lnTo>
                <a:lnTo>
                  <a:pt x="36699" y="415290"/>
                </a:lnTo>
                <a:lnTo>
                  <a:pt x="29020" y="425450"/>
                </a:lnTo>
                <a:lnTo>
                  <a:pt x="25337" y="434340"/>
                </a:lnTo>
                <a:lnTo>
                  <a:pt x="26082" y="436475"/>
                </a:lnTo>
                <a:lnTo>
                  <a:pt x="61060" y="408940"/>
                </a:lnTo>
                <a:lnTo>
                  <a:pt x="68443" y="396240"/>
                </a:lnTo>
                <a:close/>
              </a:path>
              <a:path w="1216025" h="659129">
                <a:moveTo>
                  <a:pt x="64498" y="389890"/>
                </a:moveTo>
                <a:lnTo>
                  <a:pt x="58365" y="391160"/>
                </a:lnTo>
                <a:lnTo>
                  <a:pt x="65562" y="391160"/>
                </a:lnTo>
                <a:lnTo>
                  <a:pt x="64498" y="389890"/>
                </a:lnTo>
                <a:close/>
              </a:path>
              <a:path w="1216025" h="659129">
                <a:moveTo>
                  <a:pt x="891163" y="56510"/>
                </a:moveTo>
                <a:lnTo>
                  <a:pt x="884393" y="57150"/>
                </a:lnTo>
                <a:lnTo>
                  <a:pt x="872179" y="59690"/>
                </a:lnTo>
                <a:lnTo>
                  <a:pt x="860535" y="62230"/>
                </a:lnTo>
                <a:lnTo>
                  <a:pt x="849076" y="66040"/>
                </a:lnTo>
                <a:lnTo>
                  <a:pt x="837419" y="68580"/>
                </a:lnTo>
                <a:lnTo>
                  <a:pt x="825181" y="71120"/>
                </a:lnTo>
                <a:lnTo>
                  <a:pt x="811977" y="73660"/>
                </a:lnTo>
                <a:lnTo>
                  <a:pt x="797425" y="74930"/>
                </a:lnTo>
                <a:lnTo>
                  <a:pt x="775384" y="77470"/>
                </a:lnTo>
                <a:lnTo>
                  <a:pt x="764287" y="80010"/>
                </a:lnTo>
                <a:lnTo>
                  <a:pt x="739767" y="85090"/>
                </a:lnTo>
                <a:lnTo>
                  <a:pt x="725475" y="87630"/>
                </a:lnTo>
                <a:lnTo>
                  <a:pt x="709248" y="90170"/>
                </a:lnTo>
                <a:lnTo>
                  <a:pt x="697751" y="92710"/>
                </a:lnTo>
                <a:lnTo>
                  <a:pt x="678255" y="97790"/>
                </a:lnTo>
                <a:lnTo>
                  <a:pt x="667222" y="99060"/>
                </a:lnTo>
                <a:lnTo>
                  <a:pt x="653309" y="101600"/>
                </a:lnTo>
                <a:lnTo>
                  <a:pt x="635002" y="101600"/>
                </a:lnTo>
                <a:lnTo>
                  <a:pt x="626692" y="104140"/>
                </a:lnTo>
                <a:lnTo>
                  <a:pt x="618311" y="105410"/>
                </a:lnTo>
                <a:lnTo>
                  <a:pt x="609277" y="107950"/>
                </a:lnTo>
                <a:lnTo>
                  <a:pt x="599010" y="110490"/>
                </a:lnTo>
                <a:lnTo>
                  <a:pt x="586926" y="113030"/>
                </a:lnTo>
                <a:lnTo>
                  <a:pt x="572445" y="116840"/>
                </a:lnTo>
                <a:lnTo>
                  <a:pt x="554984" y="120650"/>
                </a:lnTo>
                <a:lnTo>
                  <a:pt x="533962" y="124460"/>
                </a:lnTo>
                <a:lnTo>
                  <a:pt x="517493" y="128270"/>
                </a:lnTo>
                <a:lnTo>
                  <a:pt x="503669" y="132080"/>
                </a:lnTo>
                <a:lnTo>
                  <a:pt x="478520" y="143510"/>
                </a:lnTo>
                <a:lnTo>
                  <a:pt x="474089" y="146050"/>
                </a:lnTo>
                <a:lnTo>
                  <a:pt x="466616" y="148590"/>
                </a:lnTo>
                <a:lnTo>
                  <a:pt x="456189" y="152400"/>
                </a:lnTo>
                <a:lnTo>
                  <a:pt x="442902" y="156210"/>
                </a:lnTo>
                <a:lnTo>
                  <a:pt x="426844" y="161290"/>
                </a:lnTo>
                <a:lnTo>
                  <a:pt x="408107" y="165100"/>
                </a:lnTo>
                <a:lnTo>
                  <a:pt x="386782" y="170180"/>
                </a:lnTo>
                <a:lnTo>
                  <a:pt x="371479" y="172720"/>
                </a:lnTo>
                <a:lnTo>
                  <a:pt x="359596" y="175260"/>
                </a:lnTo>
                <a:lnTo>
                  <a:pt x="349535" y="175260"/>
                </a:lnTo>
                <a:lnTo>
                  <a:pt x="339698" y="176530"/>
                </a:lnTo>
                <a:lnTo>
                  <a:pt x="316781" y="181610"/>
                </a:lnTo>
                <a:lnTo>
                  <a:pt x="303552" y="186690"/>
                </a:lnTo>
                <a:lnTo>
                  <a:pt x="289831" y="191770"/>
                </a:lnTo>
                <a:lnTo>
                  <a:pt x="276652" y="196850"/>
                </a:lnTo>
                <a:lnTo>
                  <a:pt x="265046" y="200660"/>
                </a:lnTo>
                <a:lnTo>
                  <a:pt x="256045" y="204470"/>
                </a:lnTo>
                <a:lnTo>
                  <a:pt x="246344" y="205740"/>
                </a:lnTo>
                <a:lnTo>
                  <a:pt x="233733" y="208280"/>
                </a:lnTo>
                <a:lnTo>
                  <a:pt x="219424" y="210820"/>
                </a:lnTo>
                <a:lnTo>
                  <a:pt x="178405" y="222250"/>
                </a:lnTo>
                <a:lnTo>
                  <a:pt x="168537" y="238760"/>
                </a:lnTo>
                <a:lnTo>
                  <a:pt x="169463" y="248920"/>
                </a:lnTo>
                <a:lnTo>
                  <a:pt x="172947" y="259080"/>
                </a:lnTo>
                <a:lnTo>
                  <a:pt x="178512" y="269240"/>
                </a:lnTo>
                <a:lnTo>
                  <a:pt x="185681" y="275590"/>
                </a:lnTo>
                <a:lnTo>
                  <a:pt x="193977" y="279400"/>
                </a:lnTo>
                <a:lnTo>
                  <a:pt x="197528" y="279400"/>
                </a:lnTo>
                <a:lnTo>
                  <a:pt x="194309" y="237490"/>
                </a:lnTo>
                <a:lnTo>
                  <a:pt x="179889" y="224790"/>
                </a:lnTo>
                <a:lnTo>
                  <a:pt x="358704" y="224790"/>
                </a:lnTo>
                <a:lnTo>
                  <a:pt x="362552" y="223520"/>
                </a:lnTo>
                <a:lnTo>
                  <a:pt x="378858" y="217170"/>
                </a:lnTo>
                <a:lnTo>
                  <a:pt x="393681" y="212090"/>
                </a:lnTo>
                <a:lnTo>
                  <a:pt x="407231" y="208280"/>
                </a:lnTo>
                <a:lnTo>
                  <a:pt x="419716" y="205740"/>
                </a:lnTo>
                <a:lnTo>
                  <a:pt x="463173" y="200660"/>
                </a:lnTo>
                <a:lnTo>
                  <a:pt x="473459" y="200660"/>
                </a:lnTo>
                <a:lnTo>
                  <a:pt x="483930" y="199390"/>
                </a:lnTo>
                <a:lnTo>
                  <a:pt x="505761" y="194310"/>
                </a:lnTo>
                <a:lnTo>
                  <a:pt x="517484" y="191770"/>
                </a:lnTo>
                <a:lnTo>
                  <a:pt x="542571" y="186690"/>
                </a:lnTo>
                <a:lnTo>
                  <a:pt x="568791" y="179070"/>
                </a:lnTo>
                <a:lnTo>
                  <a:pt x="607481" y="170180"/>
                </a:lnTo>
                <a:lnTo>
                  <a:pt x="619574" y="166370"/>
                </a:lnTo>
                <a:lnTo>
                  <a:pt x="631003" y="163830"/>
                </a:lnTo>
                <a:lnTo>
                  <a:pt x="697980" y="151130"/>
                </a:lnTo>
                <a:lnTo>
                  <a:pt x="710841" y="149860"/>
                </a:lnTo>
                <a:lnTo>
                  <a:pt x="722860" y="147320"/>
                </a:lnTo>
                <a:lnTo>
                  <a:pt x="733752" y="144780"/>
                </a:lnTo>
                <a:lnTo>
                  <a:pt x="743232" y="142240"/>
                </a:lnTo>
                <a:lnTo>
                  <a:pt x="755284" y="138430"/>
                </a:lnTo>
                <a:lnTo>
                  <a:pt x="779147" y="133350"/>
                </a:lnTo>
                <a:lnTo>
                  <a:pt x="817469" y="124460"/>
                </a:lnTo>
                <a:lnTo>
                  <a:pt x="863412" y="120650"/>
                </a:lnTo>
                <a:lnTo>
                  <a:pt x="890110" y="118110"/>
                </a:lnTo>
                <a:lnTo>
                  <a:pt x="898985" y="116622"/>
                </a:lnTo>
                <a:lnTo>
                  <a:pt x="886776" y="114300"/>
                </a:lnTo>
                <a:lnTo>
                  <a:pt x="876420" y="110490"/>
                </a:lnTo>
                <a:lnTo>
                  <a:pt x="868983" y="105410"/>
                </a:lnTo>
                <a:lnTo>
                  <a:pt x="864393" y="97790"/>
                </a:lnTo>
                <a:lnTo>
                  <a:pt x="862576" y="90170"/>
                </a:lnTo>
                <a:lnTo>
                  <a:pt x="863459" y="82550"/>
                </a:lnTo>
                <a:lnTo>
                  <a:pt x="866968" y="73660"/>
                </a:lnTo>
                <a:lnTo>
                  <a:pt x="873030" y="67310"/>
                </a:lnTo>
                <a:lnTo>
                  <a:pt x="881572" y="60960"/>
                </a:lnTo>
                <a:lnTo>
                  <a:pt x="891163" y="56510"/>
                </a:lnTo>
                <a:close/>
              </a:path>
              <a:path w="1216025" h="659129">
                <a:moveTo>
                  <a:pt x="358704" y="224790"/>
                </a:moveTo>
                <a:lnTo>
                  <a:pt x="179889" y="224790"/>
                </a:lnTo>
                <a:lnTo>
                  <a:pt x="187513" y="229870"/>
                </a:lnTo>
                <a:lnTo>
                  <a:pt x="194309" y="237490"/>
                </a:lnTo>
                <a:lnTo>
                  <a:pt x="199634" y="248920"/>
                </a:lnTo>
                <a:lnTo>
                  <a:pt x="202844" y="259080"/>
                </a:lnTo>
                <a:lnTo>
                  <a:pt x="203295" y="270510"/>
                </a:lnTo>
                <a:lnTo>
                  <a:pt x="200344" y="278130"/>
                </a:lnTo>
                <a:lnTo>
                  <a:pt x="197528" y="279400"/>
                </a:lnTo>
                <a:lnTo>
                  <a:pt x="202923" y="279400"/>
                </a:lnTo>
                <a:lnTo>
                  <a:pt x="212366" y="275590"/>
                </a:lnTo>
                <a:lnTo>
                  <a:pt x="236205" y="265430"/>
                </a:lnTo>
                <a:lnTo>
                  <a:pt x="249484" y="260350"/>
                </a:lnTo>
                <a:lnTo>
                  <a:pt x="288051" y="245110"/>
                </a:lnTo>
                <a:lnTo>
                  <a:pt x="310155" y="240030"/>
                </a:lnTo>
                <a:lnTo>
                  <a:pt x="337739" y="232410"/>
                </a:lnTo>
                <a:lnTo>
                  <a:pt x="351008" y="227330"/>
                </a:lnTo>
                <a:lnTo>
                  <a:pt x="358704" y="224790"/>
                </a:lnTo>
                <a:close/>
              </a:path>
              <a:path w="1216025" h="659129">
                <a:moveTo>
                  <a:pt x="1212108" y="55880"/>
                </a:moveTo>
                <a:lnTo>
                  <a:pt x="897830" y="55880"/>
                </a:lnTo>
                <a:lnTo>
                  <a:pt x="908585" y="59690"/>
                </a:lnTo>
                <a:lnTo>
                  <a:pt x="916616" y="64770"/>
                </a:lnTo>
                <a:lnTo>
                  <a:pt x="921882" y="73660"/>
                </a:lnTo>
                <a:lnTo>
                  <a:pt x="924340" y="82550"/>
                </a:lnTo>
                <a:lnTo>
                  <a:pt x="923950" y="91440"/>
                </a:lnTo>
                <a:lnTo>
                  <a:pt x="920669" y="100330"/>
                </a:lnTo>
                <a:lnTo>
                  <a:pt x="914456" y="109220"/>
                </a:lnTo>
                <a:lnTo>
                  <a:pt x="905269" y="115570"/>
                </a:lnTo>
                <a:lnTo>
                  <a:pt x="898985" y="116622"/>
                </a:lnTo>
                <a:lnTo>
                  <a:pt x="900125" y="116840"/>
                </a:lnTo>
                <a:lnTo>
                  <a:pt x="916541" y="114300"/>
                </a:lnTo>
                <a:lnTo>
                  <a:pt x="935477" y="111760"/>
                </a:lnTo>
                <a:lnTo>
                  <a:pt x="952257" y="109220"/>
                </a:lnTo>
                <a:lnTo>
                  <a:pt x="967148" y="107950"/>
                </a:lnTo>
                <a:lnTo>
                  <a:pt x="980416" y="106680"/>
                </a:lnTo>
                <a:lnTo>
                  <a:pt x="1070951" y="106680"/>
                </a:lnTo>
                <a:lnTo>
                  <a:pt x="1082702" y="105410"/>
                </a:lnTo>
                <a:lnTo>
                  <a:pt x="1095773" y="104140"/>
                </a:lnTo>
                <a:lnTo>
                  <a:pt x="1110430" y="102870"/>
                </a:lnTo>
                <a:lnTo>
                  <a:pt x="1128745" y="99060"/>
                </a:lnTo>
                <a:lnTo>
                  <a:pt x="1174424" y="85090"/>
                </a:lnTo>
                <a:lnTo>
                  <a:pt x="1210195" y="59690"/>
                </a:lnTo>
                <a:lnTo>
                  <a:pt x="1212108" y="55880"/>
                </a:lnTo>
                <a:close/>
              </a:path>
              <a:path w="1216025" h="659129">
                <a:moveTo>
                  <a:pt x="897830" y="55880"/>
                </a:moveTo>
                <a:lnTo>
                  <a:pt x="863459" y="82550"/>
                </a:lnTo>
                <a:lnTo>
                  <a:pt x="862576" y="90170"/>
                </a:lnTo>
                <a:lnTo>
                  <a:pt x="864393" y="97790"/>
                </a:lnTo>
                <a:lnTo>
                  <a:pt x="868983" y="105410"/>
                </a:lnTo>
                <a:lnTo>
                  <a:pt x="876420" y="110490"/>
                </a:lnTo>
                <a:lnTo>
                  <a:pt x="886776" y="114300"/>
                </a:lnTo>
                <a:lnTo>
                  <a:pt x="898985" y="116622"/>
                </a:lnTo>
                <a:lnTo>
                  <a:pt x="905269" y="115570"/>
                </a:lnTo>
                <a:lnTo>
                  <a:pt x="914456" y="109220"/>
                </a:lnTo>
                <a:lnTo>
                  <a:pt x="920669" y="100330"/>
                </a:lnTo>
                <a:lnTo>
                  <a:pt x="923950" y="91440"/>
                </a:lnTo>
                <a:lnTo>
                  <a:pt x="924340" y="82550"/>
                </a:lnTo>
                <a:lnTo>
                  <a:pt x="921882" y="73660"/>
                </a:lnTo>
                <a:lnTo>
                  <a:pt x="916616" y="64770"/>
                </a:lnTo>
                <a:lnTo>
                  <a:pt x="908585" y="59690"/>
                </a:lnTo>
                <a:lnTo>
                  <a:pt x="897830" y="55880"/>
                </a:lnTo>
                <a:close/>
              </a:path>
              <a:path w="1216025" h="659129">
                <a:moveTo>
                  <a:pt x="1144899" y="0"/>
                </a:moveTo>
                <a:lnTo>
                  <a:pt x="1107864" y="2540"/>
                </a:lnTo>
                <a:lnTo>
                  <a:pt x="1085966" y="6350"/>
                </a:lnTo>
                <a:lnTo>
                  <a:pt x="1076801" y="7620"/>
                </a:lnTo>
                <a:lnTo>
                  <a:pt x="1065127" y="10160"/>
                </a:lnTo>
                <a:lnTo>
                  <a:pt x="1054852" y="11430"/>
                </a:lnTo>
                <a:lnTo>
                  <a:pt x="1045745" y="13970"/>
                </a:lnTo>
                <a:lnTo>
                  <a:pt x="1037576" y="16510"/>
                </a:lnTo>
                <a:lnTo>
                  <a:pt x="1030115" y="19050"/>
                </a:lnTo>
                <a:lnTo>
                  <a:pt x="1002727" y="29210"/>
                </a:lnTo>
                <a:lnTo>
                  <a:pt x="995342" y="31750"/>
                </a:lnTo>
                <a:lnTo>
                  <a:pt x="987280" y="34290"/>
                </a:lnTo>
                <a:lnTo>
                  <a:pt x="978310" y="36830"/>
                </a:lnTo>
                <a:lnTo>
                  <a:pt x="968203" y="40640"/>
                </a:lnTo>
                <a:lnTo>
                  <a:pt x="956726" y="43180"/>
                </a:lnTo>
                <a:lnTo>
                  <a:pt x="943651" y="45720"/>
                </a:lnTo>
                <a:lnTo>
                  <a:pt x="928745" y="49530"/>
                </a:lnTo>
                <a:lnTo>
                  <a:pt x="911779" y="53340"/>
                </a:lnTo>
                <a:lnTo>
                  <a:pt x="892521" y="55880"/>
                </a:lnTo>
                <a:lnTo>
                  <a:pt x="891163" y="56510"/>
                </a:lnTo>
                <a:lnTo>
                  <a:pt x="897830" y="55880"/>
                </a:lnTo>
                <a:lnTo>
                  <a:pt x="1212108" y="55880"/>
                </a:lnTo>
                <a:lnTo>
                  <a:pt x="1214022" y="52070"/>
                </a:lnTo>
                <a:lnTo>
                  <a:pt x="1215614" y="44450"/>
                </a:lnTo>
                <a:lnTo>
                  <a:pt x="1214878" y="35560"/>
                </a:lnTo>
                <a:lnTo>
                  <a:pt x="1212113" y="26670"/>
                </a:lnTo>
                <a:lnTo>
                  <a:pt x="1173466" y="2540"/>
                </a:lnTo>
                <a:lnTo>
                  <a:pt x="1160200" y="1270"/>
                </a:lnTo>
                <a:lnTo>
                  <a:pt x="1144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85490" y="7113305"/>
            <a:ext cx="267970" cy="328930"/>
          </a:xfrm>
          <a:custGeom>
            <a:avLst/>
            <a:gdLst/>
            <a:ahLst/>
            <a:cxnLst/>
            <a:rect l="l" t="t" r="r" b="b"/>
            <a:pathLst>
              <a:path w="267969" h="328929">
                <a:moveTo>
                  <a:pt x="64380" y="0"/>
                </a:moveTo>
                <a:lnTo>
                  <a:pt x="57116" y="5010"/>
                </a:lnTo>
                <a:lnTo>
                  <a:pt x="52239" y="15079"/>
                </a:lnTo>
                <a:lnTo>
                  <a:pt x="50064" y="29678"/>
                </a:lnTo>
                <a:lnTo>
                  <a:pt x="50902" y="48275"/>
                </a:lnTo>
                <a:lnTo>
                  <a:pt x="49110" y="60738"/>
                </a:lnTo>
                <a:lnTo>
                  <a:pt x="46403" y="72287"/>
                </a:lnTo>
                <a:lnTo>
                  <a:pt x="45038" y="84021"/>
                </a:lnTo>
                <a:lnTo>
                  <a:pt x="43134" y="92910"/>
                </a:lnTo>
                <a:lnTo>
                  <a:pt x="38893" y="102869"/>
                </a:lnTo>
                <a:lnTo>
                  <a:pt x="32505" y="120717"/>
                </a:lnTo>
                <a:lnTo>
                  <a:pt x="28015" y="135579"/>
                </a:lnTo>
                <a:lnTo>
                  <a:pt x="25780" y="141814"/>
                </a:lnTo>
                <a:lnTo>
                  <a:pt x="21987" y="150966"/>
                </a:lnTo>
                <a:lnTo>
                  <a:pt x="15442" y="165881"/>
                </a:lnTo>
                <a:lnTo>
                  <a:pt x="15105" y="178134"/>
                </a:lnTo>
                <a:lnTo>
                  <a:pt x="17556" y="187238"/>
                </a:lnTo>
                <a:lnTo>
                  <a:pt x="18473" y="195188"/>
                </a:lnTo>
                <a:lnTo>
                  <a:pt x="17737" y="205430"/>
                </a:lnTo>
                <a:lnTo>
                  <a:pt x="16784" y="219362"/>
                </a:lnTo>
                <a:lnTo>
                  <a:pt x="15097" y="235761"/>
                </a:lnTo>
                <a:lnTo>
                  <a:pt x="12799" y="246681"/>
                </a:lnTo>
                <a:lnTo>
                  <a:pt x="11291" y="257600"/>
                </a:lnTo>
                <a:lnTo>
                  <a:pt x="12279" y="272616"/>
                </a:lnTo>
                <a:lnTo>
                  <a:pt x="9526" y="282621"/>
                </a:lnTo>
                <a:lnTo>
                  <a:pt x="2160" y="295348"/>
                </a:lnTo>
                <a:lnTo>
                  <a:pt x="0" y="306701"/>
                </a:lnTo>
                <a:lnTo>
                  <a:pt x="4537" y="317577"/>
                </a:lnTo>
                <a:lnTo>
                  <a:pt x="13075" y="325721"/>
                </a:lnTo>
                <a:lnTo>
                  <a:pt x="22914" y="328875"/>
                </a:lnTo>
                <a:lnTo>
                  <a:pt x="33156" y="325557"/>
                </a:lnTo>
                <a:lnTo>
                  <a:pt x="44663" y="318194"/>
                </a:lnTo>
                <a:lnTo>
                  <a:pt x="55850" y="308926"/>
                </a:lnTo>
                <a:lnTo>
                  <a:pt x="65137" y="299896"/>
                </a:lnTo>
                <a:lnTo>
                  <a:pt x="74293" y="295984"/>
                </a:lnTo>
                <a:lnTo>
                  <a:pt x="86452" y="291499"/>
                </a:lnTo>
                <a:lnTo>
                  <a:pt x="101382" y="283504"/>
                </a:lnTo>
                <a:lnTo>
                  <a:pt x="112128" y="277980"/>
                </a:lnTo>
                <a:lnTo>
                  <a:pt x="126668" y="275781"/>
                </a:lnTo>
                <a:lnTo>
                  <a:pt x="137485" y="270498"/>
                </a:lnTo>
                <a:lnTo>
                  <a:pt x="148572" y="263926"/>
                </a:lnTo>
                <a:lnTo>
                  <a:pt x="160495" y="261771"/>
                </a:lnTo>
                <a:lnTo>
                  <a:pt x="170751" y="259260"/>
                </a:lnTo>
                <a:lnTo>
                  <a:pt x="182607" y="253486"/>
                </a:lnTo>
                <a:lnTo>
                  <a:pt x="194823" y="246449"/>
                </a:lnTo>
                <a:lnTo>
                  <a:pt x="206159" y="240151"/>
                </a:lnTo>
                <a:lnTo>
                  <a:pt x="213655" y="234026"/>
                </a:lnTo>
                <a:lnTo>
                  <a:pt x="229481" y="232791"/>
                </a:lnTo>
                <a:lnTo>
                  <a:pt x="241570" y="232791"/>
                </a:lnTo>
                <a:lnTo>
                  <a:pt x="253136" y="230452"/>
                </a:lnTo>
                <a:lnTo>
                  <a:pt x="261677" y="227529"/>
                </a:lnTo>
                <a:lnTo>
                  <a:pt x="266375" y="218772"/>
                </a:lnTo>
                <a:lnTo>
                  <a:pt x="267589" y="197367"/>
                </a:lnTo>
                <a:lnTo>
                  <a:pt x="266739" y="192140"/>
                </a:lnTo>
                <a:lnTo>
                  <a:pt x="259580" y="182116"/>
                </a:lnTo>
                <a:lnTo>
                  <a:pt x="247960" y="174499"/>
                </a:lnTo>
                <a:lnTo>
                  <a:pt x="235316" y="167860"/>
                </a:lnTo>
                <a:lnTo>
                  <a:pt x="225082" y="160769"/>
                </a:lnTo>
                <a:lnTo>
                  <a:pt x="196272" y="131924"/>
                </a:lnTo>
                <a:lnTo>
                  <a:pt x="170477" y="102499"/>
                </a:lnTo>
                <a:lnTo>
                  <a:pt x="162964" y="93552"/>
                </a:lnTo>
                <a:lnTo>
                  <a:pt x="153766" y="85567"/>
                </a:lnTo>
                <a:lnTo>
                  <a:pt x="143224" y="77788"/>
                </a:lnTo>
                <a:lnTo>
                  <a:pt x="131680" y="69453"/>
                </a:lnTo>
                <a:lnTo>
                  <a:pt x="124062" y="62454"/>
                </a:lnTo>
                <a:lnTo>
                  <a:pt x="117015" y="54117"/>
                </a:lnTo>
                <a:lnTo>
                  <a:pt x="109968" y="44130"/>
                </a:lnTo>
                <a:lnTo>
                  <a:pt x="102351" y="32177"/>
                </a:lnTo>
                <a:lnTo>
                  <a:pt x="93594" y="17947"/>
                </a:lnTo>
                <a:lnTo>
                  <a:pt x="84743" y="7496"/>
                </a:lnTo>
                <a:lnTo>
                  <a:pt x="75114" y="1228"/>
                </a:lnTo>
                <a:lnTo>
                  <a:pt x="64380" y="0"/>
                </a:lnTo>
                <a:close/>
              </a:path>
              <a:path w="267969" h="328929">
                <a:moveTo>
                  <a:pt x="241570" y="232791"/>
                </a:moveTo>
                <a:lnTo>
                  <a:pt x="229481" y="232791"/>
                </a:lnTo>
                <a:lnTo>
                  <a:pt x="239862" y="233136"/>
                </a:lnTo>
                <a:lnTo>
                  <a:pt x="241570" y="232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9111" y="622702"/>
            <a:ext cx="1146683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8540" marR="5080" indent="-3546475">
              <a:lnSpc>
                <a:spcPct val="100000"/>
              </a:lnSpc>
              <a:tabLst>
                <a:tab pos="1781810" algn="l"/>
                <a:tab pos="6642100" algn="l"/>
                <a:tab pos="1100010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URL	comple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as,	re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y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absolu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0" y="25908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0000" y="25908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63780" y="2810700"/>
            <a:ext cx="927735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http://www.dominio.com/ruta1/ruta2/ruta3/pagina1.html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6500" y="4127500"/>
            <a:ext cx="2705100" cy="381000"/>
          </a:xfrm>
          <a:custGeom>
            <a:avLst/>
            <a:gdLst/>
            <a:ahLst/>
            <a:cxnLst/>
            <a:rect l="l" t="t" r="r" b="b"/>
            <a:pathLst>
              <a:path w="2705100" h="381000">
                <a:moveTo>
                  <a:pt x="0" y="0"/>
                </a:moveTo>
                <a:lnTo>
                  <a:pt x="2705100" y="0"/>
                </a:lnTo>
                <a:lnTo>
                  <a:pt x="27051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35263" y="4143457"/>
            <a:ext cx="264414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</a:rPr>
              <a:t>../pagina2.html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2600" y="4826000"/>
            <a:ext cx="8293100" cy="393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  <a:hlinkClick r:id="rId3"/>
              </a:rPr>
              <a:t>http://www.dominio.com/ruta1/ruta2/pagina2.html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9339" y="4465325"/>
            <a:ext cx="926465" cy="627380"/>
          </a:xfrm>
          <a:custGeom>
            <a:avLst/>
            <a:gdLst/>
            <a:ahLst/>
            <a:cxnLst/>
            <a:rect l="l" t="t" r="r" b="b"/>
            <a:pathLst>
              <a:path w="926464" h="627379">
                <a:moveTo>
                  <a:pt x="628049" y="521683"/>
                </a:moveTo>
                <a:lnTo>
                  <a:pt x="635552" y="524509"/>
                </a:lnTo>
                <a:lnTo>
                  <a:pt x="642410" y="532129"/>
                </a:lnTo>
                <a:lnTo>
                  <a:pt x="646103" y="541019"/>
                </a:lnTo>
                <a:lnTo>
                  <a:pt x="646723" y="552450"/>
                </a:lnTo>
                <a:lnTo>
                  <a:pt x="644362" y="562609"/>
                </a:lnTo>
                <a:lnTo>
                  <a:pt x="639114" y="571500"/>
                </a:lnTo>
                <a:lnTo>
                  <a:pt x="631069" y="579119"/>
                </a:lnTo>
                <a:lnTo>
                  <a:pt x="621618" y="581353"/>
                </a:lnTo>
                <a:lnTo>
                  <a:pt x="622373" y="581659"/>
                </a:lnTo>
                <a:lnTo>
                  <a:pt x="638038" y="585469"/>
                </a:lnTo>
                <a:lnTo>
                  <a:pt x="657897" y="589279"/>
                </a:lnTo>
                <a:lnTo>
                  <a:pt x="675293" y="591819"/>
                </a:lnTo>
                <a:lnTo>
                  <a:pt x="690480" y="595629"/>
                </a:lnTo>
                <a:lnTo>
                  <a:pt x="703712" y="598169"/>
                </a:lnTo>
                <a:lnTo>
                  <a:pt x="715241" y="601979"/>
                </a:lnTo>
                <a:lnTo>
                  <a:pt x="725321" y="604519"/>
                </a:lnTo>
                <a:lnTo>
                  <a:pt x="734206" y="607059"/>
                </a:lnTo>
                <a:lnTo>
                  <a:pt x="742149" y="609600"/>
                </a:lnTo>
                <a:lnTo>
                  <a:pt x="756223" y="614679"/>
                </a:lnTo>
                <a:lnTo>
                  <a:pt x="762861" y="615950"/>
                </a:lnTo>
                <a:lnTo>
                  <a:pt x="802196" y="624839"/>
                </a:lnTo>
                <a:lnTo>
                  <a:pt x="813066" y="627379"/>
                </a:lnTo>
                <a:lnTo>
                  <a:pt x="847775" y="627379"/>
                </a:lnTo>
                <a:lnTo>
                  <a:pt x="863475" y="626109"/>
                </a:lnTo>
                <a:lnTo>
                  <a:pt x="901858" y="614679"/>
                </a:lnTo>
                <a:lnTo>
                  <a:pt x="926177" y="584200"/>
                </a:lnTo>
                <a:lnTo>
                  <a:pt x="926295" y="574039"/>
                </a:lnTo>
                <a:lnTo>
                  <a:pt x="921897" y="565150"/>
                </a:lnTo>
                <a:lnTo>
                  <a:pt x="878506" y="539750"/>
                </a:lnTo>
                <a:lnTo>
                  <a:pt x="833529" y="529589"/>
                </a:lnTo>
                <a:lnTo>
                  <a:pt x="711070" y="529589"/>
                </a:lnTo>
                <a:lnTo>
                  <a:pt x="700254" y="528319"/>
                </a:lnTo>
                <a:lnTo>
                  <a:pt x="688031" y="528319"/>
                </a:lnTo>
                <a:lnTo>
                  <a:pt x="674157" y="527050"/>
                </a:lnTo>
                <a:lnTo>
                  <a:pt x="658388" y="525779"/>
                </a:lnTo>
                <a:lnTo>
                  <a:pt x="640480" y="523239"/>
                </a:lnTo>
                <a:lnTo>
                  <a:pt x="628049" y="521683"/>
                </a:lnTo>
                <a:close/>
              </a:path>
              <a:path w="926464" h="627379">
                <a:moveTo>
                  <a:pt x="99050" y="359409"/>
                </a:moveTo>
                <a:lnTo>
                  <a:pt x="69333" y="386079"/>
                </a:lnTo>
                <a:lnTo>
                  <a:pt x="65340" y="403859"/>
                </a:lnTo>
                <a:lnTo>
                  <a:pt x="70054" y="411479"/>
                </a:lnTo>
                <a:lnTo>
                  <a:pt x="89799" y="422909"/>
                </a:lnTo>
                <a:lnTo>
                  <a:pt x="103514" y="434339"/>
                </a:lnTo>
                <a:lnTo>
                  <a:pt x="113757" y="438150"/>
                </a:lnTo>
                <a:lnTo>
                  <a:pt x="124894" y="439419"/>
                </a:lnTo>
                <a:lnTo>
                  <a:pt x="136311" y="441959"/>
                </a:lnTo>
                <a:lnTo>
                  <a:pt x="147394" y="445769"/>
                </a:lnTo>
                <a:lnTo>
                  <a:pt x="156417" y="452119"/>
                </a:lnTo>
                <a:lnTo>
                  <a:pt x="167033" y="458469"/>
                </a:lnTo>
                <a:lnTo>
                  <a:pt x="204774" y="477519"/>
                </a:lnTo>
                <a:lnTo>
                  <a:pt x="254630" y="491489"/>
                </a:lnTo>
                <a:lnTo>
                  <a:pt x="265004" y="495300"/>
                </a:lnTo>
                <a:lnTo>
                  <a:pt x="276926" y="499109"/>
                </a:lnTo>
                <a:lnTo>
                  <a:pt x="289946" y="504189"/>
                </a:lnTo>
                <a:lnTo>
                  <a:pt x="303615" y="510539"/>
                </a:lnTo>
                <a:lnTo>
                  <a:pt x="317484" y="515619"/>
                </a:lnTo>
                <a:lnTo>
                  <a:pt x="331102" y="521969"/>
                </a:lnTo>
                <a:lnTo>
                  <a:pt x="344020" y="528319"/>
                </a:lnTo>
                <a:lnTo>
                  <a:pt x="355790" y="533400"/>
                </a:lnTo>
                <a:lnTo>
                  <a:pt x="365960" y="537209"/>
                </a:lnTo>
                <a:lnTo>
                  <a:pt x="374082" y="539750"/>
                </a:lnTo>
                <a:lnTo>
                  <a:pt x="385098" y="541019"/>
                </a:lnTo>
                <a:lnTo>
                  <a:pt x="398335" y="541019"/>
                </a:lnTo>
                <a:lnTo>
                  <a:pt x="442561" y="544829"/>
                </a:lnTo>
                <a:lnTo>
                  <a:pt x="455873" y="544829"/>
                </a:lnTo>
                <a:lnTo>
                  <a:pt x="467004" y="546100"/>
                </a:lnTo>
                <a:lnTo>
                  <a:pt x="474696" y="548639"/>
                </a:lnTo>
                <a:lnTo>
                  <a:pt x="484223" y="551179"/>
                </a:lnTo>
                <a:lnTo>
                  <a:pt x="495312" y="553719"/>
                </a:lnTo>
                <a:lnTo>
                  <a:pt x="521084" y="560069"/>
                </a:lnTo>
                <a:lnTo>
                  <a:pt x="535220" y="563879"/>
                </a:lnTo>
                <a:lnTo>
                  <a:pt x="564625" y="571500"/>
                </a:lnTo>
                <a:lnTo>
                  <a:pt x="579348" y="574039"/>
                </a:lnTo>
                <a:lnTo>
                  <a:pt x="593721" y="577850"/>
                </a:lnTo>
                <a:lnTo>
                  <a:pt x="607469" y="580389"/>
                </a:lnTo>
                <a:lnTo>
                  <a:pt x="620320" y="581659"/>
                </a:lnTo>
                <a:lnTo>
                  <a:pt x="621618" y="581353"/>
                </a:lnTo>
                <a:lnTo>
                  <a:pt x="609869" y="576579"/>
                </a:lnTo>
                <a:lnTo>
                  <a:pt x="600409" y="570229"/>
                </a:lnTo>
                <a:lnTo>
                  <a:pt x="593875" y="562609"/>
                </a:lnTo>
                <a:lnTo>
                  <a:pt x="590149" y="553719"/>
                </a:lnTo>
                <a:lnTo>
                  <a:pt x="589114" y="546100"/>
                </a:lnTo>
                <a:lnTo>
                  <a:pt x="590653" y="538479"/>
                </a:lnTo>
                <a:lnTo>
                  <a:pt x="594647" y="530859"/>
                </a:lnTo>
                <a:lnTo>
                  <a:pt x="600980" y="525779"/>
                </a:lnTo>
                <a:lnTo>
                  <a:pt x="609533" y="521969"/>
                </a:lnTo>
                <a:lnTo>
                  <a:pt x="620189" y="520700"/>
                </a:lnTo>
                <a:lnTo>
                  <a:pt x="625437" y="520700"/>
                </a:lnTo>
                <a:lnTo>
                  <a:pt x="613023" y="519429"/>
                </a:lnTo>
                <a:lnTo>
                  <a:pt x="596864" y="516889"/>
                </a:lnTo>
                <a:lnTo>
                  <a:pt x="583781" y="515619"/>
                </a:lnTo>
                <a:lnTo>
                  <a:pt x="562845" y="514350"/>
                </a:lnTo>
                <a:lnTo>
                  <a:pt x="552991" y="513079"/>
                </a:lnTo>
                <a:lnTo>
                  <a:pt x="542212" y="511809"/>
                </a:lnTo>
                <a:lnTo>
                  <a:pt x="502788" y="502919"/>
                </a:lnTo>
                <a:lnTo>
                  <a:pt x="488189" y="499109"/>
                </a:lnTo>
                <a:lnTo>
                  <a:pt x="474492" y="496569"/>
                </a:lnTo>
                <a:lnTo>
                  <a:pt x="462677" y="495300"/>
                </a:lnTo>
                <a:lnTo>
                  <a:pt x="453723" y="495300"/>
                </a:lnTo>
                <a:lnTo>
                  <a:pt x="447989" y="494029"/>
                </a:lnTo>
                <a:lnTo>
                  <a:pt x="439699" y="492759"/>
                </a:lnTo>
                <a:lnTo>
                  <a:pt x="429252" y="490219"/>
                </a:lnTo>
                <a:lnTo>
                  <a:pt x="417048" y="487679"/>
                </a:lnTo>
                <a:lnTo>
                  <a:pt x="403486" y="483869"/>
                </a:lnTo>
                <a:lnTo>
                  <a:pt x="388965" y="478789"/>
                </a:lnTo>
                <a:lnTo>
                  <a:pt x="358645" y="469900"/>
                </a:lnTo>
                <a:lnTo>
                  <a:pt x="343645" y="466089"/>
                </a:lnTo>
                <a:lnTo>
                  <a:pt x="329284" y="461009"/>
                </a:lnTo>
                <a:lnTo>
                  <a:pt x="315962" y="458469"/>
                </a:lnTo>
                <a:lnTo>
                  <a:pt x="304077" y="454659"/>
                </a:lnTo>
                <a:lnTo>
                  <a:pt x="294030" y="453389"/>
                </a:lnTo>
                <a:lnTo>
                  <a:pt x="283906" y="450850"/>
                </a:lnTo>
                <a:lnTo>
                  <a:pt x="272911" y="448309"/>
                </a:lnTo>
                <a:lnTo>
                  <a:pt x="261156" y="444500"/>
                </a:lnTo>
                <a:lnTo>
                  <a:pt x="248751" y="439419"/>
                </a:lnTo>
                <a:lnTo>
                  <a:pt x="235809" y="434339"/>
                </a:lnTo>
                <a:lnTo>
                  <a:pt x="222440" y="426719"/>
                </a:lnTo>
                <a:lnTo>
                  <a:pt x="211492" y="419100"/>
                </a:lnTo>
                <a:lnTo>
                  <a:pt x="199898" y="412750"/>
                </a:lnTo>
                <a:lnTo>
                  <a:pt x="187950" y="406400"/>
                </a:lnTo>
                <a:lnTo>
                  <a:pt x="70764" y="406400"/>
                </a:lnTo>
                <a:lnTo>
                  <a:pt x="78768" y="401319"/>
                </a:lnTo>
                <a:lnTo>
                  <a:pt x="87140" y="392429"/>
                </a:lnTo>
                <a:lnTo>
                  <a:pt x="94662" y="382269"/>
                </a:lnTo>
                <a:lnTo>
                  <a:pt x="100113" y="372109"/>
                </a:lnTo>
                <a:lnTo>
                  <a:pt x="102274" y="361950"/>
                </a:lnTo>
                <a:lnTo>
                  <a:pt x="101708" y="360725"/>
                </a:lnTo>
                <a:lnTo>
                  <a:pt x="99050" y="359409"/>
                </a:lnTo>
                <a:close/>
              </a:path>
              <a:path w="926464" h="627379">
                <a:moveTo>
                  <a:pt x="620189" y="520700"/>
                </a:moveTo>
                <a:lnTo>
                  <a:pt x="589114" y="546100"/>
                </a:lnTo>
                <a:lnTo>
                  <a:pt x="590149" y="553719"/>
                </a:lnTo>
                <a:lnTo>
                  <a:pt x="593875" y="562609"/>
                </a:lnTo>
                <a:lnTo>
                  <a:pt x="600409" y="570229"/>
                </a:lnTo>
                <a:lnTo>
                  <a:pt x="609869" y="576579"/>
                </a:lnTo>
                <a:lnTo>
                  <a:pt x="621618" y="581353"/>
                </a:lnTo>
                <a:lnTo>
                  <a:pt x="631069" y="579119"/>
                </a:lnTo>
                <a:lnTo>
                  <a:pt x="639114" y="571500"/>
                </a:lnTo>
                <a:lnTo>
                  <a:pt x="644362" y="562609"/>
                </a:lnTo>
                <a:lnTo>
                  <a:pt x="646723" y="552450"/>
                </a:lnTo>
                <a:lnTo>
                  <a:pt x="646103" y="541019"/>
                </a:lnTo>
                <a:lnTo>
                  <a:pt x="642410" y="532129"/>
                </a:lnTo>
                <a:lnTo>
                  <a:pt x="635552" y="524509"/>
                </a:lnTo>
                <a:lnTo>
                  <a:pt x="628049" y="521683"/>
                </a:lnTo>
                <a:lnTo>
                  <a:pt x="620189" y="520700"/>
                </a:lnTo>
                <a:close/>
              </a:path>
              <a:path w="926464" h="627379">
                <a:moveTo>
                  <a:pt x="807008" y="527050"/>
                </a:moveTo>
                <a:lnTo>
                  <a:pt x="752591" y="527050"/>
                </a:lnTo>
                <a:lnTo>
                  <a:pt x="745148" y="528319"/>
                </a:lnTo>
                <a:lnTo>
                  <a:pt x="729458" y="528319"/>
                </a:lnTo>
                <a:lnTo>
                  <a:pt x="720723" y="529589"/>
                </a:lnTo>
                <a:lnTo>
                  <a:pt x="833529" y="529589"/>
                </a:lnTo>
                <a:lnTo>
                  <a:pt x="818961" y="528319"/>
                </a:lnTo>
                <a:lnTo>
                  <a:pt x="807008" y="527050"/>
                </a:lnTo>
                <a:close/>
              </a:path>
              <a:path w="926464" h="627379">
                <a:moveTo>
                  <a:pt x="785383" y="525779"/>
                </a:moveTo>
                <a:lnTo>
                  <a:pt x="767895" y="525779"/>
                </a:lnTo>
                <a:lnTo>
                  <a:pt x="760092" y="527050"/>
                </a:lnTo>
                <a:lnTo>
                  <a:pt x="795556" y="527050"/>
                </a:lnTo>
                <a:lnTo>
                  <a:pt x="785383" y="525779"/>
                </a:lnTo>
                <a:close/>
              </a:path>
              <a:path w="926464" h="627379">
                <a:moveTo>
                  <a:pt x="625437" y="520700"/>
                </a:moveTo>
                <a:lnTo>
                  <a:pt x="620189" y="520700"/>
                </a:lnTo>
                <a:lnTo>
                  <a:pt x="628049" y="521683"/>
                </a:lnTo>
                <a:lnTo>
                  <a:pt x="625437" y="520700"/>
                </a:lnTo>
                <a:close/>
              </a:path>
              <a:path w="926464" h="627379">
                <a:moveTo>
                  <a:pt x="99151" y="103029"/>
                </a:moveTo>
                <a:lnTo>
                  <a:pt x="67581" y="137159"/>
                </a:lnTo>
                <a:lnTo>
                  <a:pt x="59106" y="147319"/>
                </a:lnTo>
                <a:lnTo>
                  <a:pt x="49824" y="158750"/>
                </a:lnTo>
                <a:lnTo>
                  <a:pt x="41306" y="166369"/>
                </a:lnTo>
                <a:lnTo>
                  <a:pt x="37644" y="175259"/>
                </a:lnTo>
                <a:lnTo>
                  <a:pt x="36053" y="185419"/>
                </a:lnTo>
                <a:lnTo>
                  <a:pt x="32423" y="198119"/>
                </a:lnTo>
                <a:lnTo>
                  <a:pt x="26647" y="210819"/>
                </a:lnTo>
                <a:lnTo>
                  <a:pt x="18619" y="222250"/>
                </a:lnTo>
                <a:lnTo>
                  <a:pt x="13631" y="233679"/>
                </a:lnTo>
                <a:lnTo>
                  <a:pt x="4277" y="271779"/>
                </a:lnTo>
                <a:lnTo>
                  <a:pt x="0" y="299719"/>
                </a:lnTo>
                <a:lnTo>
                  <a:pt x="1177" y="311150"/>
                </a:lnTo>
                <a:lnTo>
                  <a:pt x="5893" y="322579"/>
                </a:lnTo>
                <a:lnTo>
                  <a:pt x="12347" y="334009"/>
                </a:lnTo>
                <a:lnTo>
                  <a:pt x="18737" y="345439"/>
                </a:lnTo>
                <a:lnTo>
                  <a:pt x="24553" y="356869"/>
                </a:lnTo>
                <a:lnTo>
                  <a:pt x="31167" y="367029"/>
                </a:lnTo>
                <a:lnTo>
                  <a:pt x="38488" y="378459"/>
                </a:lnTo>
                <a:lnTo>
                  <a:pt x="45756" y="388619"/>
                </a:lnTo>
                <a:lnTo>
                  <a:pt x="54144" y="397509"/>
                </a:lnTo>
                <a:lnTo>
                  <a:pt x="64348" y="406400"/>
                </a:lnTo>
                <a:lnTo>
                  <a:pt x="66911" y="406400"/>
                </a:lnTo>
                <a:lnTo>
                  <a:pt x="65340" y="403859"/>
                </a:lnTo>
                <a:lnTo>
                  <a:pt x="65480" y="394969"/>
                </a:lnTo>
                <a:lnTo>
                  <a:pt x="91758" y="361950"/>
                </a:lnTo>
                <a:lnTo>
                  <a:pt x="99050" y="359409"/>
                </a:lnTo>
                <a:lnTo>
                  <a:pt x="101100" y="359409"/>
                </a:lnTo>
                <a:lnTo>
                  <a:pt x="99926" y="356869"/>
                </a:lnTo>
                <a:lnTo>
                  <a:pt x="89953" y="350519"/>
                </a:lnTo>
                <a:lnTo>
                  <a:pt x="83978" y="339089"/>
                </a:lnTo>
                <a:lnTo>
                  <a:pt x="73270" y="331469"/>
                </a:lnTo>
                <a:lnTo>
                  <a:pt x="63887" y="321309"/>
                </a:lnTo>
                <a:lnTo>
                  <a:pt x="61730" y="312419"/>
                </a:lnTo>
                <a:lnTo>
                  <a:pt x="56031" y="298450"/>
                </a:lnTo>
                <a:lnTo>
                  <a:pt x="57541" y="287019"/>
                </a:lnTo>
                <a:lnTo>
                  <a:pt x="55769" y="274319"/>
                </a:lnTo>
                <a:lnTo>
                  <a:pt x="58110" y="261619"/>
                </a:lnTo>
                <a:lnTo>
                  <a:pt x="64325" y="250189"/>
                </a:lnTo>
                <a:lnTo>
                  <a:pt x="69293" y="241300"/>
                </a:lnTo>
                <a:lnTo>
                  <a:pt x="73386" y="232409"/>
                </a:lnTo>
                <a:lnTo>
                  <a:pt x="91974" y="194309"/>
                </a:lnTo>
                <a:lnTo>
                  <a:pt x="130184" y="157479"/>
                </a:lnTo>
                <a:lnTo>
                  <a:pt x="138085" y="149859"/>
                </a:lnTo>
                <a:lnTo>
                  <a:pt x="128131" y="149859"/>
                </a:lnTo>
                <a:lnTo>
                  <a:pt x="119768" y="147319"/>
                </a:lnTo>
                <a:lnTo>
                  <a:pt x="96670" y="116839"/>
                </a:lnTo>
                <a:lnTo>
                  <a:pt x="96495" y="109219"/>
                </a:lnTo>
                <a:lnTo>
                  <a:pt x="99151" y="103029"/>
                </a:lnTo>
                <a:close/>
              </a:path>
              <a:path w="926464" h="627379">
                <a:moveTo>
                  <a:pt x="101708" y="360725"/>
                </a:moveTo>
                <a:lnTo>
                  <a:pt x="78768" y="401319"/>
                </a:lnTo>
                <a:lnTo>
                  <a:pt x="70764" y="406400"/>
                </a:lnTo>
                <a:lnTo>
                  <a:pt x="187950" y="406400"/>
                </a:lnTo>
                <a:lnTo>
                  <a:pt x="175937" y="401319"/>
                </a:lnTo>
                <a:lnTo>
                  <a:pt x="164150" y="400050"/>
                </a:lnTo>
                <a:lnTo>
                  <a:pt x="153171" y="393700"/>
                </a:lnTo>
                <a:lnTo>
                  <a:pt x="143362" y="386079"/>
                </a:lnTo>
                <a:lnTo>
                  <a:pt x="132804" y="377189"/>
                </a:lnTo>
                <a:lnTo>
                  <a:pt x="122861" y="370839"/>
                </a:lnTo>
                <a:lnTo>
                  <a:pt x="111881" y="365759"/>
                </a:lnTo>
                <a:lnTo>
                  <a:pt x="101708" y="360725"/>
                </a:lnTo>
                <a:close/>
              </a:path>
              <a:path w="926464" h="627379">
                <a:moveTo>
                  <a:pt x="101100" y="359409"/>
                </a:moveTo>
                <a:lnTo>
                  <a:pt x="99050" y="359409"/>
                </a:lnTo>
                <a:lnTo>
                  <a:pt x="101708" y="360725"/>
                </a:lnTo>
                <a:lnTo>
                  <a:pt x="101100" y="359409"/>
                </a:lnTo>
                <a:close/>
              </a:path>
              <a:path w="926464" h="627379">
                <a:moveTo>
                  <a:pt x="102883" y="101600"/>
                </a:moveTo>
                <a:lnTo>
                  <a:pt x="99151" y="103029"/>
                </a:lnTo>
                <a:lnTo>
                  <a:pt x="96495" y="109219"/>
                </a:lnTo>
                <a:lnTo>
                  <a:pt x="96670" y="116839"/>
                </a:lnTo>
                <a:lnTo>
                  <a:pt x="119768" y="147319"/>
                </a:lnTo>
                <a:lnTo>
                  <a:pt x="128131" y="149859"/>
                </a:lnTo>
                <a:lnTo>
                  <a:pt x="136325" y="149859"/>
                </a:lnTo>
                <a:lnTo>
                  <a:pt x="140088" y="147928"/>
                </a:lnTo>
                <a:lnTo>
                  <a:pt x="140719" y="147319"/>
                </a:lnTo>
                <a:lnTo>
                  <a:pt x="142566" y="139700"/>
                </a:lnTo>
                <a:lnTo>
                  <a:pt x="140488" y="132079"/>
                </a:lnTo>
                <a:lnTo>
                  <a:pt x="111016" y="102869"/>
                </a:lnTo>
                <a:lnTo>
                  <a:pt x="102883" y="101600"/>
                </a:lnTo>
                <a:close/>
              </a:path>
              <a:path w="926464" h="627379">
                <a:moveTo>
                  <a:pt x="140088" y="147928"/>
                </a:moveTo>
                <a:lnTo>
                  <a:pt x="136325" y="149859"/>
                </a:lnTo>
                <a:lnTo>
                  <a:pt x="138085" y="149859"/>
                </a:lnTo>
                <a:lnTo>
                  <a:pt x="140088" y="147928"/>
                </a:lnTo>
                <a:close/>
              </a:path>
              <a:path w="926464" h="627379">
                <a:moveTo>
                  <a:pt x="227151" y="101600"/>
                </a:moveTo>
                <a:lnTo>
                  <a:pt x="102883" y="101600"/>
                </a:lnTo>
                <a:lnTo>
                  <a:pt x="111016" y="102869"/>
                </a:lnTo>
                <a:lnTo>
                  <a:pt x="119748" y="107950"/>
                </a:lnTo>
                <a:lnTo>
                  <a:pt x="128174" y="114300"/>
                </a:lnTo>
                <a:lnTo>
                  <a:pt x="135389" y="123189"/>
                </a:lnTo>
                <a:lnTo>
                  <a:pt x="140488" y="132079"/>
                </a:lnTo>
                <a:lnTo>
                  <a:pt x="142566" y="139700"/>
                </a:lnTo>
                <a:lnTo>
                  <a:pt x="140719" y="147319"/>
                </a:lnTo>
                <a:lnTo>
                  <a:pt x="140088" y="147928"/>
                </a:lnTo>
                <a:lnTo>
                  <a:pt x="143747" y="146050"/>
                </a:lnTo>
                <a:lnTo>
                  <a:pt x="175858" y="123189"/>
                </a:lnTo>
                <a:lnTo>
                  <a:pt x="200986" y="114300"/>
                </a:lnTo>
                <a:lnTo>
                  <a:pt x="209556" y="110489"/>
                </a:lnTo>
                <a:lnTo>
                  <a:pt x="218845" y="106679"/>
                </a:lnTo>
                <a:lnTo>
                  <a:pt x="227151" y="101600"/>
                </a:lnTo>
                <a:close/>
              </a:path>
              <a:path w="926464" h="627379">
                <a:moveTo>
                  <a:pt x="218869" y="0"/>
                </a:moveTo>
                <a:lnTo>
                  <a:pt x="169813" y="20319"/>
                </a:lnTo>
                <a:lnTo>
                  <a:pt x="165851" y="24129"/>
                </a:lnTo>
                <a:lnTo>
                  <a:pt x="156937" y="30479"/>
                </a:lnTo>
                <a:lnTo>
                  <a:pt x="150265" y="38100"/>
                </a:lnTo>
                <a:lnTo>
                  <a:pt x="145184" y="44450"/>
                </a:lnTo>
                <a:lnTo>
                  <a:pt x="141048" y="49529"/>
                </a:lnTo>
                <a:lnTo>
                  <a:pt x="137208" y="55879"/>
                </a:lnTo>
                <a:lnTo>
                  <a:pt x="133016" y="63500"/>
                </a:lnTo>
                <a:lnTo>
                  <a:pt x="127823" y="71119"/>
                </a:lnTo>
                <a:lnTo>
                  <a:pt x="120983" y="80009"/>
                </a:lnTo>
                <a:lnTo>
                  <a:pt x="111846" y="90169"/>
                </a:lnTo>
                <a:lnTo>
                  <a:pt x="99765" y="101600"/>
                </a:lnTo>
                <a:lnTo>
                  <a:pt x="99151" y="103029"/>
                </a:lnTo>
                <a:lnTo>
                  <a:pt x="102883" y="101600"/>
                </a:lnTo>
                <a:lnTo>
                  <a:pt x="227151" y="101600"/>
                </a:lnTo>
                <a:lnTo>
                  <a:pt x="229228" y="100329"/>
                </a:lnTo>
                <a:lnTo>
                  <a:pt x="258230" y="66039"/>
                </a:lnTo>
                <a:lnTo>
                  <a:pt x="260939" y="45719"/>
                </a:lnTo>
                <a:lnTo>
                  <a:pt x="258650" y="35559"/>
                </a:lnTo>
                <a:lnTo>
                  <a:pt x="253667" y="24129"/>
                </a:lnTo>
                <a:lnTo>
                  <a:pt x="245791" y="12700"/>
                </a:lnTo>
                <a:lnTo>
                  <a:pt x="237502" y="6350"/>
                </a:lnTo>
                <a:lnTo>
                  <a:pt x="228570" y="1269"/>
                </a:lnTo>
                <a:lnTo>
                  <a:pt x="2188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63248" y="4872064"/>
            <a:ext cx="259079" cy="331470"/>
          </a:xfrm>
          <a:custGeom>
            <a:avLst/>
            <a:gdLst/>
            <a:ahLst/>
            <a:cxnLst/>
            <a:rect l="l" t="t" r="r" b="b"/>
            <a:pathLst>
              <a:path w="259080" h="331470">
                <a:moveTo>
                  <a:pt x="38955" y="0"/>
                </a:moveTo>
                <a:lnTo>
                  <a:pt x="32320" y="5718"/>
                </a:lnTo>
                <a:lnTo>
                  <a:pt x="28413" y="16086"/>
                </a:lnTo>
                <a:lnTo>
                  <a:pt x="27493" y="30522"/>
                </a:lnTo>
                <a:lnTo>
                  <a:pt x="29814" y="48445"/>
                </a:lnTo>
                <a:lnTo>
                  <a:pt x="29109" y="61125"/>
                </a:lnTo>
                <a:lnTo>
                  <a:pt x="27304" y="72623"/>
                </a:lnTo>
                <a:lnTo>
                  <a:pt x="26840" y="83715"/>
                </a:lnTo>
                <a:lnTo>
                  <a:pt x="25944" y="93329"/>
                </a:lnTo>
                <a:lnTo>
                  <a:pt x="22635" y="103208"/>
                </a:lnTo>
                <a:lnTo>
                  <a:pt x="17918" y="120351"/>
                </a:lnTo>
                <a:lnTo>
                  <a:pt x="15696" y="130546"/>
                </a:lnTo>
                <a:lnTo>
                  <a:pt x="14281" y="137142"/>
                </a:lnTo>
                <a:lnTo>
                  <a:pt x="12627" y="143290"/>
                </a:lnTo>
                <a:lnTo>
                  <a:pt x="9687" y="152142"/>
                </a:lnTo>
                <a:lnTo>
                  <a:pt x="4414" y="166852"/>
                </a:lnTo>
                <a:lnTo>
                  <a:pt x="4445" y="180244"/>
                </a:lnTo>
                <a:lnTo>
                  <a:pt x="7731" y="189387"/>
                </a:lnTo>
                <a:lnTo>
                  <a:pt x="9470" y="196804"/>
                </a:lnTo>
                <a:lnTo>
                  <a:pt x="9577" y="210232"/>
                </a:lnTo>
                <a:lnTo>
                  <a:pt x="9676" y="227386"/>
                </a:lnTo>
                <a:lnTo>
                  <a:pt x="9548" y="236364"/>
                </a:lnTo>
                <a:lnTo>
                  <a:pt x="8121" y="248439"/>
                </a:lnTo>
                <a:lnTo>
                  <a:pt x="7233" y="259274"/>
                </a:lnTo>
                <a:lnTo>
                  <a:pt x="9287" y="273098"/>
                </a:lnTo>
                <a:lnTo>
                  <a:pt x="9033" y="281843"/>
                </a:lnTo>
                <a:lnTo>
                  <a:pt x="5935" y="292995"/>
                </a:lnTo>
                <a:lnTo>
                  <a:pt x="0" y="310523"/>
                </a:lnTo>
                <a:lnTo>
                  <a:pt x="5252" y="321113"/>
                </a:lnTo>
                <a:lnTo>
                  <a:pt x="14195" y="328659"/>
                </a:lnTo>
                <a:lnTo>
                  <a:pt x="23808" y="331099"/>
                </a:lnTo>
                <a:lnTo>
                  <a:pt x="33828" y="327356"/>
                </a:lnTo>
                <a:lnTo>
                  <a:pt x="44853" y="319155"/>
                </a:lnTo>
                <a:lnTo>
                  <a:pt x="55288" y="308997"/>
                </a:lnTo>
                <a:lnTo>
                  <a:pt x="63537" y="299382"/>
                </a:lnTo>
                <a:lnTo>
                  <a:pt x="72311" y="294482"/>
                </a:lnTo>
                <a:lnTo>
                  <a:pt x="84181" y="289084"/>
                </a:lnTo>
                <a:lnTo>
                  <a:pt x="98511" y="279970"/>
                </a:lnTo>
                <a:lnTo>
                  <a:pt x="108731" y="273331"/>
                </a:lnTo>
                <a:lnTo>
                  <a:pt x="122618" y="270024"/>
                </a:lnTo>
                <a:lnTo>
                  <a:pt x="133385" y="264095"/>
                </a:lnTo>
                <a:lnTo>
                  <a:pt x="144203" y="256314"/>
                </a:lnTo>
                <a:lnTo>
                  <a:pt x="156182" y="252978"/>
                </a:lnTo>
                <a:lnTo>
                  <a:pt x="166228" y="249706"/>
                </a:lnTo>
                <a:lnTo>
                  <a:pt x="177663" y="242947"/>
                </a:lnTo>
                <a:lnTo>
                  <a:pt x="189419" y="234805"/>
                </a:lnTo>
                <a:lnTo>
                  <a:pt x="200424" y="227386"/>
                </a:lnTo>
                <a:lnTo>
                  <a:pt x="207557" y="220875"/>
                </a:lnTo>
                <a:lnTo>
                  <a:pt x="223519" y="218501"/>
                </a:lnTo>
                <a:lnTo>
                  <a:pt x="233695" y="217853"/>
                </a:lnTo>
                <a:lnTo>
                  <a:pt x="247275" y="213897"/>
                </a:lnTo>
                <a:lnTo>
                  <a:pt x="254889" y="210232"/>
                </a:lnTo>
                <a:lnTo>
                  <a:pt x="258491" y="200998"/>
                </a:lnTo>
                <a:lnTo>
                  <a:pt x="257905" y="180080"/>
                </a:lnTo>
                <a:lnTo>
                  <a:pt x="256425" y="174457"/>
                </a:lnTo>
                <a:lnTo>
                  <a:pt x="248326" y="165268"/>
                </a:lnTo>
                <a:lnTo>
                  <a:pt x="236125" y="158690"/>
                </a:lnTo>
                <a:lnTo>
                  <a:pt x="222994" y="153046"/>
                </a:lnTo>
                <a:lnTo>
                  <a:pt x="212104" y="146661"/>
                </a:lnTo>
                <a:lnTo>
                  <a:pt x="181014" y="120160"/>
                </a:lnTo>
                <a:lnTo>
                  <a:pt x="152807" y="92654"/>
                </a:lnTo>
                <a:lnTo>
                  <a:pt x="144619" y="84607"/>
                </a:lnTo>
                <a:lnTo>
                  <a:pt x="134823" y="77505"/>
                </a:lnTo>
                <a:lnTo>
                  <a:pt x="123607" y="70562"/>
                </a:lnTo>
                <a:lnTo>
                  <a:pt x="111159" y="62990"/>
                </a:lnTo>
                <a:lnTo>
                  <a:pt x="103227" y="56633"/>
                </a:lnTo>
                <a:lnTo>
                  <a:pt x="95640" y="48875"/>
                </a:lnTo>
                <a:lnTo>
                  <a:pt x="87802" y="39424"/>
                </a:lnTo>
                <a:lnTo>
                  <a:pt x="79120" y="27984"/>
                </a:lnTo>
                <a:lnTo>
                  <a:pt x="69000" y="14262"/>
                </a:lnTo>
                <a:lnTo>
                  <a:pt x="59579" y="5190"/>
                </a:lnTo>
                <a:lnTo>
                  <a:pt x="49656" y="165"/>
                </a:lnTo>
                <a:lnTo>
                  <a:pt x="3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9200" y="7315200"/>
            <a:ext cx="2705100" cy="393700"/>
          </a:xfrm>
          <a:custGeom>
            <a:avLst/>
            <a:gdLst/>
            <a:ahLst/>
            <a:cxnLst/>
            <a:rect l="l" t="t" r="r" b="b"/>
            <a:pathLst>
              <a:path w="2705100" h="393700">
                <a:moveTo>
                  <a:pt x="0" y="0"/>
                </a:moveTo>
                <a:lnTo>
                  <a:pt x="2705100" y="0"/>
                </a:lnTo>
                <a:lnTo>
                  <a:pt x="27051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24515" y="7676872"/>
            <a:ext cx="3365914" cy="749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70000" y="58674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70000" y="58674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399"/>
                </a:lnTo>
                <a:lnTo>
                  <a:pt x="0" y="787399"/>
                </a:lnTo>
                <a:lnTo>
                  <a:pt x="0" y="0"/>
                </a:lnTo>
                <a:close/>
              </a:path>
            </a:pathLst>
          </a:custGeom>
          <a:ln w="126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46127" y="6096587"/>
            <a:ext cx="8324215" cy="158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0091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  <a:hlinkClick r:id="rId5"/>
              </a:rPr>
              <a:t>http://www.dominio.com/pagina1.html</a:t>
            </a:r>
            <a:endParaRPr sz="2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</a:rPr>
              <a:t>../pagina2.html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00" y="8026400"/>
            <a:ext cx="2362200" cy="381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3815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</a:rPr>
              <a:t>404</a:t>
            </a:r>
            <a:r>
              <a:rPr dirty="0" sz="2500" spc="-5">
                <a:latin typeface="Consolas"/>
                <a:cs typeface="Consolas"/>
              </a:rPr>
              <a:t> </a:t>
            </a:r>
            <a:r>
              <a:rPr dirty="0" sz="2500" spc="-15">
                <a:latin typeface="Consolas"/>
                <a:cs typeface="Consolas"/>
              </a:rPr>
              <a:t>Not</a:t>
            </a:r>
            <a:r>
              <a:rPr dirty="0" sz="2500" spc="-5">
                <a:latin typeface="Consolas"/>
                <a:cs typeface="Consolas"/>
              </a:rPr>
              <a:t> </a:t>
            </a:r>
            <a:r>
              <a:rPr dirty="0" sz="2500" spc="-15">
                <a:latin typeface="Consolas"/>
                <a:cs typeface="Consolas"/>
              </a:rPr>
              <a:t>found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3281" y="3391462"/>
            <a:ext cx="1753235" cy="726440"/>
          </a:xfrm>
          <a:custGeom>
            <a:avLst/>
            <a:gdLst/>
            <a:ahLst/>
            <a:cxnLst/>
            <a:rect l="l" t="t" r="r" b="b"/>
            <a:pathLst>
              <a:path w="1753235" h="726439">
                <a:moveTo>
                  <a:pt x="203892" y="619703"/>
                </a:moveTo>
                <a:lnTo>
                  <a:pt x="207666" y="623569"/>
                </a:lnTo>
                <a:lnTo>
                  <a:pt x="209056" y="632460"/>
                </a:lnTo>
                <a:lnTo>
                  <a:pt x="207424" y="643889"/>
                </a:lnTo>
                <a:lnTo>
                  <a:pt x="203316" y="655319"/>
                </a:lnTo>
                <a:lnTo>
                  <a:pt x="197280" y="665479"/>
                </a:lnTo>
                <a:lnTo>
                  <a:pt x="189862" y="673100"/>
                </a:lnTo>
                <a:lnTo>
                  <a:pt x="183753" y="675920"/>
                </a:lnTo>
                <a:lnTo>
                  <a:pt x="192390" y="681989"/>
                </a:lnTo>
                <a:lnTo>
                  <a:pt x="232810" y="704850"/>
                </a:lnTo>
                <a:lnTo>
                  <a:pt x="245184" y="715010"/>
                </a:lnTo>
                <a:lnTo>
                  <a:pt x="252307" y="718819"/>
                </a:lnTo>
                <a:lnTo>
                  <a:pt x="261159" y="722629"/>
                </a:lnTo>
                <a:lnTo>
                  <a:pt x="272565" y="726439"/>
                </a:lnTo>
                <a:lnTo>
                  <a:pt x="283664" y="726439"/>
                </a:lnTo>
                <a:lnTo>
                  <a:pt x="319721" y="699769"/>
                </a:lnTo>
                <a:lnTo>
                  <a:pt x="329544" y="669289"/>
                </a:lnTo>
                <a:lnTo>
                  <a:pt x="326552" y="656589"/>
                </a:lnTo>
                <a:lnTo>
                  <a:pt x="319872" y="646429"/>
                </a:lnTo>
                <a:lnTo>
                  <a:pt x="310738" y="640079"/>
                </a:lnTo>
                <a:lnTo>
                  <a:pt x="300379" y="633729"/>
                </a:lnTo>
                <a:lnTo>
                  <a:pt x="290029" y="629919"/>
                </a:lnTo>
                <a:lnTo>
                  <a:pt x="287950" y="629919"/>
                </a:lnTo>
                <a:lnTo>
                  <a:pt x="276675" y="627379"/>
                </a:lnTo>
                <a:lnTo>
                  <a:pt x="231009" y="627379"/>
                </a:lnTo>
                <a:lnTo>
                  <a:pt x="217252" y="623569"/>
                </a:lnTo>
                <a:lnTo>
                  <a:pt x="203892" y="619703"/>
                </a:lnTo>
                <a:close/>
              </a:path>
              <a:path w="1753235" h="726439">
                <a:moveTo>
                  <a:pt x="16451" y="459398"/>
                </a:moveTo>
                <a:lnTo>
                  <a:pt x="11034" y="463550"/>
                </a:lnTo>
                <a:lnTo>
                  <a:pt x="7746" y="473710"/>
                </a:lnTo>
                <a:lnTo>
                  <a:pt x="0" y="487679"/>
                </a:lnTo>
                <a:lnTo>
                  <a:pt x="1607" y="496569"/>
                </a:lnTo>
                <a:lnTo>
                  <a:pt x="5327" y="508000"/>
                </a:lnTo>
                <a:lnTo>
                  <a:pt x="6192" y="520700"/>
                </a:lnTo>
                <a:lnTo>
                  <a:pt x="6145" y="533400"/>
                </a:lnTo>
                <a:lnTo>
                  <a:pt x="8945" y="547369"/>
                </a:lnTo>
                <a:lnTo>
                  <a:pt x="12888" y="556260"/>
                </a:lnTo>
                <a:lnTo>
                  <a:pt x="23739" y="566419"/>
                </a:lnTo>
                <a:lnTo>
                  <a:pt x="31373" y="575310"/>
                </a:lnTo>
                <a:lnTo>
                  <a:pt x="39268" y="588010"/>
                </a:lnTo>
                <a:lnTo>
                  <a:pt x="47033" y="600710"/>
                </a:lnTo>
                <a:lnTo>
                  <a:pt x="54278" y="612139"/>
                </a:lnTo>
                <a:lnTo>
                  <a:pt x="60614" y="618489"/>
                </a:lnTo>
                <a:lnTo>
                  <a:pt x="70890" y="622300"/>
                </a:lnTo>
                <a:lnTo>
                  <a:pt x="84577" y="626110"/>
                </a:lnTo>
                <a:lnTo>
                  <a:pt x="99003" y="629919"/>
                </a:lnTo>
                <a:lnTo>
                  <a:pt x="111494" y="635000"/>
                </a:lnTo>
                <a:lnTo>
                  <a:pt x="120116" y="640079"/>
                </a:lnTo>
                <a:lnTo>
                  <a:pt x="130885" y="647700"/>
                </a:lnTo>
                <a:lnTo>
                  <a:pt x="143108" y="655319"/>
                </a:lnTo>
                <a:lnTo>
                  <a:pt x="156097" y="664210"/>
                </a:lnTo>
                <a:lnTo>
                  <a:pt x="169161" y="670560"/>
                </a:lnTo>
                <a:lnTo>
                  <a:pt x="181609" y="676910"/>
                </a:lnTo>
                <a:lnTo>
                  <a:pt x="183753" y="675920"/>
                </a:lnTo>
                <a:lnTo>
                  <a:pt x="183353" y="675639"/>
                </a:lnTo>
                <a:lnTo>
                  <a:pt x="178235" y="666750"/>
                </a:lnTo>
                <a:lnTo>
                  <a:pt x="176497" y="656589"/>
                </a:lnTo>
                <a:lnTo>
                  <a:pt x="177602" y="645160"/>
                </a:lnTo>
                <a:lnTo>
                  <a:pt x="181012" y="635000"/>
                </a:lnTo>
                <a:lnTo>
                  <a:pt x="186190" y="626110"/>
                </a:lnTo>
                <a:lnTo>
                  <a:pt x="192598" y="621029"/>
                </a:lnTo>
                <a:lnTo>
                  <a:pt x="199697" y="618489"/>
                </a:lnTo>
                <a:lnTo>
                  <a:pt x="202145" y="618489"/>
                </a:lnTo>
                <a:lnTo>
                  <a:pt x="176601" y="609600"/>
                </a:lnTo>
                <a:lnTo>
                  <a:pt x="166688" y="607060"/>
                </a:lnTo>
                <a:lnTo>
                  <a:pt x="155272" y="601979"/>
                </a:lnTo>
                <a:lnTo>
                  <a:pt x="143120" y="594360"/>
                </a:lnTo>
                <a:lnTo>
                  <a:pt x="130447" y="588010"/>
                </a:lnTo>
                <a:lnTo>
                  <a:pt x="119757" y="585469"/>
                </a:lnTo>
                <a:lnTo>
                  <a:pt x="111344" y="580389"/>
                </a:lnTo>
                <a:lnTo>
                  <a:pt x="100473" y="571500"/>
                </a:lnTo>
                <a:lnTo>
                  <a:pt x="88740" y="560069"/>
                </a:lnTo>
                <a:lnTo>
                  <a:pt x="77741" y="551179"/>
                </a:lnTo>
                <a:lnTo>
                  <a:pt x="69074" y="544829"/>
                </a:lnTo>
                <a:lnTo>
                  <a:pt x="62784" y="541019"/>
                </a:lnTo>
                <a:lnTo>
                  <a:pt x="56309" y="535939"/>
                </a:lnTo>
                <a:lnTo>
                  <a:pt x="58720" y="521969"/>
                </a:lnTo>
                <a:lnTo>
                  <a:pt x="64719" y="516889"/>
                </a:lnTo>
                <a:lnTo>
                  <a:pt x="58286" y="514350"/>
                </a:lnTo>
                <a:lnTo>
                  <a:pt x="51724" y="510539"/>
                </a:lnTo>
                <a:lnTo>
                  <a:pt x="58683" y="508000"/>
                </a:lnTo>
                <a:lnTo>
                  <a:pt x="63496" y="501650"/>
                </a:lnTo>
                <a:lnTo>
                  <a:pt x="61218" y="496569"/>
                </a:lnTo>
                <a:lnTo>
                  <a:pt x="65514" y="490219"/>
                </a:lnTo>
                <a:lnTo>
                  <a:pt x="61218" y="490219"/>
                </a:lnTo>
                <a:lnTo>
                  <a:pt x="50985" y="486410"/>
                </a:lnTo>
                <a:lnTo>
                  <a:pt x="38586" y="478789"/>
                </a:lnTo>
                <a:lnTo>
                  <a:pt x="26659" y="471169"/>
                </a:lnTo>
                <a:lnTo>
                  <a:pt x="17843" y="462279"/>
                </a:lnTo>
                <a:lnTo>
                  <a:pt x="16451" y="459398"/>
                </a:lnTo>
                <a:close/>
              </a:path>
              <a:path w="1753235" h="726439">
                <a:moveTo>
                  <a:pt x="199697" y="618489"/>
                </a:moveTo>
                <a:lnTo>
                  <a:pt x="176497" y="656589"/>
                </a:lnTo>
                <a:lnTo>
                  <a:pt x="178235" y="666750"/>
                </a:lnTo>
                <a:lnTo>
                  <a:pt x="183353" y="675639"/>
                </a:lnTo>
                <a:lnTo>
                  <a:pt x="183753" y="675920"/>
                </a:lnTo>
                <a:lnTo>
                  <a:pt x="189862" y="673100"/>
                </a:lnTo>
                <a:lnTo>
                  <a:pt x="197280" y="665479"/>
                </a:lnTo>
                <a:lnTo>
                  <a:pt x="203316" y="655319"/>
                </a:lnTo>
                <a:lnTo>
                  <a:pt x="207424" y="643889"/>
                </a:lnTo>
                <a:lnTo>
                  <a:pt x="209056" y="632460"/>
                </a:lnTo>
                <a:lnTo>
                  <a:pt x="207666" y="623569"/>
                </a:lnTo>
                <a:lnTo>
                  <a:pt x="203892" y="619703"/>
                </a:lnTo>
                <a:lnTo>
                  <a:pt x="199697" y="618489"/>
                </a:lnTo>
                <a:close/>
              </a:path>
              <a:path w="1753235" h="726439">
                <a:moveTo>
                  <a:pt x="267403" y="626110"/>
                </a:moveTo>
                <a:lnTo>
                  <a:pt x="259167" y="627379"/>
                </a:lnTo>
                <a:lnTo>
                  <a:pt x="276675" y="627379"/>
                </a:lnTo>
                <a:lnTo>
                  <a:pt x="267403" y="626110"/>
                </a:lnTo>
                <a:close/>
              </a:path>
              <a:path w="1753235" h="726439">
                <a:moveTo>
                  <a:pt x="202707" y="618489"/>
                </a:moveTo>
                <a:lnTo>
                  <a:pt x="199697" y="618489"/>
                </a:lnTo>
                <a:lnTo>
                  <a:pt x="203892" y="619703"/>
                </a:lnTo>
                <a:lnTo>
                  <a:pt x="202707" y="618489"/>
                </a:lnTo>
                <a:close/>
              </a:path>
              <a:path w="1753235" h="726439">
                <a:moveTo>
                  <a:pt x="17663" y="458469"/>
                </a:moveTo>
                <a:lnTo>
                  <a:pt x="50985" y="486410"/>
                </a:lnTo>
                <a:lnTo>
                  <a:pt x="61218" y="490219"/>
                </a:lnTo>
                <a:lnTo>
                  <a:pt x="65071" y="489318"/>
                </a:lnTo>
                <a:lnTo>
                  <a:pt x="27030" y="459739"/>
                </a:lnTo>
                <a:lnTo>
                  <a:pt x="17663" y="458469"/>
                </a:lnTo>
                <a:close/>
              </a:path>
              <a:path w="1753235" h="726439">
                <a:moveTo>
                  <a:pt x="65071" y="489318"/>
                </a:moveTo>
                <a:lnTo>
                  <a:pt x="61218" y="490219"/>
                </a:lnTo>
                <a:lnTo>
                  <a:pt x="65514" y="490219"/>
                </a:lnTo>
                <a:lnTo>
                  <a:pt x="65071" y="489318"/>
                </a:lnTo>
                <a:close/>
              </a:path>
              <a:path w="1753235" h="726439">
                <a:moveTo>
                  <a:pt x="92186" y="458469"/>
                </a:moveTo>
                <a:lnTo>
                  <a:pt x="17663" y="458469"/>
                </a:lnTo>
                <a:lnTo>
                  <a:pt x="27030" y="459739"/>
                </a:lnTo>
                <a:lnTo>
                  <a:pt x="37724" y="463550"/>
                </a:lnTo>
                <a:lnTo>
                  <a:pt x="48332" y="471169"/>
                </a:lnTo>
                <a:lnTo>
                  <a:pt x="57442" y="478789"/>
                </a:lnTo>
                <a:lnTo>
                  <a:pt x="63640" y="486410"/>
                </a:lnTo>
                <a:lnTo>
                  <a:pt x="65071" y="489318"/>
                </a:lnTo>
                <a:lnTo>
                  <a:pt x="66648" y="488950"/>
                </a:lnTo>
                <a:lnTo>
                  <a:pt x="70463" y="481329"/>
                </a:lnTo>
                <a:lnTo>
                  <a:pt x="82150" y="472439"/>
                </a:lnTo>
                <a:lnTo>
                  <a:pt x="89135" y="461010"/>
                </a:lnTo>
                <a:lnTo>
                  <a:pt x="92186" y="458469"/>
                </a:lnTo>
                <a:close/>
              </a:path>
              <a:path w="1753235" h="726439">
                <a:moveTo>
                  <a:pt x="437570" y="257810"/>
                </a:moveTo>
                <a:lnTo>
                  <a:pt x="433083" y="257810"/>
                </a:lnTo>
                <a:lnTo>
                  <a:pt x="427255" y="259079"/>
                </a:lnTo>
                <a:lnTo>
                  <a:pt x="414556" y="264160"/>
                </a:lnTo>
                <a:lnTo>
                  <a:pt x="377620" y="275589"/>
                </a:lnTo>
                <a:lnTo>
                  <a:pt x="354429" y="284479"/>
                </a:lnTo>
                <a:lnTo>
                  <a:pt x="343402" y="288289"/>
                </a:lnTo>
                <a:lnTo>
                  <a:pt x="329415" y="292100"/>
                </a:lnTo>
                <a:lnTo>
                  <a:pt x="317982" y="294639"/>
                </a:lnTo>
                <a:lnTo>
                  <a:pt x="308062" y="297179"/>
                </a:lnTo>
                <a:lnTo>
                  <a:pt x="298613" y="302260"/>
                </a:lnTo>
                <a:lnTo>
                  <a:pt x="288593" y="308610"/>
                </a:lnTo>
                <a:lnTo>
                  <a:pt x="278357" y="314960"/>
                </a:lnTo>
                <a:lnTo>
                  <a:pt x="266258" y="321310"/>
                </a:lnTo>
                <a:lnTo>
                  <a:pt x="253127" y="327660"/>
                </a:lnTo>
                <a:lnTo>
                  <a:pt x="239797" y="331469"/>
                </a:lnTo>
                <a:lnTo>
                  <a:pt x="227100" y="335279"/>
                </a:lnTo>
                <a:lnTo>
                  <a:pt x="215946" y="337819"/>
                </a:lnTo>
                <a:lnTo>
                  <a:pt x="203224" y="342900"/>
                </a:lnTo>
                <a:lnTo>
                  <a:pt x="190028" y="347979"/>
                </a:lnTo>
                <a:lnTo>
                  <a:pt x="177453" y="354329"/>
                </a:lnTo>
                <a:lnTo>
                  <a:pt x="166593" y="358139"/>
                </a:lnTo>
                <a:lnTo>
                  <a:pt x="146637" y="365760"/>
                </a:lnTo>
                <a:lnTo>
                  <a:pt x="133764" y="370839"/>
                </a:lnTo>
                <a:lnTo>
                  <a:pt x="119634" y="375919"/>
                </a:lnTo>
                <a:lnTo>
                  <a:pt x="104752" y="382269"/>
                </a:lnTo>
                <a:lnTo>
                  <a:pt x="94807" y="388619"/>
                </a:lnTo>
                <a:lnTo>
                  <a:pt x="84885" y="396239"/>
                </a:lnTo>
                <a:lnTo>
                  <a:pt x="74558" y="405129"/>
                </a:lnTo>
                <a:lnTo>
                  <a:pt x="63396" y="414019"/>
                </a:lnTo>
                <a:lnTo>
                  <a:pt x="31683" y="436879"/>
                </a:lnTo>
                <a:lnTo>
                  <a:pt x="14775" y="455929"/>
                </a:lnTo>
                <a:lnTo>
                  <a:pt x="16451" y="459398"/>
                </a:lnTo>
                <a:lnTo>
                  <a:pt x="17663" y="458469"/>
                </a:lnTo>
                <a:lnTo>
                  <a:pt x="92186" y="458469"/>
                </a:lnTo>
                <a:lnTo>
                  <a:pt x="101337" y="450850"/>
                </a:lnTo>
                <a:lnTo>
                  <a:pt x="111335" y="445769"/>
                </a:lnTo>
                <a:lnTo>
                  <a:pt x="124201" y="435610"/>
                </a:lnTo>
                <a:lnTo>
                  <a:pt x="133340" y="430529"/>
                </a:lnTo>
                <a:lnTo>
                  <a:pt x="144910" y="426719"/>
                </a:lnTo>
                <a:lnTo>
                  <a:pt x="157954" y="421639"/>
                </a:lnTo>
                <a:lnTo>
                  <a:pt x="195770" y="401319"/>
                </a:lnTo>
                <a:lnTo>
                  <a:pt x="223536" y="392429"/>
                </a:lnTo>
                <a:lnTo>
                  <a:pt x="235229" y="388619"/>
                </a:lnTo>
                <a:lnTo>
                  <a:pt x="243590" y="386079"/>
                </a:lnTo>
                <a:lnTo>
                  <a:pt x="250846" y="383539"/>
                </a:lnTo>
                <a:lnTo>
                  <a:pt x="261420" y="378460"/>
                </a:lnTo>
                <a:lnTo>
                  <a:pt x="303087" y="361950"/>
                </a:lnTo>
                <a:lnTo>
                  <a:pt x="329194" y="350519"/>
                </a:lnTo>
                <a:lnTo>
                  <a:pt x="338758" y="346710"/>
                </a:lnTo>
                <a:lnTo>
                  <a:pt x="347216" y="344169"/>
                </a:lnTo>
                <a:lnTo>
                  <a:pt x="357780" y="341629"/>
                </a:lnTo>
                <a:lnTo>
                  <a:pt x="370015" y="337819"/>
                </a:lnTo>
                <a:lnTo>
                  <a:pt x="383489" y="334010"/>
                </a:lnTo>
                <a:lnTo>
                  <a:pt x="412416" y="327660"/>
                </a:lnTo>
                <a:lnTo>
                  <a:pt x="441093" y="320039"/>
                </a:lnTo>
                <a:lnTo>
                  <a:pt x="454253" y="316229"/>
                </a:lnTo>
                <a:lnTo>
                  <a:pt x="447914" y="316229"/>
                </a:lnTo>
                <a:lnTo>
                  <a:pt x="438692" y="313689"/>
                </a:lnTo>
                <a:lnTo>
                  <a:pt x="431263" y="307339"/>
                </a:lnTo>
                <a:lnTo>
                  <a:pt x="425863" y="299719"/>
                </a:lnTo>
                <a:lnTo>
                  <a:pt x="422728" y="290829"/>
                </a:lnTo>
                <a:lnTo>
                  <a:pt x="422095" y="280669"/>
                </a:lnTo>
                <a:lnTo>
                  <a:pt x="424200" y="271779"/>
                </a:lnTo>
                <a:lnTo>
                  <a:pt x="429280" y="262889"/>
                </a:lnTo>
                <a:lnTo>
                  <a:pt x="437570" y="257810"/>
                </a:lnTo>
                <a:close/>
              </a:path>
              <a:path w="1753235" h="726439">
                <a:moveTo>
                  <a:pt x="1407557" y="58419"/>
                </a:moveTo>
                <a:lnTo>
                  <a:pt x="1392801" y="59689"/>
                </a:lnTo>
                <a:lnTo>
                  <a:pt x="1335423" y="72389"/>
                </a:lnTo>
                <a:lnTo>
                  <a:pt x="1323183" y="76200"/>
                </a:lnTo>
                <a:lnTo>
                  <a:pt x="1310115" y="78739"/>
                </a:lnTo>
                <a:lnTo>
                  <a:pt x="1280519" y="81279"/>
                </a:lnTo>
                <a:lnTo>
                  <a:pt x="1268938" y="82550"/>
                </a:lnTo>
                <a:lnTo>
                  <a:pt x="1257592" y="85089"/>
                </a:lnTo>
                <a:lnTo>
                  <a:pt x="1246216" y="86360"/>
                </a:lnTo>
                <a:lnTo>
                  <a:pt x="1222324" y="91439"/>
                </a:lnTo>
                <a:lnTo>
                  <a:pt x="1209280" y="92710"/>
                </a:lnTo>
                <a:lnTo>
                  <a:pt x="1195154" y="95250"/>
                </a:lnTo>
                <a:lnTo>
                  <a:pt x="1179681" y="97789"/>
                </a:lnTo>
                <a:lnTo>
                  <a:pt x="1166620" y="100329"/>
                </a:lnTo>
                <a:lnTo>
                  <a:pt x="1155640" y="102869"/>
                </a:lnTo>
                <a:lnTo>
                  <a:pt x="1136115" y="107950"/>
                </a:lnTo>
                <a:lnTo>
                  <a:pt x="1125664" y="109219"/>
                </a:lnTo>
                <a:lnTo>
                  <a:pt x="1113483" y="111760"/>
                </a:lnTo>
                <a:lnTo>
                  <a:pt x="1098620" y="113029"/>
                </a:lnTo>
                <a:lnTo>
                  <a:pt x="1080121" y="114300"/>
                </a:lnTo>
                <a:lnTo>
                  <a:pt x="1053660" y="118110"/>
                </a:lnTo>
                <a:lnTo>
                  <a:pt x="1044188" y="120650"/>
                </a:lnTo>
                <a:lnTo>
                  <a:pt x="1033772" y="123189"/>
                </a:lnTo>
                <a:lnTo>
                  <a:pt x="1022042" y="125729"/>
                </a:lnTo>
                <a:lnTo>
                  <a:pt x="1008626" y="128269"/>
                </a:lnTo>
                <a:lnTo>
                  <a:pt x="993155" y="132079"/>
                </a:lnTo>
                <a:lnTo>
                  <a:pt x="954561" y="138429"/>
                </a:lnTo>
                <a:lnTo>
                  <a:pt x="906523" y="149860"/>
                </a:lnTo>
                <a:lnTo>
                  <a:pt x="884906" y="157479"/>
                </a:lnTo>
                <a:lnTo>
                  <a:pt x="877445" y="160019"/>
                </a:lnTo>
                <a:lnTo>
                  <a:pt x="872314" y="161289"/>
                </a:lnTo>
                <a:lnTo>
                  <a:pt x="869116" y="162560"/>
                </a:lnTo>
                <a:lnTo>
                  <a:pt x="863189" y="165100"/>
                </a:lnTo>
                <a:lnTo>
                  <a:pt x="854693" y="167639"/>
                </a:lnTo>
                <a:lnTo>
                  <a:pt x="843787" y="171450"/>
                </a:lnTo>
                <a:lnTo>
                  <a:pt x="830630" y="173989"/>
                </a:lnTo>
                <a:lnTo>
                  <a:pt x="815383" y="179069"/>
                </a:lnTo>
                <a:lnTo>
                  <a:pt x="798205" y="182879"/>
                </a:lnTo>
                <a:lnTo>
                  <a:pt x="779254" y="186689"/>
                </a:lnTo>
                <a:lnTo>
                  <a:pt x="758692" y="190500"/>
                </a:lnTo>
                <a:lnTo>
                  <a:pt x="741194" y="194310"/>
                </a:lnTo>
                <a:lnTo>
                  <a:pt x="726735" y="196850"/>
                </a:lnTo>
                <a:lnTo>
                  <a:pt x="714520" y="198119"/>
                </a:lnTo>
                <a:lnTo>
                  <a:pt x="683381" y="201929"/>
                </a:lnTo>
                <a:lnTo>
                  <a:pt x="672185" y="203200"/>
                </a:lnTo>
                <a:lnTo>
                  <a:pt x="659254" y="205739"/>
                </a:lnTo>
                <a:lnTo>
                  <a:pt x="646984" y="208279"/>
                </a:lnTo>
                <a:lnTo>
                  <a:pt x="633563" y="212089"/>
                </a:lnTo>
                <a:lnTo>
                  <a:pt x="605492" y="219710"/>
                </a:lnTo>
                <a:lnTo>
                  <a:pt x="579495" y="227329"/>
                </a:lnTo>
                <a:lnTo>
                  <a:pt x="568665" y="231139"/>
                </a:lnTo>
                <a:lnTo>
                  <a:pt x="560023" y="232410"/>
                </a:lnTo>
                <a:lnTo>
                  <a:pt x="551244" y="234950"/>
                </a:lnTo>
                <a:lnTo>
                  <a:pt x="540178" y="236219"/>
                </a:lnTo>
                <a:lnTo>
                  <a:pt x="513296" y="241300"/>
                </a:lnTo>
                <a:lnTo>
                  <a:pt x="469020" y="248919"/>
                </a:lnTo>
                <a:lnTo>
                  <a:pt x="429280" y="262889"/>
                </a:lnTo>
                <a:lnTo>
                  <a:pt x="422095" y="280669"/>
                </a:lnTo>
                <a:lnTo>
                  <a:pt x="422728" y="290829"/>
                </a:lnTo>
                <a:lnTo>
                  <a:pt x="425863" y="299719"/>
                </a:lnTo>
                <a:lnTo>
                  <a:pt x="431263" y="307339"/>
                </a:lnTo>
                <a:lnTo>
                  <a:pt x="438692" y="313689"/>
                </a:lnTo>
                <a:lnTo>
                  <a:pt x="447914" y="316229"/>
                </a:lnTo>
                <a:lnTo>
                  <a:pt x="455415" y="315346"/>
                </a:lnTo>
                <a:lnTo>
                  <a:pt x="464515" y="274319"/>
                </a:lnTo>
                <a:lnTo>
                  <a:pt x="442823" y="257810"/>
                </a:lnTo>
                <a:lnTo>
                  <a:pt x="669337" y="257810"/>
                </a:lnTo>
                <a:lnTo>
                  <a:pt x="676434" y="256539"/>
                </a:lnTo>
                <a:lnTo>
                  <a:pt x="704732" y="248919"/>
                </a:lnTo>
                <a:lnTo>
                  <a:pt x="718277" y="243839"/>
                </a:lnTo>
                <a:lnTo>
                  <a:pt x="734991" y="238760"/>
                </a:lnTo>
                <a:lnTo>
                  <a:pt x="750437" y="234950"/>
                </a:lnTo>
                <a:lnTo>
                  <a:pt x="764747" y="232410"/>
                </a:lnTo>
                <a:lnTo>
                  <a:pt x="778056" y="228600"/>
                </a:lnTo>
                <a:lnTo>
                  <a:pt x="813304" y="224789"/>
                </a:lnTo>
                <a:lnTo>
                  <a:pt x="844332" y="220979"/>
                </a:lnTo>
                <a:lnTo>
                  <a:pt x="854358" y="220979"/>
                </a:lnTo>
                <a:lnTo>
                  <a:pt x="874735" y="218439"/>
                </a:lnTo>
                <a:lnTo>
                  <a:pt x="885353" y="215900"/>
                </a:lnTo>
                <a:lnTo>
                  <a:pt x="896093" y="214629"/>
                </a:lnTo>
                <a:lnTo>
                  <a:pt x="919261" y="209550"/>
                </a:lnTo>
                <a:lnTo>
                  <a:pt x="970104" y="199389"/>
                </a:lnTo>
                <a:lnTo>
                  <a:pt x="983287" y="195579"/>
                </a:lnTo>
                <a:lnTo>
                  <a:pt x="1084142" y="173989"/>
                </a:lnTo>
                <a:lnTo>
                  <a:pt x="1109829" y="168910"/>
                </a:lnTo>
                <a:lnTo>
                  <a:pt x="1123024" y="167639"/>
                </a:lnTo>
                <a:lnTo>
                  <a:pt x="1162661" y="160019"/>
                </a:lnTo>
                <a:lnTo>
                  <a:pt x="1175517" y="158750"/>
                </a:lnTo>
                <a:lnTo>
                  <a:pt x="1200020" y="153669"/>
                </a:lnTo>
                <a:lnTo>
                  <a:pt x="1233982" y="146050"/>
                </a:lnTo>
                <a:lnTo>
                  <a:pt x="1245774" y="142239"/>
                </a:lnTo>
                <a:lnTo>
                  <a:pt x="1282477" y="134619"/>
                </a:lnTo>
                <a:lnTo>
                  <a:pt x="1295652" y="132079"/>
                </a:lnTo>
                <a:lnTo>
                  <a:pt x="1309545" y="130810"/>
                </a:lnTo>
                <a:lnTo>
                  <a:pt x="1321522" y="128269"/>
                </a:lnTo>
                <a:lnTo>
                  <a:pt x="1333409" y="127000"/>
                </a:lnTo>
                <a:lnTo>
                  <a:pt x="1345339" y="127000"/>
                </a:lnTo>
                <a:lnTo>
                  <a:pt x="1396188" y="121919"/>
                </a:lnTo>
                <a:lnTo>
                  <a:pt x="1410355" y="119379"/>
                </a:lnTo>
                <a:lnTo>
                  <a:pt x="1415500" y="117704"/>
                </a:lnTo>
                <a:lnTo>
                  <a:pt x="1405244" y="116839"/>
                </a:lnTo>
                <a:lnTo>
                  <a:pt x="1393012" y="115569"/>
                </a:lnTo>
                <a:lnTo>
                  <a:pt x="1383531" y="110489"/>
                </a:lnTo>
                <a:lnTo>
                  <a:pt x="1376717" y="105410"/>
                </a:lnTo>
                <a:lnTo>
                  <a:pt x="1372482" y="99060"/>
                </a:lnTo>
                <a:lnTo>
                  <a:pt x="1370741" y="92710"/>
                </a:lnTo>
                <a:lnTo>
                  <a:pt x="1371406" y="85089"/>
                </a:lnTo>
                <a:lnTo>
                  <a:pt x="1407690" y="58447"/>
                </a:lnTo>
                <a:lnTo>
                  <a:pt x="1407557" y="58419"/>
                </a:lnTo>
                <a:close/>
              </a:path>
              <a:path w="1753235" h="726439">
                <a:moveTo>
                  <a:pt x="455415" y="315346"/>
                </a:moveTo>
                <a:lnTo>
                  <a:pt x="447914" y="316229"/>
                </a:lnTo>
                <a:lnTo>
                  <a:pt x="454253" y="316229"/>
                </a:lnTo>
                <a:lnTo>
                  <a:pt x="455415" y="315346"/>
                </a:lnTo>
                <a:close/>
              </a:path>
              <a:path w="1753235" h="726439">
                <a:moveTo>
                  <a:pt x="669337" y="257810"/>
                </a:moveTo>
                <a:lnTo>
                  <a:pt x="442823" y="257810"/>
                </a:lnTo>
                <a:lnTo>
                  <a:pt x="451546" y="260350"/>
                </a:lnTo>
                <a:lnTo>
                  <a:pt x="458895" y="266700"/>
                </a:lnTo>
                <a:lnTo>
                  <a:pt x="464515" y="274319"/>
                </a:lnTo>
                <a:lnTo>
                  <a:pt x="468052" y="283210"/>
                </a:lnTo>
                <a:lnTo>
                  <a:pt x="469149" y="293369"/>
                </a:lnTo>
                <a:lnTo>
                  <a:pt x="467452" y="302260"/>
                </a:lnTo>
                <a:lnTo>
                  <a:pt x="462605" y="309879"/>
                </a:lnTo>
                <a:lnTo>
                  <a:pt x="455415" y="315346"/>
                </a:lnTo>
                <a:lnTo>
                  <a:pt x="458693" y="314960"/>
                </a:lnTo>
                <a:lnTo>
                  <a:pt x="467660" y="312419"/>
                </a:lnTo>
                <a:lnTo>
                  <a:pt x="478153" y="309879"/>
                </a:lnTo>
                <a:lnTo>
                  <a:pt x="515928" y="297179"/>
                </a:lnTo>
                <a:lnTo>
                  <a:pt x="557141" y="285750"/>
                </a:lnTo>
                <a:lnTo>
                  <a:pt x="570309" y="281939"/>
                </a:lnTo>
                <a:lnTo>
                  <a:pt x="582715" y="278129"/>
                </a:lnTo>
                <a:lnTo>
                  <a:pt x="594074" y="275589"/>
                </a:lnTo>
                <a:lnTo>
                  <a:pt x="602013" y="273050"/>
                </a:lnTo>
                <a:lnTo>
                  <a:pt x="635162" y="265429"/>
                </a:lnTo>
                <a:lnTo>
                  <a:pt x="648390" y="262889"/>
                </a:lnTo>
                <a:lnTo>
                  <a:pt x="662240" y="259079"/>
                </a:lnTo>
                <a:lnTo>
                  <a:pt x="669337" y="257810"/>
                </a:lnTo>
                <a:close/>
              </a:path>
              <a:path w="1753235" h="726439">
                <a:moveTo>
                  <a:pt x="1691573" y="0"/>
                </a:moveTo>
                <a:lnTo>
                  <a:pt x="1675664" y="0"/>
                </a:lnTo>
                <a:lnTo>
                  <a:pt x="1637650" y="2539"/>
                </a:lnTo>
                <a:lnTo>
                  <a:pt x="1615396" y="6350"/>
                </a:lnTo>
                <a:lnTo>
                  <a:pt x="1602454" y="7619"/>
                </a:lnTo>
                <a:lnTo>
                  <a:pt x="1591007" y="10160"/>
                </a:lnTo>
                <a:lnTo>
                  <a:pt x="1580851" y="12700"/>
                </a:lnTo>
                <a:lnTo>
                  <a:pt x="1571782" y="13969"/>
                </a:lnTo>
                <a:lnTo>
                  <a:pt x="1563596" y="16510"/>
                </a:lnTo>
                <a:lnTo>
                  <a:pt x="1556088" y="19050"/>
                </a:lnTo>
                <a:lnTo>
                  <a:pt x="1549054" y="21589"/>
                </a:lnTo>
                <a:lnTo>
                  <a:pt x="1528753" y="29210"/>
                </a:lnTo>
                <a:lnTo>
                  <a:pt x="1521572" y="31750"/>
                </a:lnTo>
                <a:lnTo>
                  <a:pt x="1513845" y="34289"/>
                </a:lnTo>
                <a:lnTo>
                  <a:pt x="1505365" y="36829"/>
                </a:lnTo>
                <a:lnTo>
                  <a:pt x="1495931" y="39369"/>
                </a:lnTo>
                <a:lnTo>
                  <a:pt x="1485336" y="41910"/>
                </a:lnTo>
                <a:lnTo>
                  <a:pt x="1473377" y="45719"/>
                </a:lnTo>
                <a:lnTo>
                  <a:pt x="1459850" y="48260"/>
                </a:lnTo>
                <a:lnTo>
                  <a:pt x="1444550" y="50800"/>
                </a:lnTo>
                <a:lnTo>
                  <a:pt x="1427273" y="54610"/>
                </a:lnTo>
                <a:lnTo>
                  <a:pt x="1407690" y="58447"/>
                </a:lnTo>
                <a:lnTo>
                  <a:pt x="1419708" y="60960"/>
                </a:lnTo>
                <a:lnTo>
                  <a:pt x="1429245" y="64769"/>
                </a:lnTo>
                <a:lnTo>
                  <a:pt x="1436158" y="69850"/>
                </a:lnTo>
                <a:lnTo>
                  <a:pt x="1440440" y="77469"/>
                </a:lnTo>
                <a:lnTo>
                  <a:pt x="1442080" y="85089"/>
                </a:lnTo>
                <a:lnTo>
                  <a:pt x="1441071" y="93979"/>
                </a:lnTo>
                <a:lnTo>
                  <a:pt x="1437403" y="101600"/>
                </a:lnTo>
                <a:lnTo>
                  <a:pt x="1431066" y="109219"/>
                </a:lnTo>
                <a:lnTo>
                  <a:pt x="1422054" y="115569"/>
                </a:lnTo>
                <a:lnTo>
                  <a:pt x="1415500" y="117704"/>
                </a:lnTo>
                <a:lnTo>
                  <a:pt x="1420315" y="118110"/>
                </a:lnTo>
                <a:lnTo>
                  <a:pt x="1456679" y="113029"/>
                </a:lnTo>
                <a:lnTo>
                  <a:pt x="1473101" y="111760"/>
                </a:lnTo>
                <a:lnTo>
                  <a:pt x="1487805" y="109219"/>
                </a:lnTo>
                <a:lnTo>
                  <a:pt x="1501019" y="109219"/>
                </a:lnTo>
                <a:lnTo>
                  <a:pt x="1512972" y="107950"/>
                </a:lnTo>
                <a:lnTo>
                  <a:pt x="1590528" y="107950"/>
                </a:lnTo>
                <a:lnTo>
                  <a:pt x="1601386" y="106679"/>
                </a:lnTo>
                <a:lnTo>
                  <a:pt x="1613264" y="105410"/>
                </a:lnTo>
                <a:lnTo>
                  <a:pt x="1626388" y="104139"/>
                </a:lnTo>
                <a:lnTo>
                  <a:pt x="1640987" y="101600"/>
                </a:lnTo>
                <a:lnTo>
                  <a:pt x="1691318" y="90169"/>
                </a:lnTo>
                <a:lnTo>
                  <a:pt x="1728044" y="73660"/>
                </a:lnTo>
                <a:lnTo>
                  <a:pt x="1736887" y="68579"/>
                </a:lnTo>
                <a:lnTo>
                  <a:pt x="1743897" y="60960"/>
                </a:lnTo>
                <a:lnTo>
                  <a:pt x="1748993" y="53339"/>
                </a:lnTo>
                <a:lnTo>
                  <a:pt x="1752095" y="45719"/>
                </a:lnTo>
                <a:lnTo>
                  <a:pt x="1753122" y="36829"/>
                </a:lnTo>
                <a:lnTo>
                  <a:pt x="1751993" y="27939"/>
                </a:lnTo>
                <a:lnTo>
                  <a:pt x="1717562" y="2539"/>
                </a:lnTo>
                <a:lnTo>
                  <a:pt x="1705514" y="1269"/>
                </a:lnTo>
                <a:lnTo>
                  <a:pt x="1691573" y="0"/>
                </a:lnTo>
                <a:close/>
              </a:path>
              <a:path w="1753235" h="726439">
                <a:moveTo>
                  <a:pt x="1407690" y="58447"/>
                </a:moveTo>
                <a:lnTo>
                  <a:pt x="1374392" y="78739"/>
                </a:lnTo>
                <a:lnTo>
                  <a:pt x="1370741" y="92710"/>
                </a:lnTo>
                <a:lnTo>
                  <a:pt x="1372482" y="99060"/>
                </a:lnTo>
                <a:lnTo>
                  <a:pt x="1415500" y="117704"/>
                </a:lnTo>
                <a:lnTo>
                  <a:pt x="1422054" y="115569"/>
                </a:lnTo>
                <a:lnTo>
                  <a:pt x="1431066" y="109219"/>
                </a:lnTo>
                <a:lnTo>
                  <a:pt x="1437403" y="101600"/>
                </a:lnTo>
                <a:lnTo>
                  <a:pt x="1441071" y="93979"/>
                </a:lnTo>
                <a:lnTo>
                  <a:pt x="1442080" y="85089"/>
                </a:lnTo>
                <a:lnTo>
                  <a:pt x="1440440" y="77469"/>
                </a:lnTo>
                <a:lnTo>
                  <a:pt x="1436158" y="69850"/>
                </a:lnTo>
                <a:lnTo>
                  <a:pt x="1429245" y="64769"/>
                </a:lnTo>
                <a:lnTo>
                  <a:pt x="1419708" y="60960"/>
                </a:lnTo>
                <a:lnTo>
                  <a:pt x="1407690" y="5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9440" y="3895966"/>
            <a:ext cx="276225" cy="324485"/>
          </a:xfrm>
          <a:custGeom>
            <a:avLst/>
            <a:gdLst/>
            <a:ahLst/>
            <a:cxnLst/>
            <a:rect l="l" t="t" r="r" b="b"/>
            <a:pathLst>
              <a:path w="276225" h="324485">
                <a:moveTo>
                  <a:pt x="90910" y="0"/>
                </a:moveTo>
                <a:lnTo>
                  <a:pt x="82838" y="3923"/>
                </a:lnTo>
                <a:lnTo>
                  <a:pt x="76797" y="13467"/>
                </a:lnTo>
                <a:lnTo>
                  <a:pt x="73172" y="28099"/>
                </a:lnTo>
                <a:lnTo>
                  <a:pt x="72350" y="47287"/>
                </a:lnTo>
                <a:lnTo>
                  <a:pt x="69486" y="59541"/>
                </a:lnTo>
                <a:lnTo>
                  <a:pt x="65794" y="70963"/>
                </a:lnTo>
                <a:lnTo>
                  <a:pt x="63389" y="82898"/>
                </a:lnTo>
                <a:lnTo>
                  <a:pt x="60652" y="91321"/>
                </a:lnTo>
                <a:lnTo>
                  <a:pt x="55513" y="101036"/>
                </a:lnTo>
                <a:lnTo>
                  <a:pt x="47635" y="118341"/>
                </a:lnTo>
                <a:lnTo>
                  <a:pt x="42016" y="132497"/>
                </a:lnTo>
                <a:lnTo>
                  <a:pt x="39213" y="138646"/>
                </a:lnTo>
                <a:lnTo>
                  <a:pt x="34581" y="147704"/>
                </a:lnTo>
                <a:lnTo>
                  <a:pt x="26745" y="162318"/>
                </a:lnTo>
                <a:lnTo>
                  <a:pt x="25717" y="174002"/>
                </a:lnTo>
                <a:lnTo>
                  <a:pt x="27361" y="183076"/>
                </a:lnTo>
                <a:lnTo>
                  <a:pt x="27519" y="191079"/>
                </a:lnTo>
                <a:lnTo>
                  <a:pt x="23750" y="215121"/>
                </a:lnTo>
                <a:lnTo>
                  <a:pt x="20607" y="231493"/>
                </a:lnTo>
                <a:lnTo>
                  <a:pt x="17435" y="241990"/>
                </a:lnTo>
                <a:lnTo>
                  <a:pt x="15019" y="252962"/>
                </a:lnTo>
                <a:lnTo>
                  <a:pt x="14609" y="268618"/>
                </a:lnTo>
                <a:lnTo>
                  <a:pt x="10505" y="278311"/>
                </a:lnTo>
                <a:lnTo>
                  <a:pt x="1409" y="291505"/>
                </a:lnTo>
                <a:lnTo>
                  <a:pt x="0" y="302213"/>
                </a:lnTo>
                <a:lnTo>
                  <a:pt x="4551" y="312601"/>
                </a:lnTo>
                <a:lnTo>
                  <a:pt x="13247" y="320561"/>
                </a:lnTo>
                <a:lnTo>
                  <a:pt x="24272" y="323984"/>
                </a:lnTo>
                <a:lnTo>
                  <a:pt x="34595" y="320343"/>
                </a:lnTo>
                <a:lnTo>
                  <a:pt x="46241" y="313782"/>
                </a:lnTo>
                <a:lnTo>
                  <a:pt x="58163" y="305688"/>
                </a:lnTo>
                <a:lnTo>
                  <a:pt x="69320" y="297450"/>
                </a:lnTo>
                <a:lnTo>
                  <a:pt x="81335" y="294891"/>
                </a:lnTo>
                <a:lnTo>
                  <a:pt x="94042" y="290713"/>
                </a:lnTo>
                <a:lnTo>
                  <a:pt x="103839" y="285174"/>
                </a:lnTo>
                <a:lnTo>
                  <a:pt x="114936" y="280935"/>
                </a:lnTo>
                <a:lnTo>
                  <a:pt x="129844" y="279962"/>
                </a:lnTo>
                <a:lnTo>
                  <a:pt x="140682" y="275409"/>
                </a:lnTo>
                <a:lnTo>
                  <a:pt x="151927" y="270109"/>
                </a:lnTo>
                <a:lnTo>
                  <a:pt x="163681" y="269148"/>
                </a:lnTo>
                <a:lnTo>
                  <a:pt x="174102" y="267435"/>
                </a:lnTo>
                <a:lnTo>
                  <a:pt x="186331" y="262695"/>
                </a:lnTo>
                <a:lnTo>
                  <a:pt x="198985" y="256784"/>
                </a:lnTo>
                <a:lnTo>
                  <a:pt x="210680" y="251559"/>
                </a:lnTo>
                <a:lnTo>
                  <a:pt x="218725" y="246042"/>
                </a:lnTo>
                <a:lnTo>
                  <a:pt x="256274" y="246042"/>
                </a:lnTo>
                <a:lnTo>
                  <a:pt x="258581" y="245776"/>
                </a:lnTo>
                <a:lnTo>
                  <a:pt x="267238" y="243565"/>
                </a:lnTo>
                <a:lnTo>
                  <a:pt x="272609" y="235209"/>
                </a:lnTo>
                <a:lnTo>
                  <a:pt x="275614" y="214061"/>
                </a:lnTo>
                <a:lnTo>
                  <a:pt x="275209" y="208769"/>
                </a:lnTo>
                <a:lnTo>
                  <a:pt x="268965" y="198227"/>
                </a:lnTo>
                <a:lnTo>
                  <a:pt x="258204" y="189850"/>
                </a:lnTo>
                <a:lnTo>
                  <a:pt x="246557" y="182613"/>
                </a:lnTo>
                <a:lnTo>
                  <a:pt x="237656" y="175487"/>
                </a:lnTo>
                <a:lnTo>
                  <a:pt x="205626" y="136980"/>
                </a:lnTo>
                <a:lnTo>
                  <a:pt x="181054" y="102768"/>
                </a:lnTo>
                <a:lnTo>
                  <a:pt x="172553" y="93793"/>
                </a:lnTo>
                <a:lnTo>
                  <a:pt x="162823" y="85213"/>
                </a:lnTo>
                <a:lnTo>
                  <a:pt x="152448" y="76341"/>
                </a:lnTo>
                <a:lnTo>
                  <a:pt x="145036" y="68640"/>
                </a:lnTo>
                <a:lnTo>
                  <a:pt x="138498" y="59715"/>
                </a:lnTo>
                <a:lnTo>
                  <a:pt x="132284" y="49259"/>
                </a:lnTo>
                <a:lnTo>
                  <a:pt x="125845" y="36966"/>
                </a:lnTo>
                <a:lnTo>
                  <a:pt x="118632" y="22529"/>
                </a:lnTo>
                <a:lnTo>
                  <a:pt x="110493" y="10299"/>
                </a:lnTo>
                <a:lnTo>
                  <a:pt x="101361" y="2476"/>
                </a:lnTo>
                <a:lnTo>
                  <a:pt x="90910" y="0"/>
                </a:lnTo>
                <a:close/>
              </a:path>
              <a:path w="276225" h="324485">
                <a:moveTo>
                  <a:pt x="256274" y="246042"/>
                </a:moveTo>
                <a:lnTo>
                  <a:pt x="218725" y="246042"/>
                </a:lnTo>
                <a:lnTo>
                  <a:pt x="234784" y="246150"/>
                </a:lnTo>
                <a:lnTo>
                  <a:pt x="245047" y="247339"/>
                </a:lnTo>
                <a:lnTo>
                  <a:pt x="256274" y="246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9897" y="6677256"/>
            <a:ext cx="1121410" cy="641350"/>
          </a:xfrm>
          <a:custGeom>
            <a:avLst/>
            <a:gdLst/>
            <a:ahLst/>
            <a:cxnLst/>
            <a:rect l="l" t="t" r="r" b="b"/>
            <a:pathLst>
              <a:path w="1121410" h="641350">
                <a:moveTo>
                  <a:pt x="269998" y="524184"/>
                </a:moveTo>
                <a:lnTo>
                  <a:pt x="274195" y="527050"/>
                </a:lnTo>
                <a:lnTo>
                  <a:pt x="278401" y="534670"/>
                </a:lnTo>
                <a:lnTo>
                  <a:pt x="279652" y="543560"/>
                </a:lnTo>
                <a:lnTo>
                  <a:pt x="278227" y="553720"/>
                </a:lnTo>
                <a:lnTo>
                  <a:pt x="274408" y="563880"/>
                </a:lnTo>
                <a:lnTo>
                  <a:pt x="268475" y="572770"/>
                </a:lnTo>
                <a:lnTo>
                  <a:pt x="260706" y="579120"/>
                </a:lnTo>
                <a:lnTo>
                  <a:pt x="251490" y="581631"/>
                </a:lnTo>
                <a:lnTo>
                  <a:pt x="259630" y="585470"/>
                </a:lnTo>
                <a:lnTo>
                  <a:pt x="276301" y="591820"/>
                </a:lnTo>
                <a:lnTo>
                  <a:pt x="290050" y="598170"/>
                </a:lnTo>
                <a:lnTo>
                  <a:pt x="301367" y="603250"/>
                </a:lnTo>
                <a:lnTo>
                  <a:pt x="310739" y="608330"/>
                </a:lnTo>
                <a:lnTo>
                  <a:pt x="318654" y="613410"/>
                </a:lnTo>
                <a:lnTo>
                  <a:pt x="325600" y="617220"/>
                </a:lnTo>
                <a:lnTo>
                  <a:pt x="332067" y="622300"/>
                </a:lnTo>
                <a:lnTo>
                  <a:pt x="338541" y="626110"/>
                </a:lnTo>
                <a:lnTo>
                  <a:pt x="345511" y="629920"/>
                </a:lnTo>
                <a:lnTo>
                  <a:pt x="353465" y="632460"/>
                </a:lnTo>
                <a:lnTo>
                  <a:pt x="362891" y="636270"/>
                </a:lnTo>
                <a:lnTo>
                  <a:pt x="374278" y="640080"/>
                </a:lnTo>
                <a:lnTo>
                  <a:pt x="389032" y="641350"/>
                </a:lnTo>
                <a:lnTo>
                  <a:pt x="402886" y="641350"/>
                </a:lnTo>
                <a:lnTo>
                  <a:pt x="444102" y="619760"/>
                </a:lnTo>
                <a:lnTo>
                  <a:pt x="452536" y="598170"/>
                </a:lnTo>
                <a:lnTo>
                  <a:pt x="451389" y="584200"/>
                </a:lnTo>
                <a:lnTo>
                  <a:pt x="415288" y="551180"/>
                </a:lnTo>
                <a:lnTo>
                  <a:pt x="383187" y="541020"/>
                </a:lnTo>
                <a:lnTo>
                  <a:pt x="371922" y="538480"/>
                </a:lnTo>
                <a:lnTo>
                  <a:pt x="362284" y="537210"/>
                </a:lnTo>
                <a:lnTo>
                  <a:pt x="353747" y="535940"/>
                </a:lnTo>
                <a:lnTo>
                  <a:pt x="320067" y="535940"/>
                </a:lnTo>
                <a:lnTo>
                  <a:pt x="309130" y="534670"/>
                </a:lnTo>
                <a:lnTo>
                  <a:pt x="296132" y="532130"/>
                </a:lnTo>
                <a:lnTo>
                  <a:pt x="280546" y="527050"/>
                </a:lnTo>
                <a:lnTo>
                  <a:pt x="269998" y="524184"/>
                </a:lnTo>
                <a:close/>
              </a:path>
              <a:path w="1121410" h="641350">
                <a:moveTo>
                  <a:pt x="40283" y="299439"/>
                </a:moveTo>
                <a:lnTo>
                  <a:pt x="37171" y="300990"/>
                </a:lnTo>
                <a:lnTo>
                  <a:pt x="30341" y="308610"/>
                </a:lnTo>
                <a:lnTo>
                  <a:pt x="23105" y="318770"/>
                </a:lnTo>
                <a:lnTo>
                  <a:pt x="12028" y="330200"/>
                </a:lnTo>
                <a:lnTo>
                  <a:pt x="7242" y="339090"/>
                </a:lnTo>
                <a:lnTo>
                  <a:pt x="6457" y="349250"/>
                </a:lnTo>
                <a:lnTo>
                  <a:pt x="6482" y="360680"/>
                </a:lnTo>
                <a:lnTo>
                  <a:pt x="4130" y="372110"/>
                </a:lnTo>
                <a:lnTo>
                  <a:pt x="1245" y="384810"/>
                </a:lnTo>
                <a:lnTo>
                  <a:pt x="0" y="397510"/>
                </a:lnTo>
                <a:lnTo>
                  <a:pt x="1393" y="410210"/>
                </a:lnTo>
                <a:lnTo>
                  <a:pt x="3860" y="420370"/>
                </a:lnTo>
                <a:lnTo>
                  <a:pt x="9574" y="430530"/>
                </a:lnTo>
                <a:lnTo>
                  <a:pt x="22297" y="443230"/>
                </a:lnTo>
                <a:lnTo>
                  <a:pt x="30167" y="453390"/>
                </a:lnTo>
                <a:lnTo>
                  <a:pt x="38741" y="464820"/>
                </a:lnTo>
                <a:lnTo>
                  <a:pt x="47585" y="477520"/>
                </a:lnTo>
                <a:lnTo>
                  <a:pt x="56261" y="488950"/>
                </a:lnTo>
                <a:lnTo>
                  <a:pt x="64335" y="497840"/>
                </a:lnTo>
                <a:lnTo>
                  <a:pt x="71369" y="504190"/>
                </a:lnTo>
                <a:lnTo>
                  <a:pt x="82082" y="508000"/>
                </a:lnTo>
                <a:lnTo>
                  <a:pt x="95636" y="513080"/>
                </a:lnTo>
                <a:lnTo>
                  <a:pt x="110164" y="516890"/>
                </a:lnTo>
                <a:lnTo>
                  <a:pt x="123798" y="520700"/>
                </a:lnTo>
                <a:lnTo>
                  <a:pt x="134671" y="524510"/>
                </a:lnTo>
                <a:lnTo>
                  <a:pt x="140985" y="528320"/>
                </a:lnTo>
                <a:lnTo>
                  <a:pt x="149344" y="532130"/>
                </a:lnTo>
                <a:lnTo>
                  <a:pt x="170916" y="543560"/>
                </a:lnTo>
                <a:lnTo>
                  <a:pt x="183487" y="551180"/>
                </a:lnTo>
                <a:lnTo>
                  <a:pt x="196822" y="557530"/>
                </a:lnTo>
                <a:lnTo>
                  <a:pt x="210599" y="565150"/>
                </a:lnTo>
                <a:lnTo>
                  <a:pt x="224499" y="571500"/>
                </a:lnTo>
                <a:lnTo>
                  <a:pt x="238201" y="576580"/>
                </a:lnTo>
                <a:lnTo>
                  <a:pt x="251384" y="581660"/>
                </a:lnTo>
                <a:lnTo>
                  <a:pt x="248858" y="580390"/>
                </a:lnTo>
                <a:lnTo>
                  <a:pt x="241607" y="572770"/>
                </a:lnTo>
                <a:lnTo>
                  <a:pt x="237547" y="562610"/>
                </a:lnTo>
                <a:lnTo>
                  <a:pt x="236352" y="553720"/>
                </a:lnTo>
                <a:lnTo>
                  <a:pt x="237693" y="543560"/>
                </a:lnTo>
                <a:lnTo>
                  <a:pt x="241241" y="534670"/>
                </a:lnTo>
                <a:lnTo>
                  <a:pt x="246668" y="528320"/>
                </a:lnTo>
                <a:lnTo>
                  <a:pt x="253646" y="523240"/>
                </a:lnTo>
                <a:lnTo>
                  <a:pt x="261846" y="521970"/>
                </a:lnTo>
                <a:lnTo>
                  <a:pt x="266755" y="521970"/>
                </a:lnTo>
                <a:lnTo>
                  <a:pt x="255197" y="518160"/>
                </a:lnTo>
                <a:lnTo>
                  <a:pt x="240767" y="513080"/>
                </a:lnTo>
                <a:lnTo>
                  <a:pt x="219361" y="508000"/>
                </a:lnTo>
                <a:lnTo>
                  <a:pt x="209647" y="504190"/>
                </a:lnTo>
                <a:lnTo>
                  <a:pt x="198767" y="500380"/>
                </a:lnTo>
                <a:lnTo>
                  <a:pt x="187269" y="494030"/>
                </a:lnTo>
                <a:lnTo>
                  <a:pt x="161130" y="481330"/>
                </a:lnTo>
                <a:lnTo>
                  <a:pt x="148863" y="476250"/>
                </a:lnTo>
                <a:lnTo>
                  <a:pt x="138711" y="473710"/>
                </a:lnTo>
                <a:lnTo>
                  <a:pt x="130614" y="469900"/>
                </a:lnTo>
                <a:lnTo>
                  <a:pt x="119789" y="463550"/>
                </a:lnTo>
                <a:lnTo>
                  <a:pt x="106693" y="454660"/>
                </a:lnTo>
                <a:lnTo>
                  <a:pt x="91784" y="441960"/>
                </a:lnTo>
                <a:lnTo>
                  <a:pt x="72240" y="424180"/>
                </a:lnTo>
                <a:lnTo>
                  <a:pt x="64766" y="419100"/>
                </a:lnTo>
                <a:lnTo>
                  <a:pt x="55048" y="410210"/>
                </a:lnTo>
                <a:lnTo>
                  <a:pt x="51933" y="398780"/>
                </a:lnTo>
                <a:lnTo>
                  <a:pt x="53418" y="391160"/>
                </a:lnTo>
                <a:lnTo>
                  <a:pt x="60300" y="387350"/>
                </a:lnTo>
                <a:lnTo>
                  <a:pt x="53804" y="379730"/>
                </a:lnTo>
                <a:lnTo>
                  <a:pt x="56415" y="373380"/>
                </a:lnTo>
                <a:lnTo>
                  <a:pt x="66384" y="363220"/>
                </a:lnTo>
                <a:lnTo>
                  <a:pt x="72011" y="354330"/>
                </a:lnTo>
                <a:lnTo>
                  <a:pt x="79484" y="344170"/>
                </a:lnTo>
                <a:lnTo>
                  <a:pt x="76334" y="344170"/>
                </a:lnTo>
                <a:lnTo>
                  <a:pt x="68024" y="340360"/>
                </a:lnTo>
                <a:lnTo>
                  <a:pt x="58732" y="332740"/>
                </a:lnTo>
                <a:lnTo>
                  <a:pt x="49905" y="322580"/>
                </a:lnTo>
                <a:lnTo>
                  <a:pt x="42985" y="313690"/>
                </a:lnTo>
                <a:lnTo>
                  <a:pt x="39418" y="304800"/>
                </a:lnTo>
                <a:lnTo>
                  <a:pt x="40283" y="299439"/>
                </a:lnTo>
                <a:close/>
              </a:path>
              <a:path w="1121410" h="641350">
                <a:moveTo>
                  <a:pt x="261846" y="521970"/>
                </a:moveTo>
                <a:lnTo>
                  <a:pt x="236352" y="553720"/>
                </a:lnTo>
                <a:lnTo>
                  <a:pt x="237547" y="562610"/>
                </a:lnTo>
                <a:lnTo>
                  <a:pt x="241607" y="572770"/>
                </a:lnTo>
                <a:lnTo>
                  <a:pt x="248858" y="580390"/>
                </a:lnTo>
                <a:lnTo>
                  <a:pt x="251490" y="581631"/>
                </a:lnTo>
                <a:lnTo>
                  <a:pt x="260706" y="579120"/>
                </a:lnTo>
                <a:lnTo>
                  <a:pt x="268475" y="572770"/>
                </a:lnTo>
                <a:lnTo>
                  <a:pt x="274408" y="563880"/>
                </a:lnTo>
                <a:lnTo>
                  <a:pt x="278227" y="553720"/>
                </a:lnTo>
                <a:lnTo>
                  <a:pt x="279652" y="543560"/>
                </a:lnTo>
                <a:lnTo>
                  <a:pt x="278401" y="534670"/>
                </a:lnTo>
                <a:lnTo>
                  <a:pt x="274195" y="527050"/>
                </a:lnTo>
                <a:lnTo>
                  <a:pt x="269998" y="524184"/>
                </a:lnTo>
                <a:lnTo>
                  <a:pt x="261846" y="521970"/>
                </a:lnTo>
                <a:close/>
              </a:path>
              <a:path w="1121410" h="641350">
                <a:moveTo>
                  <a:pt x="266755" y="521970"/>
                </a:moveTo>
                <a:lnTo>
                  <a:pt x="261846" y="521970"/>
                </a:lnTo>
                <a:lnTo>
                  <a:pt x="269998" y="524184"/>
                </a:lnTo>
                <a:lnTo>
                  <a:pt x="266755" y="521970"/>
                </a:lnTo>
                <a:close/>
              </a:path>
              <a:path w="1121410" h="641350">
                <a:moveTo>
                  <a:pt x="44817" y="297180"/>
                </a:moveTo>
                <a:lnTo>
                  <a:pt x="40283" y="299439"/>
                </a:lnTo>
                <a:lnTo>
                  <a:pt x="39418" y="304800"/>
                </a:lnTo>
                <a:lnTo>
                  <a:pt x="42985" y="313690"/>
                </a:lnTo>
                <a:lnTo>
                  <a:pt x="49905" y="322580"/>
                </a:lnTo>
                <a:lnTo>
                  <a:pt x="58732" y="332740"/>
                </a:lnTo>
                <a:lnTo>
                  <a:pt x="68024" y="340360"/>
                </a:lnTo>
                <a:lnTo>
                  <a:pt x="76334" y="344170"/>
                </a:lnTo>
                <a:lnTo>
                  <a:pt x="80079" y="343361"/>
                </a:lnTo>
                <a:lnTo>
                  <a:pt x="82286" y="340360"/>
                </a:lnTo>
                <a:lnTo>
                  <a:pt x="80979" y="332740"/>
                </a:lnTo>
                <a:lnTo>
                  <a:pt x="53375" y="299720"/>
                </a:lnTo>
                <a:lnTo>
                  <a:pt x="44817" y="297180"/>
                </a:lnTo>
                <a:close/>
              </a:path>
              <a:path w="1121410" h="641350">
                <a:moveTo>
                  <a:pt x="80079" y="343361"/>
                </a:moveTo>
                <a:lnTo>
                  <a:pt x="76334" y="344170"/>
                </a:lnTo>
                <a:lnTo>
                  <a:pt x="79484" y="344170"/>
                </a:lnTo>
                <a:lnTo>
                  <a:pt x="80079" y="343361"/>
                </a:lnTo>
                <a:close/>
              </a:path>
              <a:path w="1121410" h="641350">
                <a:moveTo>
                  <a:pt x="146814" y="297180"/>
                </a:moveTo>
                <a:lnTo>
                  <a:pt x="44817" y="297180"/>
                </a:lnTo>
                <a:lnTo>
                  <a:pt x="53375" y="299720"/>
                </a:lnTo>
                <a:lnTo>
                  <a:pt x="62057" y="306070"/>
                </a:lnTo>
                <a:lnTo>
                  <a:pt x="70077" y="313690"/>
                </a:lnTo>
                <a:lnTo>
                  <a:pt x="76647" y="323850"/>
                </a:lnTo>
                <a:lnTo>
                  <a:pt x="80979" y="332740"/>
                </a:lnTo>
                <a:lnTo>
                  <a:pt x="82286" y="340360"/>
                </a:lnTo>
                <a:lnTo>
                  <a:pt x="80079" y="343361"/>
                </a:lnTo>
                <a:lnTo>
                  <a:pt x="82218" y="342900"/>
                </a:lnTo>
                <a:lnTo>
                  <a:pt x="90156" y="335280"/>
                </a:lnTo>
                <a:lnTo>
                  <a:pt x="98751" y="327660"/>
                </a:lnTo>
                <a:lnTo>
                  <a:pt x="113617" y="321310"/>
                </a:lnTo>
                <a:lnTo>
                  <a:pt x="122337" y="314960"/>
                </a:lnTo>
                <a:lnTo>
                  <a:pt x="132449" y="306070"/>
                </a:lnTo>
                <a:lnTo>
                  <a:pt x="144427" y="298450"/>
                </a:lnTo>
                <a:lnTo>
                  <a:pt x="146814" y="297180"/>
                </a:lnTo>
                <a:close/>
              </a:path>
              <a:path w="1121410" h="641350">
                <a:moveTo>
                  <a:pt x="792856" y="61426"/>
                </a:moveTo>
                <a:lnTo>
                  <a:pt x="785095" y="62230"/>
                </a:lnTo>
                <a:lnTo>
                  <a:pt x="770110" y="64770"/>
                </a:lnTo>
                <a:lnTo>
                  <a:pt x="719717" y="74930"/>
                </a:lnTo>
                <a:lnTo>
                  <a:pt x="707232" y="78740"/>
                </a:lnTo>
                <a:lnTo>
                  <a:pt x="682439" y="83820"/>
                </a:lnTo>
                <a:lnTo>
                  <a:pt x="633722" y="95250"/>
                </a:lnTo>
                <a:lnTo>
                  <a:pt x="621758" y="97790"/>
                </a:lnTo>
                <a:lnTo>
                  <a:pt x="605219" y="101600"/>
                </a:lnTo>
                <a:lnTo>
                  <a:pt x="591336" y="104140"/>
                </a:lnTo>
                <a:lnTo>
                  <a:pt x="579581" y="105410"/>
                </a:lnTo>
                <a:lnTo>
                  <a:pt x="569427" y="106680"/>
                </a:lnTo>
                <a:lnTo>
                  <a:pt x="560345" y="109220"/>
                </a:lnTo>
                <a:lnTo>
                  <a:pt x="543287" y="114300"/>
                </a:lnTo>
                <a:lnTo>
                  <a:pt x="535358" y="118110"/>
                </a:lnTo>
                <a:lnTo>
                  <a:pt x="525520" y="121920"/>
                </a:lnTo>
                <a:lnTo>
                  <a:pt x="514137" y="127000"/>
                </a:lnTo>
                <a:lnTo>
                  <a:pt x="501573" y="130810"/>
                </a:lnTo>
                <a:lnTo>
                  <a:pt x="488191" y="135890"/>
                </a:lnTo>
                <a:lnTo>
                  <a:pt x="446785" y="147320"/>
                </a:lnTo>
                <a:lnTo>
                  <a:pt x="433776" y="149860"/>
                </a:lnTo>
                <a:lnTo>
                  <a:pt x="421769" y="152400"/>
                </a:lnTo>
                <a:lnTo>
                  <a:pt x="411551" y="153670"/>
                </a:lnTo>
                <a:lnTo>
                  <a:pt x="399883" y="156210"/>
                </a:lnTo>
                <a:lnTo>
                  <a:pt x="387150" y="160020"/>
                </a:lnTo>
                <a:lnTo>
                  <a:pt x="346390" y="171450"/>
                </a:lnTo>
                <a:lnTo>
                  <a:pt x="320916" y="179070"/>
                </a:lnTo>
                <a:lnTo>
                  <a:pt x="309838" y="181610"/>
                </a:lnTo>
                <a:lnTo>
                  <a:pt x="273827" y="191770"/>
                </a:lnTo>
                <a:lnTo>
                  <a:pt x="246240" y="199390"/>
                </a:lnTo>
                <a:lnTo>
                  <a:pt x="232955" y="201930"/>
                </a:lnTo>
                <a:lnTo>
                  <a:pt x="195575" y="213360"/>
                </a:lnTo>
                <a:lnTo>
                  <a:pt x="183358" y="219710"/>
                </a:lnTo>
                <a:lnTo>
                  <a:pt x="171557" y="226060"/>
                </a:lnTo>
                <a:lnTo>
                  <a:pt x="160307" y="232410"/>
                </a:lnTo>
                <a:lnTo>
                  <a:pt x="149746" y="237490"/>
                </a:lnTo>
                <a:lnTo>
                  <a:pt x="140008" y="242570"/>
                </a:lnTo>
                <a:lnTo>
                  <a:pt x="118857" y="252730"/>
                </a:lnTo>
                <a:lnTo>
                  <a:pt x="107842" y="257810"/>
                </a:lnTo>
                <a:lnTo>
                  <a:pt x="96359" y="264160"/>
                </a:lnTo>
                <a:lnTo>
                  <a:pt x="60657" y="283210"/>
                </a:lnTo>
                <a:lnTo>
                  <a:pt x="40283" y="299439"/>
                </a:lnTo>
                <a:lnTo>
                  <a:pt x="44817" y="297180"/>
                </a:lnTo>
                <a:lnTo>
                  <a:pt x="146814" y="297180"/>
                </a:lnTo>
                <a:lnTo>
                  <a:pt x="158747" y="290830"/>
                </a:lnTo>
                <a:lnTo>
                  <a:pt x="168443" y="287020"/>
                </a:lnTo>
                <a:lnTo>
                  <a:pt x="179195" y="283210"/>
                </a:lnTo>
                <a:lnTo>
                  <a:pt x="191929" y="276860"/>
                </a:lnTo>
                <a:lnTo>
                  <a:pt x="207574" y="269240"/>
                </a:lnTo>
                <a:lnTo>
                  <a:pt x="216823" y="265430"/>
                </a:lnTo>
                <a:lnTo>
                  <a:pt x="227403" y="262890"/>
                </a:lnTo>
                <a:lnTo>
                  <a:pt x="239141" y="259080"/>
                </a:lnTo>
                <a:lnTo>
                  <a:pt x="251864" y="256540"/>
                </a:lnTo>
                <a:lnTo>
                  <a:pt x="265401" y="251460"/>
                </a:lnTo>
                <a:lnTo>
                  <a:pt x="279578" y="246380"/>
                </a:lnTo>
                <a:lnTo>
                  <a:pt x="294223" y="240030"/>
                </a:lnTo>
                <a:lnTo>
                  <a:pt x="304960" y="236220"/>
                </a:lnTo>
                <a:lnTo>
                  <a:pt x="317166" y="232410"/>
                </a:lnTo>
                <a:lnTo>
                  <a:pt x="330457" y="227330"/>
                </a:lnTo>
                <a:lnTo>
                  <a:pt x="344451" y="224790"/>
                </a:lnTo>
                <a:lnTo>
                  <a:pt x="373014" y="217170"/>
                </a:lnTo>
                <a:lnTo>
                  <a:pt x="386816" y="214630"/>
                </a:lnTo>
                <a:lnTo>
                  <a:pt x="411548" y="209550"/>
                </a:lnTo>
                <a:lnTo>
                  <a:pt x="421712" y="207010"/>
                </a:lnTo>
                <a:lnTo>
                  <a:pt x="429896" y="204470"/>
                </a:lnTo>
                <a:lnTo>
                  <a:pt x="562878" y="168910"/>
                </a:lnTo>
                <a:lnTo>
                  <a:pt x="593969" y="160020"/>
                </a:lnTo>
                <a:lnTo>
                  <a:pt x="600561" y="158750"/>
                </a:lnTo>
                <a:lnTo>
                  <a:pt x="608550" y="156210"/>
                </a:lnTo>
                <a:lnTo>
                  <a:pt x="617809" y="154940"/>
                </a:lnTo>
                <a:lnTo>
                  <a:pt x="628210" y="152400"/>
                </a:lnTo>
                <a:lnTo>
                  <a:pt x="639627" y="151130"/>
                </a:lnTo>
                <a:lnTo>
                  <a:pt x="651931" y="148590"/>
                </a:lnTo>
                <a:lnTo>
                  <a:pt x="664995" y="146050"/>
                </a:lnTo>
                <a:lnTo>
                  <a:pt x="752212" y="130810"/>
                </a:lnTo>
                <a:lnTo>
                  <a:pt x="767031" y="127000"/>
                </a:lnTo>
                <a:lnTo>
                  <a:pt x="802594" y="120650"/>
                </a:lnTo>
                <a:lnTo>
                  <a:pt x="799261" y="120650"/>
                </a:lnTo>
                <a:lnTo>
                  <a:pt x="786548" y="119380"/>
                </a:lnTo>
                <a:lnTo>
                  <a:pt x="776674" y="115570"/>
                </a:lnTo>
                <a:lnTo>
                  <a:pt x="769591" y="110490"/>
                </a:lnTo>
                <a:lnTo>
                  <a:pt x="765252" y="102870"/>
                </a:lnTo>
                <a:lnTo>
                  <a:pt x="763610" y="95250"/>
                </a:lnTo>
                <a:lnTo>
                  <a:pt x="764619" y="86360"/>
                </a:lnTo>
                <a:lnTo>
                  <a:pt x="768231" y="78740"/>
                </a:lnTo>
                <a:lnTo>
                  <a:pt x="774400" y="71120"/>
                </a:lnTo>
                <a:lnTo>
                  <a:pt x="783078" y="64770"/>
                </a:lnTo>
                <a:lnTo>
                  <a:pt x="792856" y="61426"/>
                </a:lnTo>
                <a:close/>
              </a:path>
              <a:path w="1121410" h="641350">
                <a:moveTo>
                  <a:pt x="808240" y="60960"/>
                </a:moveTo>
                <a:lnTo>
                  <a:pt x="797357" y="60960"/>
                </a:lnTo>
                <a:lnTo>
                  <a:pt x="792856" y="61426"/>
                </a:lnTo>
                <a:lnTo>
                  <a:pt x="763610" y="95250"/>
                </a:lnTo>
                <a:lnTo>
                  <a:pt x="765252" y="102870"/>
                </a:lnTo>
                <a:lnTo>
                  <a:pt x="769591" y="110490"/>
                </a:lnTo>
                <a:lnTo>
                  <a:pt x="776674" y="115570"/>
                </a:lnTo>
                <a:lnTo>
                  <a:pt x="786548" y="119380"/>
                </a:lnTo>
                <a:lnTo>
                  <a:pt x="799261" y="120650"/>
                </a:lnTo>
                <a:lnTo>
                  <a:pt x="805191" y="120167"/>
                </a:lnTo>
                <a:lnTo>
                  <a:pt x="836495" y="93980"/>
                </a:lnTo>
                <a:lnTo>
                  <a:pt x="836921" y="87630"/>
                </a:lnTo>
                <a:lnTo>
                  <a:pt x="835099" y="80010"/>
                </a:lnTo>
                <a:lnTo>
                  <a:pt x="831176" y="73660"/>
                </a:lnTo>
                <a:lnTo>
                  <a:pt x="825295" y="68580"/>
                </a:lnTo>
                <a:lnTo>
                  <a:pt x="817601" y="63500"/>
                </a:lnTo>
                <a:lnTo>
                  <a:pt x="808240" y="60960"/>
                </a:lnTo>
                <a:close/>
              </a:path>
              <a:path w="1121410" h="641350">
                <a:moveTo>
                  <a:pt x="805191" y="120167"/>
                </a:moveTo>
                <a:lnTo>
                  <a:pt x="799261" y="120650"/>
                </a:lnTo>
                <a:lnTo>
                  <a:pt x="802594" y="120650"/>
                </a:lnTo>
                <a:lnTo>
                  <a:pt x="805191" y="120167"/>
                </a:lnTo>
                <a:close/>
              </a:path>
              <a:path w="1121410" h="641350">
                <a:moveTo>
                  <a:pt x="1112902" y="60960"/>
                </a:moveTo>
                <a:lnTo>
                  <a:pt x="808240" y="60960"/>
                </a:lnTo>
                <a:lnTo>
                  <a:pt x="817601" y="63500"/>
                </a:lnTo>
                <a:lnTo>
                  <a:pt x="825295" y="68580"/>
                </a:lnTo>
                <a:lnTo>
                  <a:pt x="831176" y="73660"/>
                </a:lnTo>
                <a:lnTo>
                  <a:pt x="835099" y="80010"/>
                </a:lnTo>
                <a:lnTo>
                  <a:pt x="836921" y="87630"/>
                </a:lnTo>
                <a:lnTo>
                  <a:pt x="836495" y="93980"/>
                </a:lnTo>
                <a:lnTo>
                  <a:pt x="805191" y="120167"/>
                </a:lnTo>
                <a:lnTo>
                  <a:pt x="814858" y="119380"/>
                </a:lnTo>
                <a:lnTo>
                  <a:pt x="833471" y="116840"/>
                </a:lnTo>
                <a:lnTo>
                  <a:pt x="850079" y="113030"/>
                </a:lnTo>
                <a:lnTo>
                  <a:pt x="878245" y="110490"/>
                </a:lnTo>
                <a:lnTo>
                  <a:pt x="890282" y="109220"/>
                </a:lnTo>
                <a:lnTo>
                  <a:pt x="901275" y="109220"/>
                </a:lnTo>
                <a:lnTo>
                  <a:pt x="911463" y="107950"/>
                </a:lnTo>
                <a:lnTo>
                  <a:pt x="958747" y="107950"/>
                </a:lnTo>
                <a:lnTo>
                  <a:pt x="969151" y="106680"/>
                </a:lnTo>
                <a:lnTo>
                  <a:pt x="980430" y="106680"/>
                </a:lnTo>
                <a:lnTo>
                  <a:pt x="992826" y="105410"/>
                </a:lnTo>
                <a:lnTo>
                  <a:pt x="1006577" y="102870"/>
                </a:lnTo>
                <a:lnTo>
                  <a:pt x="1021923" y="100330"/>
                </a:lnTo>
                <a:lnTo>
                  <a:pt x="1070040" y="87630"/>
                </a:lnTo>
                <a:lnTo>
                  <a:pt x="1111064" y="63500"/>
                </a:lnTo>
                <a:lnTo>
                  <a:pt x="1112902" y="60960"/>
                </a:lnTo>
                <a:close/>
              </a:path>
              <a:path w="1121410" h="641350">
                <a:moveTo>
                  <a:pt x="1063189" y="0"/>
                </a:moveTo>
                <a:lnTo>
                  <a:pt x="1047750" y="0"/>
                </a:lnTo>
                <a:lnTo>
                  <a:pt x="1010653" y="2540"/>
                </a:lnTo>
                <a:lnTo>
                  <a:pt x="988844" y="6350"/>
                </a:lnTo>
                <a:lnTo>
                  <a:pt x="977155" y="8890"/>
                </a:lnTo>
                <a:lnTo>
                  <a:pt x="965686" y="10160"/>
                </a:lnTo>
                <a:lnTo>
                  <a:pt x="903785" y="30480"/>
                </a:lnTo>
                <a:lnTo>
                  <a:pt x="896401" y="34290"/>
                </a:lnTo>
                <a:lnTo>
                  <a:pt x="888345" y="36830"/>
                </a:lnTo>
                <a:lnTo>
                  <a:pt x="879392" y="39370"/>
                </a:lnTo>
                <a:lnTo>
                  <a:pt x="869316" y="43180"/>
                </a:lnTo>
                <a:lnTo>
                  <a:pt x="857893" y="45720"/>
                </a:lnTo>
                <a:lnTo>
                  <a:pt x="844897" y="49530"/>
                </a:lnTo>
                <a:lnTo>
                  <a:pt x="830103" y="53340"/>
                </a:lnTo>
                <a:lnTo>
                  <a:pt x="813285" y="57150"/>
                </a:lnTo>
                <a:lnTo>
                  <a:pt x="794219" y="60960"/>
                </a:lnTo>
                <a:lnTo>
                  <a:pt x="792856" y="61426"/>
                </a:lnTo>
                <a:lnTo>
                  <a:pt x="797357" y="60960"/>
                </a:lnTo>
                <a:lnTo>
                  <a:pt x="1112902" y="60960"/>
                </a:lnTo>
                <a:lnTo>
                  <a:pt x="1116577" y="55880"/>
                </a:lnTo>
                <a:lnTo>
                  <a:pt x="1120010" y="48260"/>
                </a:lnTo>
                <a:lnTo>
                  <a:pt x="1121271" y="39370"/>
                </a:lnTo>
                <a:lnTo>
                  <a:pt x="1120267" y="30480"/>
                </a:lnTo>
                <a:lnTo>
                  <a:pt x="1088225" y="3810"/>
                </a:lnTo>
                <a:lnTo>
                  <a:pt x="1076655" y="1270"/>
                </a:lnTo>
                <a:lnTo>
                  <a:pt x="1063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06047" y="7095796"/>
            <a:ext cx="274955" cy="325120"/>
          </a:xfrm>
          <a:custGeom>
            <a:avLst/>
            <a:gdLst/>
            <a:ahLst/>
            <a:cxnLst/>
            <a:rect l="l" t="t" r="r" b="b"/>
            <a:pathLst>
              <a:path w="274955" h="325120">
                <a:moveTo>
                  <a:pt x="86592" y="0"/>
                </a:moveTo>
                <a:lnTo>
                  <a:pt x="78665" y="4135"/>
                </a:lnTo>
                <a:lnTo>
                  <a:pt x="72825" y="13786"/>
                </a:lnTo>
                <a:lnTo>
                  <a:pt x="69444" y="28428"/>
                </a:lnTo>
                <a:lnTo>
                  <a:pt x="68895" y="47538"/>
                </a:lnTo>
                <a:lnTo>
                  <a:pt x="66198" y="59813"/>
                </a:lnTo>
                <a:lnTo>
                  <a:pt x="62668" y="71259"/>
                </a:lnTo>
                <a:lnTo>
                  <a:pt x="60433" y="83184"/>
                </a:lnTo>
                <a:lnTo>
                  <a:pt x="57819" y="91664"/>
                </a:lnTo>
                <a:lnTo>
                  <a:pt x="52818" y="101435"/>
                </a:lnTo>
                <a:lnTo>
                  <a:pt x="45184" y="118822"/>
                </a:lnTo>
                <a:lnTo>
                  <a:pt x="39743" y="133094"/>
                </a:lnTo>
                <a:lnTo>
                  <a:pt x="37028" y="139270"/>
                </a:lnTo>
                <a:lnTo>
                  <a:pt x="32525" y="148368"/>
                </a:lnTo>
                <a:lnTo>
                  <a:pt x="24892" y="163062"/>
                </a:lnTo>
                <a:lnTo>
                  <a:pt x="23995" y="174805"/>
                </a:lnTo>
                <a:lnTo>
                  <a:pt x="25763" y="183886"/>
                </a:lnTo>
                <a:lnTo>
                  <a:pt x="26032" y="191915"/>
                </a:lnTo>
                <a:lnTo>
                  <a:pt x="22590" y="216011"/>
                </a:lnTo>
                <a:lnTo>
                  <a:pt x="19668" y="232434"/>
                </a:lnTo>
                <a:lnTo>
                  <a:pt x="16643" y="242955"/>
                </a:lnTo>
                <a:lnTo>
                  <a:pt x="14385" y="253935"/>
                </a:lnTo>
                <a:lnTo>
                  <a:pt x="14198" y="269542"/>
                </a:lnTo>
                <a:lnTo>
                  <a:pt x="10259" y="279267"/>
                </a:lnTo>
                <a:lnTo>
                  <a:pt x="1398" y="292466"/>
                </a:lnTo>
                <a:lnTo>
                  <a:pt x="0" y="303234"/>
                </a:lnTo>
                <a:lnTo>
                  <a:pt x="4621" y="313635"/>
                </a:lnTo>
                <a:lnTo>
                  <a:pt x="13371" y="321555"/>
                </a:lnTo>
                <a:lnTo>
                  <a:pt x="24358" y="324884"/>
                </a:lnTo>
                <a:lnTo>
                  <a:pt x="34648" y="321165"/>
                </a:lnTo>
                <a:lnTo>
                  <a:pt x="46234" y="314449"/>
                </a:lnTo>
                <a:lnTo>
                  <a:pt x="58057" y="306170"/>
                </a:lnTo>
                <a:lnTo>
                  <a:pt x="69055" y="297763"/>
                </a:lnTo>
                <a:lnTo>
                  <a:pt x="81070" y="295031"/>
                </a:lnTo>
                <a:lnTo>
                  <a:pt x="93684" y="290746"/>
                </a:lnTo>
                <a:lnTo>
                  <a:pt x="103472" y="285027"/>
                </a:lnTo>
                <a:lnTo>
                  <a:pt x="114519" y="280591"/>
                </a:lnTo>
                <a:lnTo>
                  <a:pt x="129382" y="279421"/>
                </a:lnTo>
                <a:lnTo>
                  <a:pt x="140212" y="274743"/>
                </a:lnTo>
                <a:lnTo>
                  <a:pt x="151434" y="269246"/>
                </a:lnTo>
                <a:lnTo>
                  <a:pt x="163221" y="268101"/>
                </a:lnTo>
                <a:lnTo>
                  <a:pt x="173619" y="266255"/>
                </a:lnTo>
                <a:lnTo>
                  <a:pt x="185791" y="261347"/>
                </a:lnTo>
                <a:lnTo>
                  <a:pt x="198377" y="255256"/>
                </a:lnTo>
                <a:lnTo>
                  <a:pt x="210017" y="249861"/>
                </a:lnTo>
                <a:lnTo>
                  <a:pt x="217972" y="244241"/>
                </a:lnTo>
                <a:lnTo>
                  <a:pt x="252480" y="244127"/>
                </a:lnTo>
                <a:lnTo>
                  <a:pt x="257753" y="243445"/>
                </a:lnTo>
                <a:lnTo>
                  <a:pt x="266419" y="241126"/>
                </a:lnTo>
                <a:lnTo>
                  <a:pt x="271696" y="232709"/>
                </a:lnTo>
                <a:lnTo>
                  <a:pt x="274421" y="211492"/>
                </a:lnTo>
                <a:lnTo>
                  <a:pt x="273992" y="206405"/>
                </a:lnTo>
                <a:lnTo>
                  <a:pt x="267668" y="195860"/>
                </a:lnTo>
                <a:lnTo>
                  <a:pt x="256766" y="187566"/>
                </a:lnTo>
                <a:lnTo>
                  <a:pt x="244941" y="180424"/>
                </a:lnTo>
                <a:lnTo>
                  <a:pt x="235849" y="173336"/>
                </a:lnTo>
                <a:lnTo>
                  <a:pt x="203266" y="135226"/>
                </a:lnTo>
                <a:lnTo>
                  <a:pt x="178174" y="101293"/>
                </a:lnTo>
                <a:lnTo>
                  <a:pt x="169557" y="92486"/>
                </a:lnTo>
                <a:lnTo>
                  <a:pt x="159689" y="84030"/>
                </a:lnTo>
                <a:lnTo>
                  <a:pt x="149107" y="75220"/>
                </a:lnTo>
                <a:lnTo>
                  <a:pt x="141675" y="67637"/>
                </a:lnTo>
                <a:lnTo>
                  <a:pt x="135063" y="58808"/>
                </a:lnTo>
                <a:lnTo>
                  <a:pt x="128717" y="48422"/>
                </a:lnTo>
                <a:lnTo>
                  <a:pt x="122086" y="36168"/>
                </a:lnTo>
                <a:lnTo>
                  <a:pt x="114618" y="21735"/>
                </a:lnTo>
                <a:lnTo>
                  <a:pt x="106354" y="9821"/>
                </a:lnTo>
                <a:lnTo>
                  <a:pt x="97124" y="2268"/>
                </a:lnTo>
                <a:lnTo>
                  <a:pt x="86592" y="0"/>
                </a:lnTo>
                <a:close/>
              </a:path>
              <a:path w="274955" h="325120">
                <a:moveTo>
                  <a:pt x="252480" y="244127"/>
                </a:moveTo>
                <a:lnTo>
                  <a:pt x="233988" y="244127"/>
                </a:lnTo>
                <a:lnTo>
                  <a:pt x="244278" y="245187"/>
                </a:lnTo>
                <a:lnTo>
                  <a:pt x="252480" y="24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9111" y="622702"/>
            <a:ext cx="1146683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8540" marR="5080" indent="-3546475">
              <a:lnSpc>
                <a:spcPct val="100000"/>
              </a:lnSpc>
              <a:tabLst>
                <a:tab pos="1781810" algn="l"/>
                <a:tab pos="6642100" algn="l"/>
                <a:tab pos="1100010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URL	comple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as,	re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ti</a:t>
            </a:r>
            <a:r>
              <a:rPr dirty="0" sz="4000" spc="-720">
                <a:solidFill>
                  <a:srgbClr val="FFFFFF"/>
                </a:solidFill>
                <a:latin typeface="Frontage Outline"/>
                <a:cs typeface="Frontage Outline"/>
              </a:rPr>
              <a:t>v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y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absolu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0" y="25908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0000" y="25908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63780" y="2810700"/>
            <a:ext cx="927735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http://www.dominio.com/ruta1/ruta2/ruta3/pagina1.html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6500" y="4127500"/>
            <a:ext cx="2362200" cy="381000"/>
          </a:xfrm>
          <a:custGeom>
            <a:avLst/>
            <a:gdLst/>
            <a:ahLst/>
            <a:cxnLst/>
            <a:rect l="l" t="t" r="r" b="b"/>
            <a:pathLst>
              <a:path w="2362200" h="381000">
                <a:moveTo>
                  <a:pt x="0" y="0"/>
                </a:moveTo>
                <a:lnTo>
                  <a:pt x="2362200" y="0"/>
                </a:lnTo>
                <a:lnTo>
                  <a:pt x="2362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43470" y="4143457"/>
            <a:ext cx="229489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</a:rPr>
              <a:t>/pagina2.html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6700" y="4826000"/>
            <a:ext cx="6197600" cy="393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  <a:hlinkClick r:id="rId3"/>
              </a:rPr>
              <a:t>http://www.dominio.com/pagina2.html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9947" y="4469703"/>
            <a:ext cx="2160905" cy="681990"/>
          </a:xfrm>
          <a:custGeom>
            <a:avLst/>
            <a:gdLst/>
            <a:ahLst/>
            <a:cxnLst/>
            <a:rect l="l" t="t" r="r" b="b"/>
            <a:pathLst>
              <a:path w="2160904" h="681989">
                <a:moveTo>
                  <a:pt x="1814326" y="598308"/>
                </a:moveTo>
                <a:lnTo>
                  <a:pt x="1774435" y="615950"/>
                </a:lnTo>
                <a:lnTo>
                  <a:pt x="1771691" y="623569"/>
                </a:lnTo>
                <a:lnTo>
                  <a:pt x="1771967" y="632460"/>
                </a:lnTo>
                <a:lnTo>
                  <a:pt x="1802920" y="657860"/>
                </a:lnTo>
                <a:lnTo>
                  <a:pt x="1818033" y="660400"/>
                </a:lnTo>
                <a:lnTo>
                  <a:pt x="1841466" y="660400"/>
                </a:lnTo>
                <a:lnTo>
                  <a:pt x="1880959" y="662939"/>
                </a:lnTo>
                <a:lnTo>
                  <a:pt x="1925052" y="666750"/>
                </a:lnTo>
                <a:lnTo>
                  <a:pt x="1964774" y="671829"/>
                </a:lnTo>
                <a:lnTo>
                  <a:pt x="1980409" y="675639"/>
                </a:lnTo>
                <a:lnTo>
                  <a:pt x="2003509" y="679450"/>
                </a:lnTo>
                <a:lnTo>
                  <a:pt x="2011992" y="680719"/>
                </a:lnTo>
                <a:lnTo>
                  <a:pt x="2021231" y="680719"/>
                </a:lnTo>
                <a:lnTo>
                  <a:pt x="2031447" y="681989"/>
                </a:lnTo>
                <a:lnTo>
                  <a:pt x="2073148" y="681989"/>
                </a:lnTo>
                <a:lnTo>
                  <a:pt x="2089465" y="679450"/>
                </a:lnTo>
                <a:lnTo>
                  <a:pt x="2130018" y="666750"/>
                </a:lnTo>
                <a:lnTo>
                  <a:pt x="2141894" y="659129"/>
                </a:lnTo>
                <a:lnTo>
                  <a:pt x="1813407" y="659129"/>
                </a:lnTo>
                <a:lnTo>
                  <a:pt x="1826940" y="656589"/>
                </a:lnTo>
                <a:lnTo>
                  <a:pt x="1836961" y="650239"/>
                </a:lnTo>
                <a:lnTo>
                  <a:pt x="1843518" y="641350"/>
                </a:lnTo>
                <a:lnTo>
                  <a:pt x="1846661" y="632460"/>
                </a:lnTo>
                <a:lnTo>
                  <a:pt x="1846439" y="622300"/>
                </a:lnTo>
                <a:lnTo>
                  <a:pt x="1842902" y="613410"/>
                </a:lnTo>
                <a:lnTo>
                  <a:pt x="1836098" y="605789"/>
                </a:lnTo>
                <a:lnTo>
                  <a:pt x="1826077" y="599439"/>
                </a:lnTo>
                <a:lnTo>
                  <a:pt x="1814326" y="598308"/>
                </a:lnTo>
                <a:close/>
              </a:path>
              <a:path w="2160904" h="681989">
                <a:moveTo>
                  <a:pt x="1778377" y="643889"/>
                </a:moveTo>
                <a:lnTo>
                  <a:pt x="1610717" y="643889"/>
                </a:lnTo>
                <a:lnTo>
                  <a:pt x="1620630" y="645160"/>
                </a:lnTo>
                <a:lnTo>
                  <a:pt x="1643980" y="647700"/>
                </a:lnTo>
                <a:lnTo>
                  <a:pt x="1657087" y="647700"/>
                </a:lnTo>
                <a:lnTo>
                  <a:pt x="1700156" y="652779"/>
                </a:lnTo>
                <a:lnTo>
                  <a:pt x="1730339" y="655319"/>
                </a:lnTo>
                <a:lnTo>
                  <a:pt x="1745376" y="655319"/>
                </a:lnTo>
                <a:lnTo>
                  <a:pt x="1788286" y="659129"/>
                </a:lnTo>
                <a:lnTo>
                  <a:pt x="1810477" y="659129"/>
                </a:lnTo>
                <a:lnTo>
                  <a:pt x="1802920" y="657860"/>
                </a:lnTo>
                <a:lnTo>
                  <a:pt x="1790739" y="654050"/>
                </a:lnTo>
                <a:lnTo>
                  <a:pt x="1781509" y="647700"/>
                </a:lnTo>
                <a:lnTo>
                  <a:pt x="1778377" y="643889"/>
                </a:lnTo>
                <a:close/>
              </a:path>
              <a:path w="2160904" h="681989">
                <a:moveTo>
                  <a:pt x="2051546" y="584200"/>
                </a:moveTo>
                <a:lnTo>
                  <a:pt x="2012243" y="584200"/>
                </a:lnTo>
                <a:lnTo>
                  <a:pt x="2001984" y="585469"/>
                </a:lnTo>
                <a:lnTo>
                  <a:pt x="1992750" y="585469"/>
                </a:lnTo>
                <a:lnTo>
                  <a:pt x="1984334" y="586739"/>
                </a:lnTo>
                <a:lnTo>
                  <a:pt x="1976531" y="586739"/>
                </a:lnTo>
                <a:lnTo>
                  <a:pt x="1947311" y="591819"/>
                </a:lnTo>
                <a:lnTo>
                  <a:pt x="1939472" y="593089"/>
                </a:lnTo>
                <a:lnTo>
                  <a:pt x="1931007" y="594360"/>
                </a:lnTo>
                <a:lnTo>
                  <a:pt x="1921708" y="595629"/>
                </a:lnTo>
                <a:lnTo>
                  <a:pt x="1911371" y="595629"/>
                </a:lnTo>
                <a:lnTo>
                  <a:pt x="1899788" y="596900"/>
                </a:lnTo>
                <a:lnTo>
                  <a:pt x="1886753" y="598169"/>
                </a:lnTo>
                <a:lnTo>
                  <a:pt x="1815961" y="598169"/>
                </a:lnTo>
                <a:lnTo>
                  <a:pt x="1814326" y="598308"/>
                </a:lnTo>
                <a:lnTo>
                  <a:pt x="1846439" y="622300"/>
                </a:lnTo>
                <a:lnTo>
                  <a:pt x="1846661" y="632460"/>
                </a:lnTo>
                <a:lnTo>
                  <a:pt x="1843518" y="641350"/>
                </a:lnTo>
                <a:lnTo>
                  <a:pt x="1836961" y="650239"/>
                </a:lnTo>
                <a:lnTo>
                  <a:pt x="1826940" y="656589"/>
                </a:lnTo>
                <a:lnTo>
                  <a:pt x="1813407" y="659129"/>
                </a:lnTo>
                <a:lnTo>
                  <a:pt x="2141894" y="659129"/>
                </a:lnTo>
                <a:lnTo>
                  <a:pt x="2148542" y="654050"/>
                </a:lnTo>
                <a:lnTo>
                  <a:pt x="2154798" y="646429"/>
                </a:lnTo>
                <a:lnTo>
                  <a:pt x="2158847" y="638810"/>
                </a:lnTo>
                <a:lnTo>
                  <a:pt x="2160539" y="631189"/>
                </a:lnTo>
                <a:lnTo>
                  <a:pt x="2159724" y="622300"/>
                </a:lnTo>
                <a:lnTo>
                  <a:pt x="2125823" y="594360"/>
                </a:lnTo>
                <a:lnTo>
                  <a:pt x="2112395" y="591819"/>
                </a:lnTo>
                <a:lnTo>
                  <a:pt x="2097830" y="588010"/>
                </a:lnTo>
                <a:lnTo>
                  <a:pt x="2051546" y="584200"/>
                </a:lnTo>
                <a:close/>
              </a:path>
              <a:path w="2160904" h="681989">
                <a:moveTo>
                  <a:pt x="1474050" y="650239"/>
                </a:moveTo>
                <a:lnTo>
                  <a:pt x="1447170" y="650239"/>
                </a:lnTo>
                <a:lnTo>
                  <a:pt x="1453675" y="651510"/>
                </a:lnTo>
                <a:lnTo>
                  <a:pt x="1462828" y="651510"/>
                </a:lnTo>
                <a:lnTo>
                  <a:pt x="1474050" y="650239"/>
                </a:lnTo>
                <a:close/>
              </a:path>
              <a:path w="2160904" h="681989">
                <a:moveTo>
                  <a:pt x="1779252" y="609600"/>
                </a:moveTo>
                <a:lnTo>
                  <a:pt x="1033501" y="609600"/>
                </a:lnTo>
                <a:lnTo>
                  <a:pt x="1045990" y="610869"/>
                </a:lnTo>
                <a:lnTo>
                  <a:pt x="1081023" y="615950"/>
                </a:lnTo>
                <a:lnTo>
                  <a:pt x="1107777" y="618489"/>
                </a:lnTo>
                <a:lnTo>
                  <a:pt x="1121454" y="621029"/>
                </a:lnTo>
                <a:lnTo>
                  <a:pt x="1160804" y="624839"/>
                </a:lnTo>
                <a:lnTo>
                  <a:pt x="1171321" y="624839"/>
                </a:lnTo>
                <a:lnTo>
                  <a:pt x="1190965" y="627379"/>
                </a:lnTo>
                <a:lnTo>
                  <a:pt x="1262678" y="627379"/>
                </a:lnTo>
                <a:lnTo>
                  <a:pt x="1274374" y="628650"/>
                </a:lnTo>
                <a:lnTo>
                  <a:pt x="1287256" y="628650"/>
                </a:lnTo>
                <a:lnTo>
                  <a:pt x="1301085" y="629919"/>
                </a:lnTo>
                <a:lnTo>
                  <a:pt x="1315620" y="632460"/>
                </a:lnTo>
                <a:lnTo>
                  <a:pt x="1330623" y="633729"/>
                </a:lnTo>
                <a:lnTo>
                  <a:pt x="1361074" y="638810"/>
                </a:lnTo>
                <a:lnTo>
                  <a:pt x="1376043" y="640079"/>
                </a:lnTo>
                <a:lnTo>
                  <a:pt x="1404268" y="645160"/>
                </a:lnTo>
                <a:lnTo>
                  <a:pt x="1417047" y="646429"/>
                </a:lnTo>
                <a:lnTo>
                  <a:pt x="1428616" y="648969"/>
                </a:lnTo>
                <a:lnTo>
                  <a:pt x="1438737" y="650239"/>
                </a:lnTo>
                <a:lnTo>
                  <a:pt x="1486900" y="650239"/>
                </a:lnTo>
                <a:lnTo>
                  <a:pt x="1515716" y="647700"/>
                </a:lnTo>
                <a:lnTo>
                  <a:pt x="1545736" y="646429"/>
                </a:lnTo>
                <a:lnTo>
                  <a:pt x="1573425" y="643889"/>
                </a:lnTo>
                <a:lnTo>
                  <a:pt x="1778377" y="643889"/>
                </a:lnTo>
                <a:lnTo>
                  <a:pt x="1775245" y="640079"/>
                </a:lnTo>
                <a:lnTo>
                  <a:pt x="1771967" y="632460"/>
                </a:lnTo>
                <a:lnTo>
                  <a:pt x="1771691" y="623569"/>
                </a:lnTo>
                <a:lnTo>
                  <a:pt x="1774435" y="615950"/>
                </a:lnTo>
                <a:lnTo>
                  <a:pt x="1779252" y="609600"/>
                </a:lnTo>
                <a:close/>
              </a:path>
              <a:path w="2160904" h="681989">
                <a:moveTo>
                  <a:pt x="1262678" y="627379"/>
                </a:moveTo>
                <a:lnTo>
                  <a:pt x="1201408" y="627379"/>
                </a:lnTo>
                <a:lnTo>
                  <a:pt x="1213143" y="628650"/>
                </a:lnTo>
                <a:lnTo>
                  <a:pt x="1243119" y="628650"/>
                </a:lnTo>
                <a:lnTo>
                  <a:pt x="1262678" y="627379"/>
                </a:lnTo>
                <a:close/>
              </a:path>
              <a:path w="2160904" h="681989">
                <a:moveTo>
                  <a:pt x="865914" y="545368"/>
                </a:moveTo>
                <a:lnTo>
                  <a:pt x="840754" y="579119"/>
                </a:lnTo>
                <a:lnTo>
                  <a:pt x="843308" y="588010"/>
                </a:lnTo>
                <a:lnTo>
                  <a:pt x="849219" y="596900"/>
                </a:lnTo>
                <a:lnTo>
                  <a:pt x="858707" y="604519"/>
                </a:lnTo>
                <a:lnTo>
                  <a:pt x="871995" y="607060"/>
                </a:lnTo>
                <a:lnTo>
                  <a:pt x="882775" y="608329"/>
                </a:lnTo>
                <a:lnTo>
                  <a:pt x="917746" y="608329"/>
                </a:lnTo>
                <a:lnTo>
                  <a:pt x="931821" y="610869"/>
                </a:lnTo>
                <a:lnTo>
                  <a:pt x="947877" y="613410"/>
                </a:lnTo>
                <a:lnTo>
                  <a:pt x="973813" y="615950"/>
                </a:lnTo>
                <a:lnTo>
                  <a:pt x="1033501" y="609600"/>
                </a:lnTo>
                <a:lnTo>
                  <a:pt x="1779252" y="609600"/>
                </a:lnTo>
                <a:lnTo>
                  <a:pt x="1780216" y="608329"/>
                </a:lnTo>
                <a:lnTo>
                  <a:pt x="1786843" y="604519"/>
                </a:lnTo>
                <a:lnTo>
                  <a:pt x="871544" y="604519"/>
                </a:lnTo>
                <a:lnTo>
                  <a:pt x="879327" y="598169"/>
                </a:lnTo>
                <a:lnTo>
                  <a:pt x="884369" y="589279"/>
                </a:lnTo>
                <a:lnTo>
                  <a:pt x="886431" y="577850"/>
                </a:lnTo>
                <a:lnTo>
                  <a:pt x="885274" y="566419"/>
                </a:lnTo>
                <a:lnTo>
                  <a:pt x="880659" y="556260"/>
                </a:lnTo>
                <a:lnTo>
                  <a:pt x="872347" y="547369"/>
                </a:lnTo>
                <a:lnTo>
                  <a:pt x="865914" y="545368"/>
                </a:lnTo>
                <a:close/>
              </a:path>
              <a:path w="2160904" h="681989">
                <a:moveTo>
                  <a:pt x="279764" y="439715"/>
                </a:moveTo>
                <a:lnTo>
                  <a:pt x="257078" y="473710"/>
                </a:lnTo>
                <a:lnTo>
                  <a:pt x="256608" y="485139"/>
                </a:lnTo>
                <a:lnTo>
                  <a:pt x="259217" y="494029"/>
                </a:lnTo>
                <a:lnTo>
                  <a:pt x="265358" y="499110"/>
                </a:lnTo>
                <a:lnTo>
                  <a:pt x="266345" y="500379"/>
                </a:lnTo>
                <a:lnTo>
                  <a:pt x="278488" y="502919"/>
                </a:lnTo>
                <a:lnTo>
                  <a:pt x="291074" y="506729"/>
                </a:lnTo>
                <a:lnTo>
                  <a:pt x="328225" y="514350"/>
                </a:lnTo>
                <a:lnTo>
                  <a:pt x="341904" y="518160"/>
                </a:lnTo>
                <a:lnTo>
                  <a:pt x="352672" y="521969"/>
                </a:lnTo>
                <a:lnTo>
                  <a:pt x="362917" y="524510"/>
                </a:lnTo>
                <a:lnTo>
                  <a:pt x="386111" y="524510"/>
                </a:lnTo>
                <a:lnTo>
                  <a:pt x="413473" y="527050"/>
                </a:lnTo>
                <a:lnTo>
                  <a:pt x="427577" y="530860"/>
                </a:lnTo>
                <a:lnTo>
                  <a:pt x="440515" y="534669"/>
                </a:lnTo>
                <a:lnTo>
                  <a:pt x="450553" y="538479"/>
                </a:lnTo>
                <a:lnTo>
                  <a:pt x="462846" y="541019"/>
                </a:lnTo>
                <a:lnTo>
                  <a:pt x="504269" y="548639"/>
                </a:lnTo>
                <a:lnTo>
                  <a:pt x="516592" y="551179"/>
                </a:lnTo>
                <a:lnTo>
                  <a:pt x="526661" y="553719"/>
                </a:lnTo>
                <a:lnTo>
                  <a:pt x="538771" y="556260"/>
                </a:lnTo>
                <a:lnTo>
                  <a:pt x="552219" y="560069"/>
                </a:lnTo>
                <a:lnTo>
                  <a:pt x="566301" y="563879"/>
                </a:lnTo>
                <a:lnTo>
                  <a:pt x="580312" y="566419"/>
                </a:lnTo>
                <a:lnTo>
                  <a:pt x="593549" y="570229"/>
                </a:lnTo>
                <a:lnTo>
                  <a:pt x="604476" y="574039"/>
                </a:lnTo>
                <a:lnTo>
                  <a:pt x="641660" y="577850"/>
                </a:lnTo>
                <a:lnTo>
                  <a:pt x="668128" y="579119"/>
                </a:lnTo>
                <a:lnTo>
                  <a:pt x="705956" y="582929"/>
                </a:lnTo>
                <a:lnTo>
                  <a:pt x="718199" y="585469"/>
                </a:lnTo>
                <a:lnTo>
                  <a:pt x="730744" y="586739"/>
                </a:lnTo>
                <a:lnTo>
                  <a:pt x="743525" y="589279"/>
                </a:lnTo>
                <a:lnTo>
                  <a:pt x="756475" y="590550"/>
                </a:lnTo>
                <a:lnTo>
                  <a:pt x="793850" y="596900"/>
                </a:lnTo>
                <a:lnTo>
                  <a:pt x="805127" y="599439"/>
                </a:lnTo>
                <a:lnTo>
                  <a:pt x="828880" y="601979"/>
                </a:lnTo>
                <a:lnTo>
                  <a:pt x="856026" y="604519"/>
                </a:lnTo>
                <a:lnTo>
                  <a:pt x="858707" y="604519"/>
                </a:lnTo>
                <a:lnTo>
                  <a:pt x="849219" y="596900"/>
                </a:lnTo>
                <a:lnTo>
                  <a:pt x="843308" y="588010"/>
                </a:lnTo>
                <a:lnTo>
                  <a:pt x="840754" y="579119"/>
                </a:lnTo>
                <a:lnTo>
                  <a:pt x="841332" y="568960"/>
                </a:lnTo>
                <a:lnTo>
                  <a:pt x="844821" y="558800"/>
                </a:lnTo>
                <a:lnTo>
                  <a:pt x="850999" y="551179"/>
                </a:lnTo>
                <a:lnTo>
                  <a:pt x="859643" y="546100"/>
                </a:lnTo>
                <a:lnTo>
                  <a:pt x="865914" y="545368"/>
                </a:lnTo>
                <a:lnTo>
                  <a:pt x="860100" y="543560"/>
                </a:lnTo>
                <a:lnTo>
                  <a:pt x="832830" y="543560"/>
                </a:lnTo>
                <a:lnTo>
                  <a:pt x="811279" y="541019"/>
                </a:lnTo>
                <a:lnTo>
                  <a:pt x="800011" y="538479"/>
                </a:lnTo>
                <a:lnTo>
                  <a:pt x="789858" y="535939"/>
                </a:lnTo>
                <a:lnTo>
                  <a:pt x="777988" y="534669"/>
                </a:lnTo>
                <a:lnTo>
                  <a:pt x="725015" y="534669"/>
                </a:lnTo>
                <a:lnTo>
                  <a:pt x="713315" y="533400"/>
                </a:lnTo>
                <a:lnTo>
                  <a:pt x="691286" y="528319"/>
                </a:lnTo>
                <a:lnTo>
                  <a:pt x="680208" y="527050"/>
                </a:lnTo>
                <a:lnTo>
                  <a:pt x="668104" y="524510"/>
                </a:lnTo>
                <a:lnTo>
                  <a:pt x="654239" y="523239"/>
                </a:lnTo>
                <a:lnTo>
                  <a:pt x="637874" y="521969"/>
                </a:lnTo>
                <a:lnTo>
                  <a:pt x="627380" y="520700"/>
                </a:lnTo>
                <a:lnTo>
                  <a:pt x="616135" y="518160"/>
                </a:lnTo>
                <a:lnTo>
                  <a:pt x="604143" y="514350"/>
                </a:lnTo>
                <a:lnTo>
                  <a:pt x="591407" y="511810"/>
                </a:lnTo>
                <a:lnTo>
                  <a:pt x="563718" y="506729"/>
                </a:lnTo>
                <a:lnTo>
                  <a:pt x="548773" y="505460"/>
                </a:lnTo>
                <a:lnTo>
                  <a:pt x="535823" y="504189"/>
                </a:lnTo>
                <a:lnTo>
                  <a:pt x="522103" y="501650"/>
                </a:lnTo>
                <a:lnTo>
                  <a:pt x="508076" y="497839"/>
                </a:lnTo>
                <a:lnTo>
                  <a:pt x="265285" y="497839"/>
                </a:lnTo>
                <a:lnTo>
                  <a:pt x="287696" y="463550"/>
                </a:lnTo>
                <a:lnTo>
                  <a:pt x="287719" y="452119"/>
                </a:lnTo>
                <a:lnTo>
                  <a:pt x="284530" y="443229"/>
                </a:lnTo>
                <a:lnTo>
                  <a:pt x="279764" y="439715"/>
                </a:lnTo>
                <a:close/>
              </a:path>
              <a:path w="2160904" h="681989">
                <a:moveTo>
                  <a:pt x="870531" y="544829"/>
                </a:moveTo>
                <a:lnTo>
                  <a:pt x="865914" y="545368"/>
                </a:lnTo>
                <a:lnTo>
                  <a:pt x="872347" y="547369"/>
                </a:lnTo>
                <a:lnTo>
                  <a:pt x="880659" y="556260"/>
                </a:lnTo>
                <a:lnTo>
                  <a:pt x="885274" y="566419"/>
                </a:lnTo>
                <a:lnTo>
                  <a:pt x="886431" y="577850"/>
                </a:lnTo>
                <a:lnTo>
                  <a:pt x="884369" y="589279"/>
                </a:lnTo>
                <a:lnTo>
                  <a:pt x="879327" y="598169"/>
                </a:lnTo>
                <a:lnTo>
                  <a:pt x="871544" y="604519"/>
                </a:lnTo>
                <a:lnTo>
                  <a:pt x="1786843" y="604519"/>
                </a:lnTo>
                <a:lnTo>
                  <a:pt x="1789053" y="603250"/>
                </a:lnTo>
                <a:lnTo>
                  <a:pt x="1800962" y="599439"/>
                </a:lnTo>
                <a:lnTo>
                  <a:pt x="1814326" y="598308"/>
                </a:lnTo>
                <a:lnTo>
                  <a:pt x="1812888" y="598169"/>
                </a:lnTo>
                <a:lnTo>
                  <a:pt x="1685225" y="598169"/>
                </a:lnTo>
                <a:lnTo>
                  <a:pt x="1657955" y="595629"/>
                </a:lnTo>
                <a:lnTo>
                  <a:pt x="1555714" y="595629"/>
                </a:lnTo>
                <a:lnTo>
                  <a:pt x="1547102" y="594360"/>
                </a:lnTo>
                <a:lnTo>
                  <a:pt x="1525198" y="594360"/>
                </a:lnTo>
                <a:lnTo>
                  <a:pt x="1498257" y="591819"/>
                </a:lnTo>
                <a:lnTo>
                  <a:pt x="1483348" y="591819"/>
                </a:lnTo>
                <a:lnTo>
                  <a:pt x="1368921" y="582929"/>
                </a:lnTo>
                <a:lnTo>
                  <a:pt x="1353298" y="582929"/>
                </a:lnTo>
                <a:lnTo>
                  <a:pt x="1338394" y="581660"/>
                </a:lnTo>
                <a:lnTo>
                  <a:pt x="1264254" y="581660"/>
                </a:lnTo>
                <a:lnTo>
                  <a:pt x="1251404" y="580389"/>
                </a:lnTo>
                <a:lnTo>
                  <a:pt x="1238240" y="580389"/>
                </a:lnTo>
                <a:lnTo>
                  <a:pt x="1197958" y="576579"/>
                </a:lnTo>
                <a:lnTo>
                  <a:pt x="1184635" y="574039"/>
                </a:lnTo>
                <a:lnTo>
                  <a:pt x="1161123" y="570229"/>
                </a:lnTo>
                <a:lnTo>
                  <a:pt x="1148334" y="567689"/>
                </a:lnTo>
                <a:lnTo>
                  <a:pt x="1135109" y="566419"/>
                </a:lnTo>
                <a:lnTo>
                  <a:pt x="1121639" y="563879"/>
                </a:lnTo>
                <a:lnTo>
                  <a:pt x="1094726" y="561339"/>
                </a:lnTo>
                <a:lnTo>
                  <a:pt x="1034120" y="561339"/>
                </a:lnTo>
                <a:lnTo>
                  <a:pt x="997999" y="557529"/>
                </a:lnTo>
                <a:lnTo>
                  <a:pt x="972572" y="552450"/>
                </a:lnTo>
                <a:lnTo>
                  <a:pt x="934527" y="548639"/>
                </a:lnTo>
                <a:lnTo>
                  <a:pt x="922588" y="548639"/>
                </a:lnTo>
                <a:lnTo>
                  <a:pt x="910477" y="547369"/>
                </a:lnTo>
                <a:lnTo>
                  <a:pt x="897937" y="547369"/>
                </a:lnTo>
                <a:lnTo>
                  <a:pt x="870531" y="544829"/>
                </a:lnTo>
                <a:close/>
              </a:path>
              <a:path w="2160904" h="681989">
                <a:moveTo>
                  <a:pt x="1790754" y="596900"/>
                </a:moveTo>
                <a:lnTo>
                  <a:pt x="1761349" y="596900"/>
                </a:lnTo>
                <a:lnTo>
                  <a:pt x="1749443" y="598169"/>
                </a:lnTo>
                <a:lnTo>
                  <a:pt x="1809321" y="598169"/>
                </a:lnTo>
                <a:lnTo>
                  <a:pt x="1790754" y="596900"/>
                </a:lnTo>
                <a:close/>
              </a:path>
              <a:path w="2160904" h="681989">
                <a:moveTo>
                  <a:pt x="1613104" y="593089"/>
                </a:moveTo>
                <a:lnTo>
                  <a:pt x="1575760" y="593089"/>
                </a:lnTo>
                <a:lnTo>
                  <a:pt x="1567362" y="594360"/>
                </a:lnTo>
                <a:lnTo>
                  <a:pt x="1562528" y="594360"/>
                </a:lnTo>
                <a:lnTo>
                  <a:pt x="1555714" y="595629"/>
                </a:lnTo>
                <a:lnTo>
                  <a:pt x="1643021" y="595629"/>
                </a:lnTo>
                <a:lnTo>
                  <a:pt x="1613104" y="593089"/>
                </a:lnTo>
                <a:close/>
              </a:path>
              <a:path w="2160904" h="681989">
                <a:moveTo>
                  <a:pt x="1081663" y="560069"/>
                </a:moveTo>
                <a:lnTo>
                  <a:pt x="1057273" y="560069"/>
                </a:lnTo>
                <a:lnTo>
                  <a:pt x="1046328" y="561339"/>
                </a:lnTo>
                <a:lnTo>
                  <a:pt x="1094726" y="561339"/>
                </a:lnTo>
                <a:lnTo>
                  <a:pt x="1081663" y="560069"/>
                </a:lnTo>
                <a:close/>
              </a:path>
              <a:path w="2160904" h="681989">
                <a:moveTo>
                  <a:pt x="5874" y="317581"/>
                </a:moveTo>
                <a:lnTo>
                  <a:pt x="4079" y="321310"/>
                </a:lnTo>
                <a:lnTo>
                  <a:pt x="6075" y="327660"/>
                </a:lnTo>
                <a:lnTo>
                  <a:pt x="15743" y="330200"/>
                </a:lnTo>
                <a:lnTo>
                  <a:pt x="16314" y="340360"/>
                </a:lnTo>
                <a:lnTo>
                  <a:pt x="20678" y="350519"/>
                </a:lnTo>
                <a:lnTo>
                  <a:pt x="29186" y="363219"/>
                </a:lnTo>
                <a:lnTo>
                  <a:pt x="35362" y="368300"/>
                </a:lnTo>
                <a:lnTo>
                  <a:pt x="40795" y="379729"/>
                </a:lnTo>
                <a:lnTo>
                  <a:pt x="45793" y="386079"/>
                </a:lnTo>
                <a:lnTo>
                  <a:pt x="54747" y="392429"/>
                </a:lnTo>
                <a:lnTo>
                  <a:pt x="69001" y="405129"/>
                </a:lnTo>
                <a:lnTo>
                  <a:pt x="81856" y="411479"/>
                </a:lnTo>
                <a:lnTo>
                  <a:pt x="92137" y="412750"/>
                </a:lnTo>
                <a:lnTo>
                  <a:pt x="100096" y="415289"/>
                </a:lnTo>
                <a:lnTo>
                  <a:pt x="113558" y="421639"/>
                </a:lnTo>
                <a:lnTo>
                  <a:pt x="132463" y="433069"/>
                </a:lnTo>
                <a:lnTo>
                  <a:pt x="140846" y="440689"/>
                </a:lnTo>
                <a:lnTo>
                  <a:pt x="149622" y="447039"/>
                </a:lnTo>
                <a:lnTo>
                  <a:pt x="162739" y="455929"/>
                </a:lnTo>
                <a:lnTo>
                  <a:pt x="189805" y="463550"/>
                </a:lnTo>
                <a:lnTo>
                  <a:pt x="200048" y="467360"/>
                </a:lnTo>
                <a:lnTo>
                  <a:pt x="208109" y="472439"/>
                </a:lnTo>
                <a:lnTo>
                  <a:pt x="219235" y="478789"/>
                </a:lnTo>
                <a:lnTo>
                  <a:pt x="232246" y="485139"/>
                </a:lnTo>
                <a:lnTo>
                  <a:pt x="245965" y="492760"/>
                </a:lnTo>
                <a:lnTo>
                  <a:pt x="259212" y="497839"/>
                </a:lnTo>
                <a:lnTo>
                  <a:pt x="263823" y="497839"/>
                </a:lnTo>
                <a:lnTo>
                  <a:pt x="259217" y="494029"/>
                </a:lnTo>
                <a:lnTo>
                  <a:pt x="256608" y="485139"/>
                </a:lnTo>
                <a:lnTo>
                  <a:pt x="272452" y="441960"/>
                </a:lnTo>
                <a:lnTo>
                  <a:pt x="279764" y="439715"/>
                </a:lnTo>
                <a:lnTo>
                  <a:pt x="277641" y="438150"/>
                </a:lnTo>
                <a:lnTo>
                  <a:pt x="267408" y="435610"/>
                </a:lnTo>
                <a:lnTo>
                  <a:pt x="255191" y="431800"/>
                </a:lnTo>
                <a:lnTo>
                  <a:pt x="215175" y="420369"/>
                </a:lnTo>
                <a:lnTo>
                  <a:pt x="203560" y="415289"/>
                </a:lnTo>
                <a:lnTo>
                  <a:pt x="194051" y="411479"/>
                </a:lnTo>
                <a:lnTo>
                  <a:pt x="182196" y="406400"/>
                </a:lnTo>
                <a:lnTo>
                  <a:pt x="168340" y="400050"/>
                </a:lnTo>
                <a:lnTo>
                  <a:pt x="152828" y="396239"/>
                </a:lnTo>
                <a:lnTo>
                  <a:pt x="140077" y="388619"/>
                </a:lnTo>
                <a:lnTo>
                  <a:pt x="132163" y="379729"/>
                </a:lnTo>
                <a:lnTo>
                  <a:pt x="126302" y="372110"/>
                </a:lnTo>
                <a:lnTo>
                  <a:pt x="119714" y="364489"/>
                </a:lnTo>
                <a:lnTo>
                  <a:pt x="108599" y="356869"/>
                </a:lnTo>
                <a:lnTo>
                  <a:pt x="97306" y="349250"/>
                </a:lnTo>
                <a:lnTo>
                  <a:pt x="88184" y="342900"/>
                </a:lnTo>
                <a:lnTo>
                  <a:pt x="80574" y="337819"/>
                </a:lnTo>
                <a:lnTo>
                  <a:pt x="77116" y="326389"/>
                </a:lnTo>
                <a:lnTo>
                  <a:pt x="72099" y="323850"/>
                </a:lnTo>
                <a:lnTo>
                  <a:pt x="67188" y="321310"/>
                </a:lnTo>
                <a:lnTo>
                  <a:pt x="7596" y="321310"/>
                </a:lnTo>
                <a:lnTo>
                  <a:pt x="5874" y="317581"/>
                </a:lnTo>
                <a:close/>
              </a:path>
              <a:path w="2160904" h="681989">
                <a:moveTo>
                  <a:pt x="280726" y="439419"/>
                </a:moveTo>
                <a:lnTo>
                  <a:pt x="279764" y="439715"/>
                </a:lnTo>
                <a:lnTo>
                  <a:pt x="284530" y="443229"/>
                </a:lnTo>
                <a:lnTo>
                  <a:pt x="287719" y="452119"/>
                </a:lnTo>
                <a:lnTo>
                  <a:pt x="273257" y="494029"/>
                </a:lnTo>
                <a:lnTo>
                  <a:pt x="265285" y="497839"/>
                </a:lnTo>
                <a:lnTo>
                  <a:pt x="508076" y="497839"/>
                </a:lnTo>
                <a:lnTo>
                  <a:pt x="494206" y="494029"/>
                </a:lnTo>
                <a:lnTo>
                  <a:pt x="480956" y="490219"/>
                </a:lnTo>
                <a:lnTo>
                  <a:pt x="468788" y="487679"/>
                </a:lnTo>
                <a:lnTo>
                  <a:pt x="458167" y="483869"/>
                </a:lnTo>
                <a:lnTo>
                  <a:pt x="449555" y="482600"/>
                </a:lnTo>
                <a:lnTo>
                  <a:pt x="438640" y="480060"/>
                </a:lnTo>
                <a:lnTo>
                  <a:pt x="425151" y="477519"/>
                </a:lnTo>
                <a:lnTo>
                  <a:pt x="367156" y="467360"/>
                </a:lnTo>
                <a:lnTo>
                  <a:pt x="357069" y="466089"/>
                </a:lnTo>
                <a:lnTo>
                  <a:pt x="346485" y="462279"/>
                </a:lnTo>
                <a:lnTo>
                  <a:pt x="333916" y="458469"/>
                </a:lnTo>
                <a:lnTo>
                  <a:pt x="306212" y="448310"/>
                </a:lnTo>
                <a:lnTo>
                  <a:pt x="292769" y="443229"/>
                </a:lnTo>
                <a:lnTo>
                  <a:pt x="280726" y="439419"/>
                </a:lnTo>
                <a:close/>
              </a:path>
              <a:path w="2160904" h="681989">
                <a:moveTo>
                  <a:pt x="58913" y="299719"/>
                </a:moveTo>
                <a:lnTo>
                  <a:pt x="17869" y="308610"/>
                </a:lnTo>
                <a:lnTo>
                  <a:pt x="5874" y="317581"/>
                </a:lnTo>
                <a:lnTo>
                  <a:pt x="7596" y="321310"/>
                </a:lnTo>
                <a:lnTo>
                  <a:pt x="18596" y="320039"/>
                </a:lnTo>
                <a:lnTo>
                  <a:pt x="47641" y="309879"/>
                </a:lnTo>
                <a:lnTo>
                  <a:pt x="58577" y="303529"/>
                </a:lnTo>
                <a:lnTo>
                  <a:pt x="60709" y="301394"/>
                </a:lnTo>
                <a:lnTo>
                  <a:pt x="58913" y="299719"/>
                </a:lnTo>
                <a:close/>
              </a:path>
              <a:path w="2160904" h="681989">
                <a:moveTo>
                  <a:pt x="60709" y="301394"/>
                </a:moveTo>
                <a:lnTo>
                  <a:pt x="58577" y="303529"/>
                </a:lnTo>
                <a:lnTo>
                  <a:pt x="47641" y="309879"/>
                </a:lnTo>
                <a:lnTo>
                  <a:pt x="18596" y="320039"/>
                </a:lnTo>
                <a:lnTo>
                  <a:pt x="7596" y="321310"/>
                </a:lnTo>
                <a:lnTo>
                  <a:pt x="67188" y="321310"/>
                </a:lnTo>
                <a:lnTo>
                  <a:pt x="63870" y="318769"/>
                </a:lnTo>
                <a:lnTo>
                  <a:pt x="59641" y="309879"/>
                </a:lnTo>
                <a:lnTo>
                  <a:pt x="64360" y="304800"/>
                </a:lnTo>
                <a:lnTo>
                  <a:pt x="60709" y="301394"/>
                </a:lnTo>
                <a:close/>
              </a:path>
              <a:path w="2160904" h="681989">
                <a:moveTo>
                  <a:pt x="128310" y="74161"/>
                </a:moveTo>
                <a:lnTo>
                  <a:pt x="126353" y="74929"/>
                </a:lnTo>
                <a:lnTo>
                  <a:pt x="119620" y="80010"/>
                </a:lnTo>
                <a:lnTo>
                  <a:pt x="111212" y="88900"/>
                </a:lnTo>
                <a:lnTo>
                  <a:pt x="102612" y="97789"/>
                </a:lnTo>
                <a:lnTo>
                  <a:pt x="93390" y="106679"/>
                </a:lnTo>
                <a:lnTo>
                  <a:pt x="83117" y="116839"/>
                </a:lnTo>
                <a:lnTo>
                  <a:pt x="74188" y="123189"/>
                </a:lnTo>
                <a:lnTo>
                  <a:pt x="69491" y="133350"/>
                </a:lnTo>
                <a:lnTo>
                  <a:pt x="65304" y="144779"/>
                </a:lnTo>
                <a:lnTo>
                  <a:pt x="58176" y="157479"/>
                </a:lnTo>
                <a:lnTo>
                  <a:pt x="25838" y="196850"/>
                </a:lnTo>
                <a:lnTo>
                  <a:pt x="3777" y="231139"/>
                </a:lnTo>
                <a:lnTo>
                  <a:pt x="2040" y="255269"/>
                </a:lnTo>
                <a:lnTo>
                  <a:pt x="1356" y="269239"/>
                </a:lnTo>
                <a:lnTo>
                  <a:pt x="463" y="281939"/>
                </a:lnTo>
                <a:lnTo>
                  <a:pt x="0" y="295910"/>
                </a:lnTo>
                <a:lnTo>
                  <a:pt x="1732" y="308610"/>
                </a:lnTo>
                <a:lnTo>
                  <a:pt x="5874" y="317581"/>
                </a:lnTo>
                <a:lnTo>
                  <a:pt x="7136" y="314960"/>
                </a:lnTo>
                <a:lnTo>
                  <a:pt x="17869" y="308610"/>
                </a:lnTo>
                <a:lnTo>
                  <a:pt x="32556" y="303529"/>
                </a:lnTo>
                <a:lnTo>
                  <a:pt x="47478" y="300989"/>
                </a:lnTo>
                <a:lnTo>
                  <a:pt x="58913" y="299719"/>
                </a:lnTo>
                <a:lnTo>
                  <a:pt x="62381" y="299719"/>
                </a:lnTo>
                <a:lnTo>
                  <a:pt x="60573" y="293369"/>
                </a:lnTo>
                <a:lnTo>
                  <a:pt x="54213" y="292100"/>
                </a:lnTo>
                <a:lnTo>
                  <a:pt x="58792" y="288289"/>
                </a:lnTo>
                <a:lnTo>
                  <a:pt x="63245" y="283210"/>
                </a:lnTo>
                <a:lnTo>
                  <a:pt x="50395" y="275589"/>
                </a:lnTo>
                <a:lnTo>
                  <a:pt x="53629" y="265429"/>
                </a:lnTo>
                <a:lnTo>
                  <a:pt x="57412" y="262889"/>
                </a:lnTo>
                <a:lnTo>
                  <a:pt x="57148" y="248919"/>
                </a:lnTo>
                <a:lnTo>
                  <a:pt x="63583" y="240029"/>
                </a:lnTo>
                <a:lnTo>
                  <a:pt x="68657" y="223519"/>
                </a:lnTo>
                <a:lnTo>
                  <a:pt x="76063" y="213360"/>
                </a:lnTo>
                <a:lnTo>
                  <a:pt x="85985" y="203200"/>
                </a:lnTo>
                <a:lnTo>
                  <a:pt x="94827" y="193039"/>
                </a:lnTo>
                <a:lnTo>
                  <a:pt x="111924" y="168910"/>
                </a:lnTo>
                <a:lnTo>
                  <a:pt x="118593" y="158750"/>
                </a:lnTo>
                <a:lnTo>
                  <a:pt x="134403" y="146050"/>
                </a:lnTo>
                <a:lnTo>
                  <a:pt x="145781" y="137160"/>
                </a:lnTo>
                <a:lnTo>
                  <a:pt x="157724" y="127000"/>
                </a:lnTo>
                <a:lnTo>
                  <a:pt x="164838" y="120543"/>
                </a:lnTo>
                <a:lnTo>
                  <a:pt x="157008" y="119379"/>
                </a:lnTo>
                <a:lnTo>
                  <a:pt x="148392" y="114300"/>
                </a:lnTo>
                <a:lnTo>
                  <a:pt x="140398" y="106679"/>
                </a:lnTo>
                <a:lnTo>
                  <a:pt x="133712" y="99060"/>
                </a:lnTo>
                <a:lnTo>
                  <a:pt x="129025" y="88900"/>
                </a:lnTo>
                <a:lnTo>
                  <a:pt x="127025" y="81279"/>
                </a:lnTo>
                <a:lnTo>
                  <a:pt x="128310" y="74161"/>
                </a:lnTo>
                <a:close/>
              </a:path>
              <a:path w="2160904" h="681989">
                <a:moveTo>
                  <a:pt x="62381" y="299719"/>
                </a:moveTo>
                <a:lnTo>
                  <a:pt x="58913" y="299719"/>
                </a:lnTo>
                <a:lnTo>
                  <a:pt x="60709" y="301394"/>
                </a:lnTo>
                <a:lnTo>
                  <a:pt x="62381" y="299719"/>
                </a:lnTo>
                <a:close/>
              </a:path>
              <a:path w="2160904" h="681989">
                <a:moveTo>
                  <a:pt x="253326" y="72389"/>
                </a:moveTo>
                <a:lnTo>
                  <a:pt x="132824" y="72389"/>
                </a:lnTo>
                <a:lnTo>
                  <a:pt x="140884" y="74929"/>
                </a:lnTo>
                <a:lnTo>
                  <a:pt x="149501" y="81279"/>
                </a:lnTo>
                <a:lnTo>
                  <a:pt x="157645" y="90169"/>
                </a:lnTo>
                <a:lnTo>
                  <a:pt x="164282" y="99060"/>
                </a:lnTo>
                <a:lnTo>
                  <a:pt x="168384" y="109219"/>
                </a:lnTo>
                <a:lnTo>
                  <a:pt x="168918" y="116839"/>
                </a:lnTo>
                <a:lnTo>
                  <a:pt x="164838" y="120543"/>
                </a:lnTo>
                <a:lnTo>
                  <a:pt x="165556" y="120650"/>
                </a:lnTo>
                <a:lnTo>
                  <a:pt x="173347" y="116839"/>
                </a:lnTo>
                <a:lnTo>
                  <a:pt x="184817" y="109219"/>
                </a:lnTo>
                <a:lnTo>
                  <a:pt x="194736" y="105410"/>
                </a:lnTo>
                <a:lnTo>
                  <a:pt x="203639" y="102869"/>
                </a:lnTo>
                <a:lnTo>
                  <a:pt x="212059" y="100329"/>
                </a:lnTo>
                <a:lnTo>
                  <a:pt x="220531" y="99060"/>
                </a:lnTo>
                <a:lnTo>
                  <a:pt x="229589" y="95250"/>
                </a:lnTo>
                <a:lnTo>
                  <a:pt x="239769" y="90169"/>
                </a:lnTo>
                <a:lnTo>
                  <a:pt x="247360" y="82550"/>
                </a:lnTo>
                <a:lnTo>
                  <a:pt x="252873" y="73660"/>
                </a:lnTo>
                <a:lnTo>
                  <a:pt x="253326" y="72389"/>
                </a:lnTo>
                <a:close/>
              </a:path>
              <a:path w="2160904" h="681989">
                <a:moveTo>
                  <a:pt x="132824" y="72389"/>
                </a:moveTo>
                <a:lnTo>
                  <a:pt x="128310" y="74161"/>
                </a:lnTo>
                <a:lnTo>
                  <a:pt x="127025" y="81279"/>
                </a:lnTo>
                <a:lnTo>
                  <a:pt x="129025" y="88900"/>
                </a:lnTo>
                <a:lnTo>
                  <a:pt x="157008" y="119379"/>
                </a:lnTo>
                <a:lnTo>
                  <a:pt x="164838" y="120543"/>
                </a:lnTo>
                <a:lnTo>
                  <a:pt x="168918" y="116839"/>
                </a:lnTo>
                <a:lnTo>
                  <a:pt x="149501" y="81279"/>
                </a:lnTo>
                <a:lnTo>
                  <a:pt x="132824" y="72389"/>
                </a:lnTo>
                <a:close/>
              </a:path>
              <a:path w="2160904" h="681989">
                <a:moveTo>
                  <a:pt x="212428" y="0"/>
                </a:moveTo>
                <a:lnTo>
                  <a:pt x="202248" y="1269"/>
                </a:lnTo>
                <a:lnTo>
                  <a:pt x="191257" y="3810"/>
                </a:lnTo>
                <a:lnTo>
                  <a:pt x="179266" y="11429"/>
                </a:lnTo>
                <a:lnTo>
                  <a:pt x="178007" y="12700"/>
                </a:lnTo>
                <a:lnTo>
                  <a:pt x="169916" y="19050"/>
                </a:lnTo>
                <a:lnTo>
                  <a:pt x="164551" y="25400"/>
                </a:lnTo>
                <a:lnTo>
                  <a:pt x="160819" y="31750"/>
                </a:lnTo>
                <a:lnTo>
                  <a:pt x="157628" y="38100"/>
                </a:lnTo>
                <a:lnTo>
                  <a:pt x="153883" y="45719"/>
                </a:lnTo>
                <a:lnTo>
                  <a:pt x="148493" y="53339"/>
                </a:lnTo>
                <a:lnTo>
                  <a:pt x="140363" y="63500"/>
                </a:lnTo>
                <a:lnTo>
                  <a:pt x="128400" y="73660"/>
                </a:lnTo>
                <a:lnTo>
                  <a:pt x="128310" y="74161"/>
                </a:lnTo>
                <a:lnTo>
                  <a:pt x="132824" y="72389"/>
                </a:lnTo>
                <a:lnTo>
                  <a:pt x="253326" y="72389"/>
                </a:lnTo>
                <a:lnTo>
                  <a:pt x="256042" y="64769"/>
                </a:lnTo>
                <a:lnTo>
                  <a:pt x="239994" y="17779"/>
                </a:lnTo>
                <a:lnTo>
                  <a:pt x="221986" y="2539"/>
                </a:lnTo>
                <a:lnTo>
                  <a:pt x="212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13879" y="4932434"/>
            <a:ext cx="256540" cy="331470"/>
          </a:xfrm>
          <a:custGeom>
            <a:avLst/>
            <a:gdLst/>
            <a:ahLst/>
            <a:cxnLst/>
            <a:rect l="l" t="t" r="r" b="b"/>
            <a:pathLst>
              <a:path w="256539" h="331470">
                <a:moveTo>
                  <a:pt x="30464" y="0"/>
                </a:moveTo>
                <a:lnTo>
                  <a:pt x="19633" y="1127"/>
                </a:lnTo>
                <a:lnTo>
                  <a:pt x="14055" y="7737"/>
                </a:lnTo>
                <a:lnTo>
                  <a:pt x="11407" y="18507"/>
                </a:lnTo>
                <a:lnTo>
                  <a:pt x="11885" y="32972"/>
                </a:lnTo>
                <a:lnTo>
                  <a:pt x="15685" y="50664"/>
                </a:lnTo>
                <a:lnTo>
                  <a:pt x="15779" y="56689"/>
                </a:lnTo>
                <a:lnTo>
                  <a:pt x="15851" y="63414"/>
                </a:lnTo>
                <a:lnTo>
                  <a:pt x="15087" y="74529"/>
                </a:lnTo>
                <a:lnTo>
                  <a:pt x="15626" y="85834"/>
                </a:lnTo>
                <a:lnTo>
                  <a:pt x="15338" y="95106"/>
                </a:lnTo>
                <a:lnTo>
                  <a:pt x="12837" y="105290"/>
                </a:lnTo>
                <a:lnTo>
                  <a:pt x="9571" y="122909"/>
                </a:lnTo>
                <a:lnTo>
                  <a:pt x="7403" y="139502"/>
                </a:lnTo>
                <a:lnTo>
                  <a:pt x="6249" y="145835"/>
                </a:lnTo>
                <a:lnTo>
                  <a:pt x="4035" y="155071"/>
                </a:lnTo>
                <a:lnTo>
                  <a:pt x="0" y="170370"/>
                </a:lnTo>
                <a:lnTo>
                  <a:pt x="1311" y="183495"/>
                </a:lnTo>
                <a:lnTo>
                  <a:pt x="5342" y="192749"/>
                </a:lnTo>
                <a:lnTo>
                  <a:pt x="7716" y="201214"/>
                </a:lnTo>
                <a:lnTo>
                  <a:pt x="9982" y="225566"/>
                </a:lnTo>
                <a:lnTo>
                  <a:pt x="10947" y="242425"/>
                </a:lnTo>
                <a:lnTo>
                  <a:pt x="10459" y="253072"/>
                </a:lnTo>
                <a:lnTo>
                  <a:pt x="10881" y="264165"/>
                </a:lnTo>
                <a:lnTo>
                  <a:pt x="14322" y="279260"/>
                </a:lnTo>
                <a:lnTo>
                  <a:pt x="12750" y="289373"/>
                </a:lnTo>
                <a:lnTo>
                  <a:pt x="7379" y="303649"/>
                </a:lnTo>
                <a:lnTo>
                  <a:pt x="8134" y="314673"/>
                </a:lnTo>
                <a:lnTo>
                  <a:pt x="14792" y="324016"/>
                </a:lnTo>
                <a:lnTo>
                  <a:pt x="24779" y="330044"/>
                </a:lnTo>
                <a:lnTo>
                  <a:pt x="35525" y="331123"/>
                </a:lnTo>
                <a:lnTo>
                  <a:pt x="44883" y="325565"/>
                </a:lnTo>
                <a:lnTo>
                  <a:pt x="54832" y="316316"/>
                </a:lnTo>
                <a:lnTo>
                  <a:pt x="64472" y="305323"/>
                </a:lnTo>
                <a:lnTo>
                  <a:pt x="72907" y="294533"/>
                </a:lnTo>
                <a:lnTo>
                  <a:pt x="84339" y="288733"/>
                </a:lnTo>
                <a:lnTo>
                  <a:pt x="95991" y="281627"/>
                </a:lnTo>
                <a:lnTo>
                  <a:pt x="104357" y="273599"/>
                </a:lnTo>
                <a:lnTo>
                  <a:pt x="114166" y="266512"/>
                </a:lnTo>
                <a:lnTo>
                  <a:pt x="128556" y="261795"/>
                </a:lnTo>
                <a:lnTo>
                  <a:pt x="138285" y="254642"/>
                </a:lnTo>
                <a:lnTo>
                  <a:pt x="148925" y="246356"/>
                </a:lnTo>
                <a:lnTo>
                  <a:pt x="162339" y="241815"/>
                </a:lnTo>
                <a:lnTo>
                  <a:pt x="174295" y="234909"/>
                </a:lnTo>
                <a:lnTo>
                  <a:pt x="185884" y="225999"/>
                </a:lnTo>
                <a:lnTo>
                  <a:pt x="194861" y="219561"/>
                </a:lnTo>
                <a:lnTo>
                  <a:pt x="200672" y="213416"/>
                </a:lnTo>
                <a:lnTo>
                  <a:pt x="207362" y="206530"/>
                </a:lnTo>
                <a:lnTo>
                  <a:pt x="223178" y="202962"/>
                </a:lnTo>
                <a:lnTo>
                  <a:pt x="233180" y="201365"/>
                </a:lnTo>
                <a:lnTo>
                  <a:pt x="246843" y="196089"/>
                </a:lnTo>
                <a:lnTo>
                  <a:pt x="253590" y="191771"/>
                </a:lnTo>
                <a:lnTo>
                  <a:pt x="256110" y="182201"/>
                </a:lnTo>
                <a:lnTo>
                  <a:pt x="253782" y="161849"/>
                </a:lnTo>
                <a:lnTo>
                  <a:pt x="251551" y="155869"/>
                </a:lnTo>
                <a:lnTo>
                  <a:pt x="242581" y="147630"/>
                </a:lnTo>
                <a:lnTo>
                  <a:pt x="229881" y="142158"/>
                </a:lnTo>
                <a:lnTo>
                  <a:pt x="216330" y="137562"/>
                </a:lnTo>
                <a:lnTo>
                  <a:pt x="204806" y="131952"/>
                </a:lnTo>
                <a:lnTo>
                  <a:pt x="171585" y="108036"/>
                </a:lnTo>
                <a:lnTo>
                  <a:pt x="141032" y="82689"/>
                </a:lnTo>
                <a:lnTo>
                  <a:pt x="132254" y="75621"/>
                </a:lnTo>
                <a:lnTo>
                  <a:pt x="121923" y="69460"/>
                </a:lnTo>
                <a:lnTo>
                  <a:pt x="96723" y="56689"/>
                </a:lnTo>
                <a:lnTo>
                  <a:pt x="88538" y="50987"/>
                </a:lnTo>
                <a:lnTo>
                  <a:pt x="80441" y="43844"/>
                </a:lnTo>
                <a:lnTo>
                  <a:pt x="71814" y="34990"/>
                </a:lnTo>
                <a:lnTo>
                  <a:pt x="62038" y="24154"/>
                </a:lnTo>
                <a:lnTo>
                  <a:pt x="50497" y="11067"/>
                </a:lnTo>
                <a:lnTo>
                  <a:pt x="40659" y="3576"/>
                </a:lnTo>
                <a:lnTo>
                  <a:pt x="30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06500" y="7315200"/>
            <a:ext cx="2540000" cy="393700"/>
          </a:xfrm>
          <a:custGeom>
            <a:avLst/>
            <a:gdLst/>
            <a:ahLst/>
            <a:cxnLst/>
            <a:rect l="l" t="t" r="r" b="b"/>
            <a:pathLst>
              <a:path w="2540000" h="393700">
                <a:moveTo>
                  <a:pt x="0" y="0"/>
                </a:moveTo>
                <a:lnTo>
                  <a:pt x="2540000" y="0"/>
                </a:lnTo>
                <a:lnTo>
                  <a:pt x="2540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6374" y="7674490"/>
            <a:ext cx="1320165" cy="542290"/>
          </a:xfrm>
          <a:custGeom>
            <a:avLst/>
            <a:gdLst/>
            <a:ahLst/>
            <a:cxnLst/>
            <a:rect l="l" t="t" r="r" b="b"/>
            <a:pathLst>
              <a:path w="1320164" h="542290">
                <a:moveTo>
                  <a:pt x="1096158" y="438824"/>
                </a:moveTo>
                <a:lnTo>
                  <a:pt x="1103730" y="441960"/>
                </a:lnTo>
                <a:lnTo>
                  <a:pt x="1109586" y="449580"/>
                </a:lnTo>
                <a:lnTo>
                  <a:pt x="1112245" y="459740"/>
                </a:lnTo>
                <a:lnTo>
                  <a:pt x="1111855" y="471170"/>
                </a:lnTo>
                <a:lnTo>
                  <a:pt x="1108565" y="482600"/>
                </a:lnTo>
                <a:lnTo>
                  <a:pt x="1102522" y="491490"/>
                </a:lnTo>
                <a:lnTo>
                  <a:pt x="1093873" y="497840"/>
                </a:lnTo>
                <a:lnTo>
                  <a:pt x="1090871" y="498183"/>
                </a:lnTo>
                <a:lnTo>
                  <a:pt x="1092568" y="499110"/>
                </a:lnTo>
                <a:lnTo>
                  <a:pt x="1107679" y="504190"/>
                </a:lnTo>
                <a:lnTo>
                  <a:pt x="1125097" y="506730"/>
                </a:lnTo>
                <a:lnTo>
                  <a:pt x="1139894" y="510540"/>
                </a:lnTo>
                <a:lnTo>
                  <a:pt x="1152429" y="514350"/>
                </a:lnTo>
                <a:lnTo>
                  <a:pt x="1163060" y="518160"/>
                </a:lnTo>
                <a:lnTo>
                  <a:pt x="1172147" y="520700"/>
                </a:lnTo>
                <a:lnTo>
                  <a:pt x="1180047" y="523240"/>
                </a:lnTo>
                <a:lnTo>
                  <a:pt x="1187121" y="527050"/>
                </a:lnTo>
                <a:lnTo>
                  <a:pt x="1200220" y="532130"/>
                </a:lnTo>
                <a:lnTo>
                  <a:pt x="1243596" y="542290"/>
                </a:lnTo>
                <a:lnTo>
                  <a:pt x="1259460" y="542290"/>
                </a:lnTo>
                <a:lnTo>
                  <a:pt x="1298289" y="530860"/>
                </a:lnTo>
                <a:lnTo>
                  <a:pt x="1319683" y="491490"/>
                </a:lnTo>
                <a:lnTo>
                  <a:pt x="1316271" y="478790"/>
                </a:lnTo>
                <a:lnTo>
                  <a:pt x="1285784" y="454660"/>
                </a:lnTo>
                <a:lnTo>
                  <a:pt x="1257332" y="445770"/>
                </a:lnTo>
                <a:lnTo>
                  <a:pt x="1165725" y="445770"/>
                </a:lnTo>
                <a:lnTo>
                  <a:pt x="1155202" y="444500"/>
                </a:lnTo>
                <a:lnTo>
                  <a:pt x="1142843" y="444500"/>
                </a:lnTo>
                <a:lnTo>
                  <a:pt x="1128252" y="443230"/>
                </a:lnTo>
                <a:lnTo>
                  <a:pt x="1111032" y="440690"/>
                </a:lnTo>
                <a:lnTo>
                  <a:pt x="1096158" y="438824"/>
                </a:lnTo>
                <a:close/>
              </a:path>
              <a:path w="1320164" h="542290">
                <a:moveTo>
                  <a:pt x="485477" y="283210"/>
                </a:moveTo>
                <a:lnTo>
                  <a:pt x="484252" y="283621"/>
                </a:lnTo>
                <a:lnTo>
                  <a:pt x="485846" y="284480"/>
                </a:lnTo>
                <a:lnTo>
                  <a:pt x="491258" y="293370"/>
                </a:lnTo>
                <a:lnTo>
                  <a:pt x="493207" y="304800"/>
                </a:lnTo>
                <a:lnTo>
                  <a:pt x="492257" y="314960"/>
                </a:lnTo>
                <a:lnTo>
                  <a:pt x="488969" y="325120"/>
                </a:lnTo>
                <a:lnTo>
                  <a:pt x="483907" y="334010"/>
                </a:lnTo>
                <a:lnTo>
                  <a:pt x="477632" y="340360"/>
                </a:lnTo>
                <a:lnTo>
                  <a:pt x="471687" y="341450"/>
                </a:lnTo>
                <a:lnTo>
                  <a:pt x="477393" y="345440"/>
                </a:lnTo>
                <a:lnTo>
                  <a:pt x="487726" y="346710"/>
                </a:lnTo>
                <a:lnTo>
                  <a:pt x="498853" y="350520"/>
                </a:lnTo>
                <a:lnTo>
                  <a:pt x="511430" y="354330"/>
                </a:lnTo>
                <a:lnTo>
                  <a:pt x="526118" y="360680"/>
                </a:lnTo>
                <a:lnTo>
                  <a:pt x="537169" y="364490"/>
                </a:lnTo>
                <a:lnTo>
                  <a:pt x="548271" y="367030"/>
                </a:lnTo>
                <a:lnTo>
                  <a:pt x="559535" y="367030"/>
                </a:lnTo>
                <a:lnTo>
                  <a:pt x="583004" y="369570"/>
                </a:lnTo>
                <a:lnTo>
                  <a:pt x="595435" y="373380"/>
                </a:lnTo>
                <a:lnTo>
                  <a:pt x="605756" y="377190"/>
                </a:lnTo>
                <a:lnTo>
                  <a:pt x="617264" y="381000"/>
                </a:lnTo>
                <a:lnTo>
                  <a:pt x="629665" y="386080"/>
                </a:lnTo>
                <a:lnTo>
                  <a:pt x="655957" y="396240"/>
                </a:lnTo>
                <a:lnTo>
                  <a:pt x="669257" y="400050"/>
                </a:lnTo>
                <a:lnTo>
                  <a:pt x="678563" y="402590"/>
                </a:lnTo>
                <a:lnTo>
                  <a:pt x="688131" y="406400"/>
                </a:lnTo>
                <a:lnTo>
                  <a:pt x="699408" y="408940"/>
                </a:lnTo>
                <a:lnTo>
                  <a:pt x="713841" y="411480"/>
                </a:lnTo>
                <a:lnTo>
                  <a:pt x="732878" y="414020"/>
                </a:lnTo>
                <a:lnTo>
                  <a:pt x="744644" y="416560"/>
                </a:lnTo>
                <a:lnTo>
                  <a:pt x="757681" y="420370"/>
                </a:lnTo>
                <a:lnTo>
                  <a:pt x="771545" y="425450"/>
                </a:lnTo>
                <a:lnTo>
                  <a:pt x="785792" y="431800"/>
                </a:lnTo>
                <a:lnTo>
                  <a:pt x="799976" y="436880"/>
                </a:lnTo>
                <a:lnTo>
                  <a:pt x="813654" y="441960"/>
                </a:lnTo>
                <a:lnTo>
                  <a:pt x="826382" y="447040"/>
                </a:lnTo>
                <a:lnTo>
                  <a:pt x="837714" y="452120"/>
                </a:lnTo>
                <a:lnTo>
                  <a:pt x="847207" y="455930"/>
                </a:lnTo>
                <a:lnTo>
                  <a:pt x="854415" y="457200"/>
                </a:lnTo>
                <a:lnTo>
                  <a:pt x="865002" y="458470"/>
                </a:lnTo>
                <a:lnTo>
                  <a:pt x="878141" y="459740"/>
                </a:lnTo>
                <a:lnTo>
                  <a:pt x="892795" y="459740"/>
                </a:lnTo>
                <a:lnTo>
                  <a:pt x="922506" y="462280"/>
                </a:lnTo>
                <a:lnTo>
                  <a:pt x="935489" y="462280"/>
                </a:lnTo>
                <a:lnTo>
                  <a:pt x="945842" y="463550"/>
                </a:lnTo>
                <a:lnTo>
                  <a:pt x="953193" y="464820"/>
                </a:lnTo>
                <a:lnTo>
                  <a:pt x="962728" y="467360"/>
                </a:lnTo>
                <a:lnTo>
                  <a:pt x="974060" y="471170"/>
                </a:lnTo>
                <a:lnTo>
                  <a:pt x="986800" y="473710"/>
                </a:lnTo>
                <a:lnTo>
                  <a:pt x="1014949" y="482600"/>
                </a:lnTo>
                <a:lnTo>
                  <a:pt x="1044068" y="490220"/>
                </a:lnTo>
                <a:lnTo>
                  <a:pt x="1058020" y="494030"/>
                </a:lnTo>
                <a:lnTo>
                  <a:pt x="1071049" y="496570"/>
                </a:lnTo>
                <a:lnTo>
                  <a:pt x="1082766" y="499110"/>
                </a:lnTo>
                <a:lnTo>
                  <a:pt x="1090871" y="498183"/>
                </a:lnTo>
                <a:lnTo>
                  <a:pt x="1080939" y="492760"/>
                </a:lnTo>
                <a:lnTo>
                  <a:pt x="1072604" y="485140"/>
                </a:lnTo>
                <a:lnTo>
                  <a:pt x="1067376" y="476250"/>
                </a:lnTo>
                <a:lnTo>
                  <a:pt x="1065068" y="467360"/>
                </a:lnTo>
                <a:lnTo>
                  <a:pt x="1065494" y="458470"/>
                </a:lnTo>
                <a:lnTo>
                  <a:pt x="1068465" y="450850"/>
                </a:lnTo>
                <a:lnTo>
                  <a:pt x="1073796" y="444500"/>
                </a:lnTo>
                <a:lnTo>
                  <a:pt x="1081298" y="439420"/>
                </a:lnTo>
                <a:lnTo>
                  <a:pt x="1090785" y="438150"/>
                </a:lnTo>
                <a:lnTo>
                  <a:pt x="1094531" y="438150"/>
                </a:lnTo>
                <a:lnTo>
                  <a:pt x="1077603" y="435610"/>
                </a:lnTo>
                <a:lnTo>
                  <a:pt x="1063017" y="433070"/>
                </a:lnTo>
                <a:lnTo>
                  <a:pt x="1051216" y="431800"/>
                </a:lnTo>
                <a:lnTo>
                  <a:pt x="1041001" y="431800"/>
                </a:lnTo>
                <a:lnTo>
                  <a:pt x="1020532" y="429260"/>
                </a:lnTo>
                <a:lnTo>
                  <a:pt x="1009967" y="426720"/>
                </a:lnTo>
                <a:lnTo>
                  <a:pt x="997204" y="422910"/>
                </a:lnTo>
                <a:lnTo>
                  <a:pt x="983146" y="420370"/>
                </a:lnTo>
                <a:lnTo>
                  <a:pt x="968696" y="416560"/>
                </a:lnTo>
                <a:lnTo>
                  <a:pt x="954756" y="414020"/>
                </a:lnTo>
                <a:lnTo>
                  <a:pt x="942229" y="412750"/>
                </a:lnTo>
                <a:lnTo>
                  <a:pt x="932018" y="412750"/>
                </a:lnTo>
                <a:lnTo>
                  <a:pt x="924768" y="411480"/>
                </a:lnTo>
                <a:lnTo>
                  <a:pt x="915387" y="408940"/>
                </a:lnTo>
                <a:lnTo>
                  <a:pt x="904202" y="406400"/>
                </a:lnTo>
                <a:lnTo>
                  <a:pt x="891542" y="403860"/>
                </a:lnTo>
                <a:lnTo>
                  <a:pt x="877734" y="400050"/>
                </a:lnTo>
                <a:lnTo>
                  <a:pt x="847989" y="391160"/>
                </a:lnTo>
                <a:lnTo>
                  <a:pt x="802967" y="379730"/>
                </a:lnTo>
                <a:lnTo>
                  <a:pt x="789164" y="377190"/>
                </a:lnTo>
                <a:lnTo>
                  <a:pt x="776510" y="374650"/>
                </a:lnTo>
                <a:lnTo>
                  <a:pt x="765332" y="372110"/>
                </a:lnTo>
                <a:lnTo>
                  <a:pt x="754121" y="370840"/>
                </a:lnTo>
                <a:lnTo>
                  <a:pt x="729516" y="365760"/>
                </a:lnTo>
                <a:lnTo>
                  <a:pt x="716636" y="361950"/>
                </a:lnTo>
                <a:lnTo>
                  <a:pt x="691003" y="351790"/>
                </a:lnTo>
                <a:lnTo>
                  <a:pt x="679809" y="346710"/>
                </a:lnTo>
                <a:lnTo>
                  <a:pt x="667605" y="341630"/>
                </a:lnTo>
                <a:lnTo>
                  <a:pt x="629288" y="326390"/>
                </a:lnTo>
                <a:lnTo>
                  <a:pt x="617396" y="323850"/>
                </a:lnTo>
                <a:lnTo>
                  <a:pt x="606669" y="322580"/>
                </a:lnTo>
                <a:lnTo>
                  <a:pt x="594635" y="321310"/>
                </a:lnTo>
                <a:lnTo>
                  <a:pt x="583275" y="317500"/>
                </a:lnTo>
                <a:lnTo>
                  <a:pt x="571961" y="312420"/>
                </a:lnTo>
                <a:lnTo>
                  <a:pt x="560065" y="307340"/>
                </a:lnTo>
                <a:lnTo>
                  <a:pt x="546961" y="300990"/>
                </a:lnTo>
                <a:lnTo>
                  <a:pt x="536230" y="297180"/>
                </a:lnTo>
                <a:lnTo>
                  <a:pt x="525254" y="294640"/>
                </a:lnTo>
                <a:lnTo>
                  <a:pt x="513496" y="292100"/>
                </a:lnTo>
                <a:lnTo>
                  <a:pt x="500417" y="288290"/>
                </a:lnTo>
                <a:lnTo>
                  <a:pt x="485477" y="283210"/>
                </a:lnTo>
                <a:close/>
              </a:path>
              <a:path w="1320164" h="542290">
                <a:moveTo>
                  <a:pt x="1090785" y="438150"/>
                </a:moveTo>
                <a:lnTo>
                  <a:pt x="1065068" y="467360"/>
                </a:lnTo>
                <a:lnTo>
                  <a:pt x="1067376" y="476250"/>
                </a:lnTo>
                <a:lnTo>
                  <a:pt x="1072604" y="485140"/>
                </a:lnTo>
                <a:lnTo>
                  <a:pt x="1080939" y="492760"/>
                </a:lnTo>
                <a:lnTo>
                  <a:pt x="1090871" y="498183"/>
                </a:lnTo>
                <a:lnTo>
                  <a:pt x="1093873" y="497840"/>
                </a:lnTo>
                <a:lnTo>
                  <a:pt x="1102522" y="491490"/>
                </a:lnTo>
                <a:lnTo>
                  <a:pt x="1108565" y="482600"/>
                </a:lnTo>
                <a:lnTo>
                  <a:pt x="1111855" y="471170"/>
                </a:lnTo>
                <a:lnTo>
                  <a:pt x="1112245" y="459740"/>
                </a:lnTo>
                <a:lnTo>
                  <a:pt x="1109586" y="449580"/>
                </a:lnTo>
                <a:lnTo>
                  <a:pt x="1103730" y="441960"/>
                </a:lnTo>
                <a:lnTo>
                  <a:pt x="1096158" y="438824"/>
                </a:lnTo>
                <a:lnTo>
                  <a:pt x="1090785" y="438150"/>
                </a:lnTo>
                <a:close/>
              </a:path>
              <a:path w="1320164" h="542290">
                <a:moveTo>
                  <a:pt x="1231477" y="441960"/>
                </a:moveTo>
                <a:lnTo>
                  <a:pt x="1197404" y="441960"/>
                </a:lnTo>
                <a:lnTo>
                  <a:pt x="1182853" y="444500"/>
                </a:lnTo>
                <a:lnTo>
                  <a:pt x="1174810" y="444500"/>
                </a:lnTo>
                <a:lnTo>
                  <a:pt x="1165725" y="445770"/>
                </a:lnTo>
                <a:lnTo>
                  <a:pt x="1257332" y="445770"/>
                </a:lnTo>
                <a:lnTo>
                  <a:pt x="1243292" y="444500"/>
                </a:lnTo>
                <a:lnTo>
                  <a:pt x="1231477" y="441960"/>
                </a:lnTo>
                <a:close/>
              </a:path>
              <a:path w="1320164" h="542290">
                <a:moveTo>
                  <a:pt x="1094531" y="438150"/>
                </a:moveTo>
                <a:lnTo>
                  <a:pt x="1090785" y="438150"/>
                </a:lnTo>
                <a:lnTo>
                  <a:pt x="1096158" y="438824"/>
                </a:lnTo>
                <a:lnTo>
                  <a:pt x="1094531" y="438150"/>
                </a:lnTo>
                <a:close/>
              </a:path>
              <a:path w="1320164" h="542290">
                <a:moveTo>
                  <a:pt x="73880" y="113708"/>
                </a:moveTo>
                <a:lnTo>
                  <a:pt x="121084" y="152400"/>
                </a:lnTo>
                <a:lnTo>
                  <a:pt x="130978" y="161290"/>
                </a:lnTo>
                <a:lnTo>
                  <a:pt x="139296" y="168910"/>
                </a:lnTo>
                <a:lnTo>
                  <a:pt x="150873" y="172720"/>
                </a:lnTo>
                <a:lnTo>
                  <a:pt x="161694" y="176530"/>
                </a:lnTo>
                <a:lnTo>
                  <a:pt x="174076" y="181610"/>
                </a:lnTo>
                <a:lnTo>
                  <a:pt x="186492" y="190500"/>
                </a:lnTo>
                <a:lnTo>
                  <a:pt x="197417" y="199390"/>
                </a:lnTo>
                <a:lnTo>
                  <a:pt x="207432" y="207010"/>
                </a:lnTo>
                <a:lnTo>
                  <a:pt x="241422" y="228600"/>
                </a:lnTo>
                <a:lnTo>
                  <a:pt x="248938" y="232410"/>
                </a:lnTo>
                <a:lnTo>
                  <a:pt x="258986" y="240030"/>
                </a:lnTo>
                <a:lnTo>
                  <a:pt x="270532" y="247650"/>
                </a:lnTo>
                <a:lnTo>
                  <a:pt x="282541" y="255270"/>
                </a:lnTo>
                <a:lnTo>
                  <a:pt x="293979" y="264160"/>
                </a:lnTo>
                <a:lnTo>
                  <a:pt x="303294" y="269240"/>
                </a:lnTo>
                <a:lnTo>
                  <a:pt x="314046" y="274320"/>
                </a:lnTo>
                <a:lnTo>
                  <a:pt x="325891" y="279400"/>
                </a:lnTo>
                <a:lnTo>
                  <a:pt x="338484" y="283210"/>
                </a:lnTo>
                <a:lnTo>
                  <a:pt x="364544" y="293370"/>
                </a:lnTo>
                <a:lnTo>
                  <a:pt x="374837" y="298450"/>
                </a:lnTo>
                <a:lnTo>
                  <a:pt x="385774" y="303530"/>
                </a:lnTo>
                <a:lnTo>
                  <a:pt x="397452" y="309880"/>
                </a:lnTo>
                <a:lnTo>
                  <a:pt x="409970" y="316230"/>
                </a:lnTo>
                <a:lnTo>
                  <a:pt x="434305" y="327660"/>
                </a:lnTo>
                <a:lnTo>
                  <a:pt x="445522" y="332740"/>
                </a:lnTo>
                <a:lnTo>
                  <a:pt x="457512" y="336550"/>
                </a:lnTo>
                <a:lnTo>
                  <a:pt x="470707" y="341630"/>
                </a:lnTo>
                <a:lnTo>
                  <a:pt x="471687" y="341450"/>
                </a:lnTo>
                <a:lnTo>
                  <a:pt x="468311" y="339090"/>
                </a:lnTo>
                <a:lnTo>
                  <a:pt x="463126" y="331470"/>
                </a:lnTo>
                <a:lnTo>
                  <a:pt x="461331" y="321310"/>
                </a:lnTo>
                <a:lnTo>
                  <a:pt x="462419" y="311150"/>
                </a:lnTo>
                <a:lnTo>
                  <a:pt x="465884" y="300990"/>
                </a:lnTo>
                <a:lnTo>
                  <a:pt x="471220" y="292100"/>
                </a:lnTo>
                <a:lnTo>
                  <a:pt x="477920" y="285750"/>
                </a:lnTo>
                <a:lnTo>
                  <a:pt x="484252" y="283621"/>
                </a:lnTo>
                <a:lnTo>
                  <a:pt x="476409" y="279400"/>
                </a:lnTo>
                <a:lnTo>
                  <a:pt x="464835" y="276860"/>
                </a:lnTo>
                <a:lnTo>
                  <a:pt x="454738" y="273050"/>
                </a:lnTo>
                <a:lnTo>
                  <a:pt x="444720" y="265430"/>
                </a:lnTo>
                <a:lnTo>
                  <a:pt x="435402" y="261620"/>
                </a:lnTo>
                <a:lnTo>
                  <a:pt x="423556" y="257810"/>
                </a:lnTo>
                <a:lnTo>
                  <a:pt x="410310" y="255270"/>
                </a:lnTo>
                <a:lnTo>
                  <a:pt x="396788" y="251460"/>
                </a:lnTo>
                <a:lnTo>
                  <a:pt x="384117" y="246380"/>
                </a:lnTo>
                <a:lnTo>
                  <a:pt x="375130" y="241300"/>
                </a:lnTo>
                <a:lnTo>
                  <a:pt x="353249" y="229870"/>
                </a:lnTo>
                <a:lnTo>
                  <a:pt x="337267" y="224790"/>
                </a:lnTo>
                <a:lnTo>
                  <a:pt x="328333" y="218440"/>
                </a:lnTo>
                <a:lnTo>
                  <a:pt x="318520" y="212090"/>
                </a:lnTo>
                <a:lnTo>
                  <a:pt x="307354" y="204470"/>
                </a:lnTo>
                <a:lnTo>
                  <a:pt x="294359" y="198120"/>
                </a:lnTo>
                <a:lnTo>
                  <a:pt x="279061" y="191770"/>
                </a:lnTo>
                <a:lnTo>
                  <a:pt x="266397" y="184150"/>
                </a:lnTo>
                <a:lnTo>
                  <a:pt x="254135" y="176530"/>
                </a:lnTo>
                <a:lnTo>
                  <a:pt x="243061" y="167640"/>
                </a:lnTo>
                <a:lnTo>
                  <a:pt x="233963" y="160020"/>
                </a:lnTo>
                <a:lnTo>
                  <a:pt x="227628" y="154940"/>
                </a:lnTo>
                <a:lnTo>
                  <a:pt x="220616" y="151130"/>
                </a:lnTo>
                <a:lnTo>
                  <a:pt x="209834" y="144780"/>
                </a:lnTo>
                <a:lnTo>
                  <a:pt x="171477" y="120650"/>
                </a:lnTo>
                <a:lnTo>
                  <a:pt x="164538" y="116840"/>
                </a:lnTo>
                <a:lnTo>
                  <a:pt x="77643" y="116840"/>
                </a:lnTo>
                <a:lnTo>
                  <a:pt x="73880" y="113708"/>
                </a:lnTo>
                <a:close/>
              </a:path>
              <a:path w="1320164" h="542290">
                <a:moveTo>
                  <a:pt x="484252" y="283621"/>
                </a:moveTo>
                <a:lnTo>
                  <a:pt x="461331" y="321310"/>
                </a:lnTo>
                <a:lnTo>
                  <a:pt x="463126" y="331470"/>
                </a:lnTo>
                <a:lnTo>
                  <a:pt x="468311" y="339090"/>
                </a:lnTo>
                <a:lnTo>
                  <a:pt x="471687" y="341450"/>
                </a:lnTo>
                <a:lnTo>
                  <a:pt x="477632" y="340360"/>
                </a:lnTo>
                <a:lnTo>
                  <a:pt x="483907" y="334010"/>
                </a:lnTo>
                <a:lnTo>
                  <a:pt x="488969" y="325120"/>
                </a:lnTo>
                <a:lnTo>
                  <a:pt x="492257" y="314960"/>
                </a:lnTo>
                <a:lnTo>
                  <a:pt x="493207" y="304800"/>
                </a:lnTo>
                <a:lnTo>
                  <a:pt x="491258" y="293370"/>
                </a:lnTo>
                <a:lnTo>
                  <a:pt x="485846" y="284480"/>
                </a:lnTo>
                <a:lnTo>
                  <a:pt x="484252" y="283621"/>
                </a:lnTo>
                <a:close/>
              </a:path>
              <a:path w="1320164" h="542290">
                <a:moveTo>
                  <a:pt x="112508" y="69850"/>
                </a:moveTo>
                <a:lnTo>
                  <a:pt x="79876" y="93980"/>
                </a:lnTo>
                <a:lnTo>
                  <a:pt x="73094" y="111760"/>
                </a:lnTo>
                <a:lnTo>
                  <a:pt x="73880" y="113708"/>
                </a:lnTo>
                <a:lnTo>
                  <a:pt x="77643" y="116840"/>
                </a:lnTo>
                <a:lnTo>
                  <a:pt x="84754" y="115570"/>
                </a:lnTo>
                <a:lnTo>
                  <a:pt x="111638" y="87630"/>
                </a:lnTo>
                <a:lnTo>
                  <a:pt x="113891" y="78740"/>
                </a:lnTo>
                <a:lnTo>
                  <a:pt x="112751" y="70055"/>
                </a:lnTo>
                <a:lnTo>
                  <a:pt x="112508" y="69850"/>
                </a:lnTo>
                <a:close/>
              </a:path>
              <a:path w="1320164" h="542290">
                <a:moveTo>
                  <a:pt x="112751" y="70055"/>
                </a:moveTo>
                <a:lnTo>
                  <a:pt x="92524" y="111760"/>
                </a:lnTo>
                <a:lnTo>
                  <a:pt x="77643" y="116840"/>
                </a:lnTo>
                <a:lnTo>
                  <a:pt x="164538" y="116840"/>
                </a:lnTo>
                <a:lnTo>
                  <a:pt x="162225" y="115570"/>
                </a:lnTo>
                <a:lnTo>
                  <a:pt x="154167" y="107950"/>
                </a:lnTo>
                <a:lnTo>
                  <a:pt x="144498" y="99060"/>
                </a:lnTo>
                <a:lnTo>
                  <a:pt x="133887" y="88900"/>
                </a:lnTo>
                <a:lnTo>
                  <a:pt x="123001" y="78740"/>
                </a:lnTo>
                <a:lnTo>
                  <a:pt x="112751" y="70055"/>
                </a:lnTo>
                <a:close/>
              </a:path>
              <a:path w="1320164" h="542290">
                <a:moveTo>
                  <a:pt x="56900" y="0"/>
                </a:moveTo>
                <a:lnTo>
                  <a:pt x="20105" y="19050"/>
                </a:lnTo>
                <a:lnTo>
                  <a:pt x="0" y="57150"/>
                </a:lnTo>
                <a:lnTo>
                  <a:pt x="3481" y="67310"/>
                </a:lnTo>
                <a:lnTo>
                  <a:pt x="35927" y="92710"/>
                </a:lnTo>
                <a:lnTo>
                  <a:pt x="43584" y="93980"/>
                </a:lnTo>
                <a:lnTo>
                  <a:pt x="52734" y="99060"/>
                </a:lnTo>
                <a:lnTo>
                  <a:pt x="63910" y="105410"/>
                </a:lnTo>
                <a:lnTo>
                  <a:pt x="73880" y="113708"/>
                </a:lnTo>
                <a:lnTo>
                  <a:pt x="73094" y="111760"/>
                </a:lnTo>
                <a:lnTo>
                  <a:pt x="95734" y="76200"/>
                </a:lnTo>
                <a:lnTo>
                  <a:pt x="112508" y="69850"/>
                </a:lnTo>
                <a:lnTo>
                  <a:pt x="112724" y="69850"/>
                </a:lnTo>
                <a:lnTo>
                  <a:pt x="107323" y="60960"/>
                </a:lnTo>
                <a:lnTo>
                  <a:pt x="99552" y="50800"/>
                </a:lnTo>
                <a:lnTo>
                  <a:pt x="95448" y="41910"/>
                </a:lnTo>
                <a:lnTo>
                  <a:pt x="93423" y="34290"/>
                </a:lnTo>
                <a:lnTo>
                  <a:pt x="91889" y="26670"/>
                </a:lnTo>
                <a:lnTo>
                  <a:pt x="89257" y="19050"/>
                </a:lnTo>
                <a:lnTo>
                  <a:pt x="83942" y="11430"/>
                </a:lnTo>
                <a:lnTo>
                  <a:pt x="76113" y="5080"/>
                </a:lnTo>
                <a:lnTo>
                  <a:pt x="67079" y="1270"/>
                </a:lnTo>
                <a:lnTo>
                  <a:pt x="56900" y="0"/>
                </a:lnTo>
                <a:close/>
              </a:path>
              <a:path w="1320164" h="542290">
                <a:moveTo>
                  <a:pt x="112724" y="69850"/>
                </a:moveTo>
                <a:lnTo>
                  <a:pt x="112508" y="69850"/>
                </a:lnTo>
                <a:lnTo>
                  <a:pt x="112751" y="70055"/>
                </a:lnTo>
                <a:lnTo>
                  <a:pt x="112724" y="69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19258" y="7995260"/>
            <a:ext cx="262890" cy="330835"/>
          </a:xfrm>
          <a:custGeom>
            <a:avLst/>
            <a:gdLst/>
            <a:ahLst/>
            <a:cxnLst/>
            <a:rect l="l" t="t" r="r" b="b"/>
            <a:pathLst>
              <a:path w="262889" h="330834">
                <a:moveTo>
                  <a:pt x="50319" y="0"/>
                </a:moveTo>
                <a:lnTo>
                  <a:pt x="43345" y="5366"/>
                </a:lnTo>
                <a:lnTo>
                  <a:pt x="38970" y="15579"/>
                </a:lnTo>
                <a:lnTo>
                  <a:pt x="37480" y="30052"/>
                </a:lnTo>
                <a:lnTo>
                  <a:pt x="39158" y="48200"/>
                </a:lnTo>
                <a:lnTo>
                  <a:pt x="37999" y="60869"/>
                </a:lnTo>
                <a:lnTo>
                  <a:pt x="35786" y="72376"/>
                </a:lnTo>
                <a:lnTo>
                  <a:pt x="34928" y="83621"/>
                </a:lnTo>
                <a:lnTo>
                  <a:pt x="33635" y="93070"/>
                </a:lnTo>
                <a:lnTo>
                  <a:pt x="29942" y="102922"/>
                </a:lnTo>
                <a:lnTo>
                  <a:pt x="24559" y="120138"/>
                </a:lnTo>
                <a:lnTo>
                  <a:pt x="20413" y="136448"/>
                </a:lnTo>
                <a:lnTo>
                  <a:pt x="18522" y="142584"/>
                </a:lnTo>
                <a:lnTo>
                  <a:pt x="15236" y="151456"/>
                </a:lnTo>
                <a:lnTo>
                  <a:pt x="9418" y="166125"/>
                </a:lnTo>
                <a:lnTo>
                  <a:pt x="9131" y="179225"/>
                </a:lnTo>
                <a:lnTo>
                  <a:pt x="12076" y="188329"/>
                </a:lnTo>
                <a:lnTo>
                  <a:pt x="13516" y="195710"/>
                </a:lnTo>
                <a:lnTo>
                  <a:pt x="13199" y="205751"/>
                </a:lnTo>
                <a:lnTo>
                  <a:pt x="12988" y="218091"/>
                </a:lnTo>
                <a:lnTo>
                  <a:pt x="12869" y="221442"/>
                </a:lnTo>
                <a:lnTo>
                  <a:pt x="12178" y="235248"/>
                </a:lnTo>
                <a:lnTo>
                  <a:pt x="10319" y="247271"/>
                </a:lnTo>
                <a:lnTo>
                  <a:pt x="9043" y="258068"/>
                </a:lnTo>
                <a:lnTo>
                  <a:pt x="10599" y="271956"/>
                </a:lnTo>
                <a:lnTo>
                  <a:pt x="10036" y="280696"/>
                </a:lnTo>
                <a:lnTo>
                  <a:pt x="6547" y="291756"/>
                </a:lnTo>
                <a:lnTo>
                  <a:pt x="0" y="309121"/>
                </a:lnTo>
                <a:lnTo>
                  <a:pt x="4926" y="319850"/>
                </a:lnTo>
                <a:lnTo>
                  <a:pt x="13671" y="327672"/>
                </a:lnTo>
                <a:lnTo>
                  <a:pt x="23346" y="330430"/>
                </a:lnTo>
                <a:lnTo>
                  <a:pt x="33473" y="326904"/>
                </a:lnTo>
                <a:lnTo>
                  <a:pt x="44735" y="319071"/>
                </a:lnTo>
                <a:lnTo>
                  <a:pt x="55523" y="309288"/>
                </a:lnTo>
                <a:lnTo>
                  <a:pt x="64228" y="299910"/>
                </a:lnTo>
                <a:lnTo>
                  <a:pt x="73181" y="295438"/>
                </a:lnTo>
                <a:lnTo>
                  <a:pt x="85179" y="290454"/>
                </a:lnTo>
                <a:lnTo>
                  <a:pt x="110232" y="275669"/>
                </a:lnTo>
                <a:lnTo>
                  <a:pt x="124400" y="272845"/>
                </a:lnTo>
                <a:lnTo>
                  <a:pt x="135229" y="267214"/>
                </a:lnTo>
                <a:lnTo>
                  <a:pt x="146224" y="259938"/>
                </a:lnTo>
                <a:lnTo>
                  <a:pt x="158256" y="257107"/>
                </a:lnTo>
                <a:lnTo>
                  <a:pt x="168399" y="254152"/>
                </a:lnTo>
                <a:lnTo>
                  <a:pt x="180022" y="247821"/>
                </a:lnTo>
                <a:lnTo>
                  <a:pt x="191986" y="240163"/>
                </a:lnTo>
                <a:lnTo>
                  <a:pt x="203150" y="233232"/>
                </a:lnTo>
                <a:lnTo>
                  <a:pt x="210455" y="226908"/>
                </a:lnTo>
                <a:lnTo>
                  <a:pt x="226386" y="225055"/>
                </a:lnTo>
                <a:lnTo>
                  <a:pt x="236634" y="224832"/>
                </a:lnTo>
                <a:lnTo>
                  <a:pt x="250103" y="221442"/>
                </a:lnTo>
                <a:lnTo>
                  <a:pt x="258114" y="218091"/>
                </a:lnTo>
                <a:lnTo>
                  <a:pt x="262195" y="209047"/>
                </a:lnTo>
                <a:lnTo>
                  <a:pt x="262389" y="187907"/>
                </a:lnTo>
                <a:lnTo>
                  <a:pt x="261204" y="182465"/>
                </a:lnTo>
                <a:lnTo>
                  <a:pt x="253514" y="172890"/>
                </a:lnTo>
                <a:lnTo>
                  <a:pt x="241559" y="165846"/>
                </a:lnTo>
                <a:lnTo>
                  <a:pt x="228632" y="159761"/>
                </a:lnTo>
                <a:lnTo>
                  <a:pt x="218029" y="153062"/>
                </a:lnTo>
                <a:lnTo>
                  <a:pt x="187922" y="125506"/>
                </a:lnTo>
                <a:lnTo>
                  <a:pt x="160768" y="97136"/>
                </a:lnTo>
                <a:lnTo>
                  <a:pt x="152866" y="88678"/>
                </a:lnTo>
                <a:lnTo>
                  <a:pt x="143324" y="81179"/>
                </a:lnTo>
                <a:lnTo>
                  <a:pt x="132400" y="73863"/>
                </a:lnTo>
                <a:lnTo>
                  <a:pt x="120354" y="65951"/>
                </a:lnTo>
                <a:lnTo>
                  <a:pt x="112547" y="59310"/>
                </a:lnTo>
                <a:lnTo>
                  <a:pt x="105190" y="51294"/>
                </a:lnTo>
                <a:lnTo>
                  <a:pt x="97699" y="41602"/>
                </a:lnTo>
                <a:lnTo>
                  <a:pt x="89489" y="29930"/>
                </a:lnTo>
                <a:lnTo>
                  <a:pt x="79978" y="15977"/>
                </a:lnTo>
                <a:lnTo>
                  <a:pt x="70788" y="6263"/>
                </a:lnTo>
                <a:lnTo>
                  <a:pt x="60997" y="660"/>
                </a:lnTo>
                <a:lnTo>
                  <a:pt x="50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70000" y="58674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70000" y="5867400"/>
            <a:ext cx="10464800" cy="787400"/>
          </a:xfrm>
          <a:custGeom>
            <a:avLst/>
            <a:gdLst/>
            <a:ahLst/>
            <a:cxnLst/>
            <a:rect l="l" t="t" r="r" b="b"/>
            <a:pathLst>
              <a:path w="10464800" h="787400">
                <a:moveTo>
                  <a:pt x="0" y="0"/>
                </a:moveTo>
                <a:lnTo>
                  <a:pt x="10464800" y="0"/>
                </a:lnTo>
                <a:lnTo>
                  <a:pt x="10464800" y="787399"/>
                </a:lnTo>
                <a:lnTo>
                  <a:pt x="0" y="787399"/>
                </a:lnTo>
                <a:lnTo>
                  <a:pt x="0" y="0"/>
                </a:lnTo>
                <a:close/>
              </a:path>
            </a:pathLst>
          </a:custGeom>
          <a:ln w="126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43833" y="6096587"/>
            <a:ext cx="8326120" cy="158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0345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  <a:hlinkClick r:id="rId4"/>
              </a:rPr>
              <a:t>http://www.dominio.com/pagina1.html</a:t>
            </a:r>
            <a:endParaRPr sz="2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</a:rPr>
              <a:t>/css/style.css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7800" y="8026400"/>
            <a:ext cx="6375400" cy="381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ct val="100000"/>
              </a:lnSpc>
            </a:pPr>
            <a:r>
              <a:rPr dirty="0" sz="2500" spc="-15">
                <a:latin typeface="Consolas"/>
                <a:cs typeface="Consolas"/>
                <a:hlinkClick r:id="rId5"/>
              </a:rPr>
              <a:t>http://www.dominio.com/css/style.css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1857" y="3391716"/>
            <a:ext cx="1802130" cy="772160"/>
          </a:xfrm>
          <a:custGeom>
            <a:avLst/>
            <a:gdLst/>
            <a:ahLst/>
            <a:cxnLst/>
            <a:rect l="l" t="t" r="r" b="b"/>
            <a:pathLst>
              <a:path w="1802130" h="772160">
                <a:moveTo>
                  <a:pt x="361419" y="664019"/>
                </a:moveTo>
                <a:lnTo>
                  <a:pt x="367679" y="668020"/>
                </a:lnTo>
                <a:lnTo>
                  <a:pt x="372325" y="675639"/>
                </a:lnTo>
                <a:lnTo>
                  <a:pt x="373917" y="685800"/>
                </a:lnTo>
                <a:lnTo>
                  <a:pt x="372704" y="695960"/>
                </a:lnTo>
                <a:lnTo>
                  <a:pt x="368935" y="706120"/>
                </a:lnTo>
                <a:lnTo>
                  <a:pt x="362856" y="715010"/>
                </a:lnTo>
                <a:lnTo>
                  <a:pt x="354718" y="721360"/>
                </a:lnTo>
                <a:lnTo>
                  <a:pt x="346308" y="723506"/>
                </a:lnTo>
                <a:lnTo>
                  <a:pt x="347225" y="723900"/>
                </a:lnTo>
                <a:lnTo>
                  <a:pt x="382248" y="735330"/>
                </a:lnTo>
                <a:lnTo>
                  <a:pt x="394657" y="740410"/>
                </a:lnTo>
                <a:lnTo>
                  <a:pt x="404519" y="745489"/>
                </a:lnTo>
                <a:lnTo>
                  <a:pt x="412474" y="750570"/>
                </a:lnTo>
                <a:lnTo>
                  <a:pt x="419163" y="754380"/>
                </a:lnTo>
                <a:lnTo>
                  <a:pt x="431303" y="762000"/>
                </a:lnTo>
                <a:lnTo>
                  <a:pt x="438036" y="764539"/>
                </a:lnTo>
                <a:lnTo>
                  <a:pt x="446065" y="768350"/>
                </a:lnTo>
                <a:lnTo>
                  <a:pt x="456030" y="770889"/>
                </a:lnTo>
                <a:lnTo>
                  <a:pt x="470102" y="772160"/>
                </a:lnTo>
                <a:lnTo>
                  <a:pt x="483374" y="772160"/>
                </a:lnTo>
                <a:lnTo>
                  <a:pt x="522963" y="745489"/>
                </a:lnTo>
                <a:lnTo>
                  <a:pt x="530807" y="720089"/>
                </a:lnTo>
                <a:lnTo>
                  <a:pt x="527854" y="706120"/>
                </a:lnTo>
                <a:lnTo>
                  <a:pt x="474561" y="674370"/>
                </a:lnTo>
                <a:lnTo>
                  <a:pt x="457042" y="671830"/>
                </a:lnTo>
                <a:lnTo>
                  <a:pt x="404479" y="671830"/>
                </a:lnTo>
                <a:lnTo>
                  <a:pt x="391852" y="670560"/>
                </a:lnTo>
                <a:lnTo>
                  <a:pt x="376373" y="668020"/>
                </a:lnTo>
                <a:lnTo>
                  <a:pt x="361419" y="664019"/>
                </a:lnTo>
                <a:close/>
              </a:path>
              <a:path w="1802130" h="772160">
                <a:moveTo>
                  <a:pt x="3122" y="503401"/>
                </a:moveTo>
                <a:lnTo>
                  <a:pt x="0" y="508000"/>
                </a:lnTo>
                <a:lnTo>
                  <a:pt x="2610" y="518160"/>
                </a:lnTo>
                <a:lnTo>
                  <a:pt x="3911" y="533400"/>
                </a:lnTo>
                <a:lnTo>
                  <a:pt x="8676" y="543560"/>
                </a:lnTo>
                <a:lnTo>
                  <a:pt x="19327" y="551180"/>
                </a:lnTo>
                <a:lnTo>
                  <a:pt x="28445" y="560070"/>
                </a:lnTo>
                <a:lnTo>
                  <a:pt x="51727" y="591820"/>
                </a:lnTo>
                <a:lnTo>
                  <a:pt x="85031" y="612139"/>
                </a:lnTo>
                <a:lnTo>
                  <a:pt x="94789" y="618489"/>
                </a:lnTo>
                <a:lnTo>
                  <a:pt x="105830" y="626110"/>
                </a:lnTo>
                <a:lnTo>
                  <a:pt x="117560" y="635000"/>
                </a:lnTo>
                <a:lnTo>
                  <a:pt x="129383" y="645160"/>
                </a:lnTo>
                <a:lnTo>
                  <a:pt x="140703" y="652780"/>
                </a:lnTo>
                <a:lnTo>
                  <a:pt x="150925" y="660400"/>
                </a:lnTo>
                <a:lnTo>
                  <a:pt x="159453" y="664210"/>
                </a:lnTo>
                <a:lnTo>
                  <a:pt x="171520" y="666750"/>
                </a:lnTo>
                <a:lnTo>
                  <a:pt x="200919" y="671830"/>
                </a:lnTo>
                <a:lnTo>
                  <a:pt x="214688" y="674370"/>
                </a:lnTo>
                <a:lnTo>
                  <a:pt x="225460" y="676910"/>
                </a:lnTo>
                <a:lnTo>
                  <a:pt x="231937" y="679450"/>
                </a:lnTo>
                <a:lnTo>
                  <a:pt x="240696" y="681989"/>
                </a:lnTo>
                <a:lnTo>
                  <a:pt x="251335" y="687070"/>
                </a:lnTo>
                <a:lnTo>
                  <a:pt x="276651" y="698500"/>
                </a:lnTo>
                <a:lnTo>
                  <a:pt x="290525" y="703580"/>
                </a:lnTo>
                <a:lnTo>
                  <a:pt x="304674" y="709930"/>
                </a:lnTo>
                <a:lnTo>
                  <a:pt x="318699" y="715010"/>
                </a:lnTo>
                <a:lnTo>
                  <a:pt x="332197" y="720089"/>
                </a:lnTo>
                <a:lnTo>
                  <a:pt x="344768" y="723900"/>
                </a:lnTo>
                <a:lnTo>
                  <a:pt x="346308" y="723506"/>
                </a:lnTo>
                <a:lnTo>
                  <a:pt x="338342" y="720089"/>
                </a:lnTo>
                <a:lnTo>
                  <a:pt x="333008" y="711200"/>
                </a:lnTo>
                <a:lnTo>
                  <a:pt x="330898" y="701039"/>
                </a:lnTo>
                <a:lnTo>
                  <a:pt x="331689" y="690880"/>
                </a:lnTo>
                <a:lnTo>
                  <a:pt x="335058" y="679450"/>
                </a:lnTo>
                <a:lnTo>
                  <a:pt x="340679" y="670560"/>
                </a:lnTo>
                <a:lnTo>
                  <a:pt x="348230" y="665480"/>
                </a:lnTo>
                <a:lnTo>
                  <a:pt x="357387" y="662939"/>
                </a:lnTo>
                <a:lnTo>
                  <a:pt x="356773" y="662939"/>
                </a:lnTo>
                <a:lnTo>
                  <a:pt x="338798" y="657860"/>
                </a:lnTo>
                <a:lnTo>
                  <a:pt x="325347" y="655320"/>
                </a:lnTo>
                <a:lnTo>
                  <a:pt x="314868" y="652780"/>
                </a:lnTo>
                <a:lnTo>
                  <a:pt x="305805" y="651510"/>
                </a:lnTo>
                <a:lnTo>
                  <a:pt x="296608" y="648970"/>
                </a:lnTo>
                <a:lnTo>
                  <a:pt x="286637" y="645160"/>
                </a:lnTo>
                <a:lnTo>
                  <a:pt x="274180" y="641350"/>
                </a:lnTo>
                <a:lnTo>
                  <a:pt x="260446" y="635000"/>
                </a:lnTo>
                <a:lnTo>
                  <a:pt x="246645" y="631189"/>
                </a:lnTo>
                <a:lnTo>
                  <a:pt x="233985" y="627380"/>
                </a:lnTo>
                <a:lnTo>
                  <a:pt x="223675" y="626110"/>
                </a:lnTo>
                <a:lnTo>
                  <a:pt x="215730" y="623570"/>
                </a:lnTo>
                <a:lnTo>
                  <a:pt x="205403" y="618489"/>
                </a:lnTo>
                <a:lnTo>
                  <a:pt x="193280" y="612139"/>
                </a:lnTo>
                <a:lnTo>
                  <a:pt x="179946" y="605789"/>
                </a:lnTo>
                <a:lnTo>
                  <a:pt x="165986" y="599439"/>
                </a:lnTo>
                <a:lnTo>
                  <a:pt x="151986" y="591820"/>
                </a:lnTo>
                <a:lnTo>
                  <a:pt x="138531" y="585470"/>
                </a:lnTo>
                <a:lnTo>
                  <a:pt x="126207" y="579120"/>
                </a:lnTo>
                <a:lnTo>
                  <a:pt x="115598" y="575310"/>
                </a:lnTo>
                <a:lnTo>
                  <a:pt x="105133" y="570230"/>
                </a:lnTo>
                <a:lnTo>
                  <a:pt x="94824" y="561339"/>
                </a:lnTo>
                <a:lnTo>
                  <a:pt x="85402" y="548639"/>
                </a:lnTo>
                <a:lnTo>
                  <a:pt x="78552" y="537210"/>
                </a:lnTo>
                <a:lnTo>
                  <a:pt x="70140" y="530860"/>
                </a:lnTo>
                <a:lnTo>
                  <a:pt x="61478" y="529589"/>
                </a:lnTo>
                <a:lnTo>
                  <a:pt x="65075" y="521970"/>
                </a:lnTo>
                <a:lnTo>
                  <a:pt x="65458" y="514350"/>
                </a:lnTo>
                <a:lnTo>
                  <a:pt x="61087" y="513080"/>
                </a:lnTo>
                <a:lnTo>
                  <a:pt x="59889" y="510539"/>
                </a:lnTo>
                <a:lnTo>
                  <a:pt x="41001" y="510539"/>
                </a:lnTo>
                <a:lnTo>
                  <a:pt x="23455" y="509270"/>
                </a:lnTo>
                <a:lnTo>
                  <a:pt x="8177" y="506730"/>
                </a:lnTo>
                <a:lnTo>
                  <a:pt x="3122" y="503401"/>
                </a:lnTo>
                <a:close/>
              </a:path>
              <a:path w="1802130" h="772160">
                <a:moveTo>
                  <a:pt x="357387" y="662939"/>
                </a:moveTo>
                <a:lnTo>
                  <a:pt x="330898" y="701039"/>
                </a:lnTo>
                <a:lnTo>
                  <a:pt x="333008" y="711200"/>
                </a:lnTo>
                <a:lnTo>
                  <a:pt x="338342" y="720089"/>
                </a:lnTo>
                <a:lnTo>
                  <a:pt x="346308" y="723506"/>
                </a:lnTo>
                <a:lnTo>
                  <a:pt x="354718" y="721360"/>
                </a:lnTo>
                <a:lnTo>
                  <a:pt x="362856" y="715010"/>
                </a:lnTo>
                <a:lnTo>
                  <a:pt x="368935" y="706120"/>
                </a:lnTo>
                <a:lnTo>
                  <a:pt x="372704" y="695960"/>
                </a:lnTo>
                <a:lnTo>
                  <a:pt x="373917" y="685800"/>
                </a:lnTo>
                <a:lnTo>
                  <a:pt x="372325" y="675639"/>
                </a:lnTo>
                <a:lnTo>
                  <a:pt x="367679" y="668020"/>
                </a:lnTo>
                <a:lnTo>
                  <a:pt x="361419" y="664019"/>
                </a:lnTo>
                <a:lnTo>
                  <a:pt x="357387" y="662939"/>
                </a:lnTo>
                <a:close/>
              </a:path>
              <a:path w="1802130" h="772160">
                <a:moveTo>
                  <a:pt x="447767" y="670560"/>
                </a:moveTo>
                <a:lnTo>
                  <a:pt x="439571" y="670560"/>
                </a:lnTo>
                <a:lnTo>
                  <a:pt x="423797" y="671830"/>
                </a:lnTo>
                <a:lnTo>
                  <a:pt x="457042" y="671830"/>
                </a:lnTo>
                <a:lnTo>
                  <a:pt x="447767" y="670560"/>
                </a:lnTo>
                <a:close/>
              </a:path>
              <a:path w="1802130" h="772160">
                <a:moveTo>
                  <a:pt x="359731" y="662939"/>
                </a:moveTo>
                <a:lnTo>
                  <a:pt x="357387" y="662939"/>
                </a:lnTo>
                <a:lnTo>
                  <a:pt x="361419" y="664019"/>
                </a:lnTo>
                <a:lnTo>
                  <a:pt x="359731" y="662939"/>
                </a:lnTo>
                <a:close/>
              </a:path>
              <a:path w="1802130" h="772160">
                <a:moveTo>
                  <a:pt x="16903" y="497839"/>
                </a:moveTo>
                <a:lnTo>
                  <a:pt x="5174" y="500380"/>
                </a:lnTo>
                <a:lnTo>
                  <a:pt x="3122" y="503401"/>
                </a:lnTo>
                <a:lnTo>
                  <a:pt x="8177" y="506730"/>
                </a:lnTo>
                <a:lnTo>
                  <a:pt x="23455" y="509270"/>
                </a:lnTo>
                <a:lnTo>
                  <a:pt x="41001" y="510539"/>
                </a:lnTo>
                <a:lnTo>
                  <a:pt x="55522" y="509270"/>
                </a:lnTo>
                <a:lnTo>
                  <a:pt x="58958" y="508566"/>
                </a:lnTo>
                <a:lnTo>
                  <a:pt x="57492" y="505460"/>
                </a:lnTo>
                <a:lnTo>
                  <a:pt x="46455" y="501650"/>
                </a:lnTo>
                <a:lnTo>
                  <a:pt x="31795" y="499110"/>
                </a:lnTo>
                <a:lnTo>
                  <a:pt x="16903" y="497839"/>
                </a:lnTo>
                <a:close/>
              </a:path>
              <a:path w="1802130" h="772160">
                <a:moveTo>
                  <a:pt x="58958" y="508566"/>
                </a:moveTo>
                <a:lnTo>
                  <a:pt x="55522" y="509270"/>
                </a:lnTo>
                <a:lnTo>
                  <a:pt x="41001" y="510539"/>
                </a:lnTo>
                <a:lnTo>
                  <a:pt x="59889" y="510539"/>
                </a:lnTo>
                <a:lnTo>
                  <a:pt x="58958" y="508566"/>
                </a:lnTo>
                <a:close/>
              </a:path>
              <a:path w="1802130" h="772160">
                <a:moveTo>
                  <a:pt x="63184" y="497839"/>
                </a:moveTo>
                <a:lnTo>
                  <a:pt x="16903" y="497839"/>
                </a:lnTo>
                <a:lnTo>
                  <a:pt x="31795" y="499110"/>
                </a:lnTo>
                <a:lnTo>
                  <a:pt x="46455" y="501650"/>
                </a:lnTo>
                <a:lnTo>
                  <a:pt x="57492" y="505460"/>
                </a:lnTo>
                <a:lnTo>
                  <a:pt x="58958" y="508566"/>
                </a:lnTo>
                <a:lnTo>
                  <a:pt x="61727" y="508000"/>
                </a:lnTo>
                <a:lnTo>
                  <a:pt x="62215" y="504189"/>
                </a:lnTo>
                <a:lnTo>
                  <a:pt x="57258" y="500380"/>
                </a:lnTo>
                <a:lnTo>
                  <a:pt x="63184" y="497839"/>
                </a:lnTo>
                <a:close/>
              </a:path>
              <a:path w="1802130" h="772160">
                <a:moveTo>
                  <a:pt x="390030" y="273781"/>
                </a:moveTo>
                <a:lnTo>
                  <a:pt x="385844" y="274320"/>
                </a:lnTo>
                <a:lnTo>
                  <a:pt x="381114" y="275589"/>
                </a:lnTo>
                <a:lnTo>
                  <a:pt x="334033" y="290830"/>
                </a:lnTo>
                <a:lnTo>
                  <a:pt x="297741" y="304800"/>
                </a:lnTo>
                <a:lnTo>
                  <a:pt x="285185" y="308610"/>
                </a:lnTo>
                <a:lnTo>
                  <a:pt x="271577" y="312420"/>
                </a:lnTo>
                <a:lnTo>
                  <a:pt x="261038" y="314960"/>
                </a:lnTo>
                <a:lnTo>
                  <a:pt x="252451" y="318770"/>
                </a:lnTo>
                <a:lnTo>
                  <a:pt x="215010" y="341630"/>
                </a:lnTo>
                <a:lnTo>
                  <a:pt x="175917" y="356870"/>
                </a:lnTo>
                <a:lnTo>
                  <a:pt x="165158" y="361950"/>
                </a:lnTo>
                <a:lnTo>
                  <a:pt x="153019" y="367030"/>
                </a:lnTo>
                <a:lnTo>
                  <a:pt x="140288" y="373380"/>
                </a:lnTo>
                <a:lnTo>
                  <a:pt x="127753" y="378460"/>
                </a:lnTo>
                <a:lnTo>
                  <a:pt x="105847" y="389889"/>
                </a:lnTo>
                <a:lnTo>
                  <a:pt x="93637" y="394970"/>
                </a:lnTo>
                <a:lnTo>
                  <a:pt x="66918" y="407670"/>
                </a:lnTo>
                <a:lnTo>
                  <a:pt x="57648" y="415289"/>
                </a:lnTo>
                <a:lnTo>
                  <a:pt x="49076" y="424180"/>
                </a:lnTo>
                <a:lnTo>
                  <a:pt x="40577" y="435610"/>
                </a:lnTo>
                <a:lnTo>
                  <a:pt x="31524" y="445770"/>
                </a:lnTo>
                <a:lnTo>
                  <a:pt x="7752" y="477520"/>
                </a:lnTo>
                <a:lnTo>
                  <a:pt x="461" y="501650"/>
                </a:lnTo>
                <a:lnTo>
                  <a:pt x="3122" y="503401"/>
                </a:lnTo>
                <a:lnTo>
                  <a:pt x="5174" y="500380"/>
                </a:lnTo>
                <a:lnTo>
                  <a:pt x="16903" y="497839"/>
                </a:lnTo>
                <a:lnTo>
                  <a:pt x="63184" y="497839"/>
                </a:lnTo>
                <a:lnTo>
                  <a:pt x="66147" y="496570"/>
                </a:lnTo>
                <a:lnTo>
                  <a:pt x="67640" y="486410"/>
                </a:lnTo>
                <a:lnTo>
                  <a:pt x="73737" y="476250"/>
                </a:lnTo>
                <a:lnTo>
                  <a:pt x="82152" y="469900"/>
                </a:lnTo>
                <a:lnTo>
                  <a:pt x="94571" y="457200"/>
                </a:lnTo>
                <a:lnTo>
                  <a:pt x="104750" y="452120"/>
                </a:lnTo>
                <a:lnTo>
                  <a:pt x="117142" y="445770"/>
                </a:lnTo>
                <a:lnTo>
                  <a:pt x="130144" y="435610"/>
                </a:lnTo>
                <a:lnTo>
                  <a:pt x="139775" y="429260"/>
                </a:lnTo>
                <a:lnTo>
                  <a:pt x="151959" y="422910"/>
                </a:lnTo>
                <a:lnTo>
                  <a:pt x="178909" y="412750"/>
                </a:lnTo>
                <a:lnTo>
                  <a:pt x="191137" y="408939"/>
                </a:lnTo>
                <a:lnTo>
                  <a:pt x="200842" y="405130"/>
                </a:lnTo>
                <a:lnTo>
                  <a:pt x="265406" y="375920"/>
                </a:lnTo>
                <a:lnTo>
                  <a:pt x="277302" y="370839"/>
                </a:lnTo>
                <a:lnTo>
                  <a:pt x="286186" y="365760"/>
                </a:lnTo>
                <a:lnTo>
                  <a:pt x="293073" y="363220"/>
                </a:lnTo>
                <a:lnTo>
                  <a:pt x="302158" y="360680"/>
                </a:lnTo>
                <a:lnTo>
                  <a:pt x="313078" y="358139"/>
                </a:lnTo>
                <a:lnTo>
                  <a:pt x="325473" y="354330"/>
                </a:lnTo>
                <a:lnTo>
                  <a:pt x="353240" y="346710"/>
                </a:lnTo>
                <a:lnTo>
                  <a:pt x="382565" y="339089"/>
                </a:lnTo>
                <a:lnTo>
                  <a:pt x="396909" y="334010"/>
                </a:lnTo>
                <a:lnTo>
                  <a:pt x="401459" y="332739"/>
                </a:lnTo>
                <a:lnTo>
                  <a:pt x="399921" y="332739"/>
                </a:lnTo>
                <a:lnTo>
                  <a:pt x="390892" y="330200"/>
                </a:lnTo>
                <a:lnTo>
                  <a:pt x="383553" y="323850"/>
                </a:lnTo>
                <a:lnTo>
                  <a:pt x="378154" y="316230"/>
                </a:lnTo>
                <a:lnTo>
                  <a:pt x="374944" y="307339"/>
                </a:lnTo>
                <a:lnTo>
                  <a:pt x="374175" y="298450"/>
                </a:lnTo>
                <a:lnTo>
                  <a:pt x="376096" y="288289"/>
                </a:lnTo>
                <a:lnTo>
                  <a:pt x="380957" y="280670"/>
                </a:lnTo>
                <a:lnTo>
                  <a:pt x="389010" y="274320"/>
                </a:lnTo>
                <a:lnTo>
                  <a:pt x="390030" y="273781"/>
                </a:lnTo>
                <a:close/>
              </a:path>
              <a:path w="1802130" h="772160">
                <a:moveTo>
                  <a:pt x="395712" y="273050"/>
                </a:moveTo>
                <a:lnTo>
                  <a:pt x="374175" y="298450"/>
                </a:lnTo>
                <a:lnTo>
                  <a:pt x="374944" y="307339"/>
                </a:lnTo>
                <a:lnTo>
                  <a:pt x="378154" y="316230"/>
                </a:lnTo>
                <a:lnTo>
                  <a:pt x="383553" y="323850"/>
                </a:lnTo>
                <a:lnTo>
                  <a:pt x="390892" y="330200"/>
                </a:lnTo>
                <a:lnTo>
                  <a:pt x="399921" y="332739"/>
                </a:lnTo>
                <a:lnTo>
                  <a:pt x="402641" y="332409"/>
                </a:lnTo>
                <a:lnTo>
                  <a:pt x="410558" y="330200"/>
                </a:lnTo>
                <a:lnTo>
                  <a:pt x="418064" y="323850"/>
                </a:lnTo>
                <a:lnTo>
                  <a:pt x="422225" y="316230"/>
                </a:lnTo>
                <a:lnTo>
                  <a:pt x="423375" y="306070"/>
                </a:lnTo>
                <a:lnTo>
                  <a:pt x="421851" y="297180"/>
                </a:lnTo>
                <a:lnTo>
                  <a:pt x="417987" y="288289"/>
                </a:lnTo>
                <a:lnTo>
                  <a:pt x="412119" y="280670"/>
                </a:lnTo>
                <a:lnTo>
                  <a:pt x="404583" y="275589"/>
                </a:lnTo>
                <a:lnTo>
                  <a:pt x="395712" y="273050"/>
                </a:lnTo>
                <a:close/>
              </a:path>
              <a:path w="1802130" h="772160">
                <a:moveTo>
                  <a:pt x="402641" y="332409"/>
                </a:moveTo>
                <a:lnTo>
                  <a:pt x="399921" y="332739"/>
                </a:lnTo>
                <a:lnTo>
                  <a:pt x="401459" y="332739"/>
                </a:lnTo>
                <a:lnTo>
                  <a:pt x="402641" y="332409"/>
                </a:lnTo>
                <a:close/>
              </a:path>
              <a:path w="1802130" h="772160">
                <a:moveTo>
                  <a:pt x="618558" y="273050"/>
                </a:moveTo>
                <a:lnTo>
                  <a:pt x="395712" y="273050"/>
                </a:lnTo>
                <a:lnTo>
                  <a:pt x="404583" y="275589"/>
                </a:lnTo>
                <a:lnTo>
                  <a:pt x="412119" y="280670"/>
                </a:lnTo>
                <a:lnTo>
                  <a:pt x="417987" y="288289"/>
                </a:lnTo>
                <a:lnTo>
                  <a:pt x="421851" y="297180"/>
                </a:lnTo>
                <a:lnTo>
                  <a:pt x="423375" y="306070"/>
                </a:lnTo>
                <a:lnTo>
                  <a:pt x="422225" y="316230"/>
                </a:lnTo>
                <a:lnTo>
                  <a:pt x="418064" y="323850"/>
                </a:lnTo>
                <a:lnTo>
                  <a:pt x="410558" y="330200"/>
                </a:lnTo>
                <a:lnTo>
                  <a:pt x="402641" y="332409"/>
                </a:lnTo>
                <a:lnTo>
                  <a:pt x="410388" y="331470"/>
                </a:lnTo>
                <a:lnTo>
                  <a:pt x="418692" y="328930"/>
                </a:lnTo>
                <a:lnTo>
                  <a:pt x="428518" y="326389"/>
                </a:lnTo>
                <a:lnTo>
                  <a:pt x="478148" y="309880"/>
                </a:lnTo>
                <a:lnTo>
                  <a:pt x="491914" y="306070"/>
                </a:lnTo>
                <a:lnTo>
                  <a:pt x="505735" y="300989"/>
                </a:lnTo>
                <a:lnTo>
                  <a:pt x="532562" y="293370"/>
                </a:lnTo>
                <a:lnTo>
                  <a:pt x="545079" y="290830"/>
                </a:lnTo>
                <a:lnTo>
                  <a:pt x="556673" y="287020"/>
                </a:lnTo>
                <a:lnTo>
                  <a:pt x="565310" y="285750"/>
                </a:lnTo>
                <a:lnTo>
                  <a:pt x="575676" y="283210"/>
                </a:lnTo>
                <a:lnTo>
                  <a:pt x="600292" y="276860"/>
                </a:lnTo>
                <a:lnTo>
                  <a:pt x="613886" y="274320"/>
                </a:lnTo>
                <a:lnTo>
                  <a:pt x="618558" y="273050"/>
                </a:lnTo>
                <a:close/>
              </a:path>
              <a:path w="1802130" h="772160">
                <a:moveTo>
                  <a:pt x="1446307" y="58647"/>
                </a:moveTo>
                <a:lnTo>
                  <a:pt x="1432844" y="59689"/>
                </a:lnTo>
                <a:lnTo>
                  <a:pt x="1373587" y="72389"/>
                </a:lnTo>
                <a:lnTo>
                  <a:pt x="1348591" y="77470"/>
                </a:lnTo>
                <a:lnTo>
                  <a:pt x="1335099" y="80010"/>
                </a:lnTo>
                <a:lnTo>
                  <a:pt x="1320705" y="81280"/>
                </a:lnTo>
                <a:lnTo>
                  <a:pt x="1287292" y="85089"/>
                </a:lnTo>
                <a:lnTo>
                  <a:pt x="1276174" y="87630"/>
                </a:lnTo>
                <a:lnTo>
                  <a:pt x="1264712" y="88900"/>
                </a:lnTo>
                <a:lnTo>
                  <a:pt x="1239911" y="92710"/>
                </a:lnTo>
                <a:lnTo>
                  <a:pt x="1226148" y="95250"/>
                </a:lnTo>
                <a:lnTo>
                  <a:pt x="1211194" y="97789"/>
                </a:lnTo>
                <a:lnTo>
                  <a:pt x="1194838" y="100330"/>
                </a:lnTo>
                <a:lnTo>
                  <a:pt x="1183042" y="102870"/>
                </a:lnTo>
                <a:lnTo>
                  <a:pt x="1172689" y="105410"/>
                </a:lnTo>
                <a:lnTo>
                  <a:pt x="1163091" y="106680"/>
                </a:lnTo>
                <a:lnTo>
                  <a:pt x="1153558" y="109220"/>
                </a:lnTo>
                <a:lnTo>
                  <a:pt x="1143404" y="111760"/>
                </a:lnTo>
                <a:lnTo>
                  <a:pt x="1131940" y="113030"/>
                </a:lnTo>
                <a:lnTo>
                  <a:pt x="1118478" y="115570"/>
                </a:lnTo>
                <a:lnTo>
                  <a:pt x="1102331" y="116839"/>
                </a:lnTo>
                <a:lnTo>
                  <a:pt x="1082811" y="118110"/>
                </a:lnTo>
                <a:lnTo>
                  <a:pt x="1073749" y="119380"/>
                </a:lnTo>
                <a:lnTo>
                  <a:pt x="1064686" y="121920"/>
                </a:lnTo>
                <a:lnTo>
                  <a:pt x="1055311" y="123189"/>
                </a:lnTo>
                <a:lnTo>
                  <a:pt x="1034393" y="128270"/>
                </a:lnTo>
                <a:lnTo>
                  <a:pt x="1022231" y="130810"/>
                </a:lnTo>
                <a:lnTo>
                  <a:pt x="1008521" y="133350"/>
                </a:lnTo>
                <a:lnTo>
                  <a:pt x="992955" y="137160"/>
                </a:lnTo>
                <a:lnTo>
                  <a:pt x="975223" y="139700"/>
                </a:lnTo>
                <a:lnTo>
                  <a:pt x="955016" y="143510"/>
                </a:lnTo>
                <a:lnTo>
                  <a:pt x="936399" y="146050"/>
                </a:lnTo>
                <a:lnTo>
                  <a:pt x="919542" y="149860"/>
                </a:lnTo>
                <a:lnTo>
                  <a:pt x="904505" y="153670"/>
                </a:lnTo>
                <a:lnTo>
                  <a:pt x="891348" y="157480"/>
                </a:lnTo>
                <a:lnTo>
                  <a:pt x="880132" y="161289"/>
                </a:lnTo>
                <a:lnTo>
                  <a:pt x="870917" y="163830"/>
                </a:lnTo>
                <a:lnTo>
                  <a:pt x="863764" y="166370"/>
                </a:lnTo>
                <a:lnTo>
                  <a:pt x="858732" y="168910"/>
                </a:lnTo>
                <a:lnTo>
                  <a:pt x="855679" y="170180"/>
                </a:lnTo>
                <a:lnTo>
                  <a:pt x="850164" y="171450"/>
                </a:lnTo>
                <a:lnTo>
                  <a:pt x="842310" y="173989"/>
                </a:lnTo>
                <a:lnTo>
                  <a:pt x="832240" y="176530"/>
                </a:lnTo>
                <a:lnTo>
                  <a:pt x="789983" y="187960"/>
                </a:lnTo>
                <a:lnTo>
                  <a:pt x="753010" y="195580"/>
                </a:lnTo>
                <a:lnTo>
                  <a:pt x="732256" y="200660"/>
                </a:lnTo>
                <a:lnTo>
                  <a:pt x="713731" y="203200"/>
                </a:lnTo>
                <a:lnTo>
                  <a:pt x="698492" y="205739"/>
                </a:lnTo>
                <a:lnTo>
                  <a:pt x="685781" y="208280"/>
                </a:lnTo>
                <a:lnTo>
                  <a:pt x="674837" y="209550"/>
                </a:lnTo>
                <a:lnTo>
                  <a:pt x="664903" y="209550"/>
                </a:lnTo>
                <a:lnTo>
                  <a:pt x="645029" y="212089"/>
                </a:lnTo>
                <a:lnTo>
                  <a:pt x="621961" y="217170"/>
                </a:lnTo>
                <a:lnTo>
                  <a:pt x="608902" y="220980"/>
                </a:lnTo>
                <a:lnTo>
                  <a:pt x="566513" y="232410"/>
                </a:lnTo>
                <a:lnTo>
                  <a:pt x="541070" y="240030"/>
                </a:lnTo>
                <a:lnTo>
                  <a:pt x="530840" y="242570"/>
                </a:lnTo>
                <a:lnTo>
                  <a:pt x="523004" y="245110"/>
                </a:lnTo>
                <a:lnTo>
                  <a:pt x="515456" y="246380"/>
                </a:lnTo>
                <a:lnTo>
                  <a:pt x="505505" y="248920"/>
                </a:lnTo>
                <a:lnTo>
                  <a:pt x="480288" y="252730"/>
                </a:lnTo>
                <a:lnTo>
                  <a:pt x="451143" y="257810"/>
                </a:lnTo>
                <a:lnTo>
                  <a:pt x="436281" y="261620"/>
                </a:lnTo>
                <a:lnTo>
                  <a:pt x="421859" y="264160"/>
                </a:lnTo>
                <a:lnTo>
                  <a:pt x="408350" y="267970"/>
                </a:lnTo>
                <a:lnTo>
                  <a:pt x="396228" y="270510"/>
                </a:lnTo>
                <a:lnTo>
                  <a:pt x="390030" y="273781"/>
                </a:lnTo>
                <a:lnTo>
                  <a:pt x="395712" y="273050"/>
                </a:lnTo>
                <a:lnTo>
                  <a:pt x="618558" y="273050"/>
                </a:lnTo>
                <a:lnTo>
                  <a:pt x="627902" y="270510"/>
                </a:lnTo>
                <a:lnTo>
                  <a:pt x="669211" y="260350"/>
                </a:lnTo>
                <a:lnTo>
                  <a:pt x="714354" y="246380"/>
                </a:lnTo>
                <a:lnTo>
                  <a:pt x="729086" y="243839"/>
                </a:lnTo>
                <a:lnTo>
                  <a:pt x="742885" y="240030"/>
                </a:lnTo>
                <a:lnTo>
                  <a:pt x="755861" y="237489"/>
                </a:lnTo>
                <a:lnTo>
                  <a:pt x="768124" y="234950"/>
                </a:lnTo>
                <a:lnTo>
                  <a:pt x="812271" y="229870"/>
                </a:lnTo>
                <a:lnTo>
                  <a:pt x="832953" y="228600"/>
                </a:lnTo>
                <a:lnTo>
                  <a:pt x="864728" y="224789"/>
                </a:lnTo>
                <a:lnTo>
                  <a:pt x="886988" y="219710"/>
                </a:lnTo>
                <a:lnTo>
                  <a:pt x="898543" y="218439"/>
                </a:lnTo>
                <a:lnTo>
                  <a:pt x="948640" y="208280"/>
                </a:lnTo>
                <a:lnTo>
                  <a:pt x="975007" y="201930"/>
                </a:lnTo>
                <a:lnTo>
                  <a:pt x="1027501" y="190500"/>
                </a:lnTo>
                <a:lnTo>
                  <a:pt x="1064393" y="182880"/>
                </a:lnTo>
                <a:lnTo>
                  <a:pt x="1075835" y="180339"/>
                </a:lnTo>
                <a:lnTo>
                  <a:pt x="1115091" y="172720"/>
                </a:lnTo>
                <a:lnTo>
                  <a:pt x="1128686" y="171450"/>
                </a:lnTo>
                <a:lnTo>
                  <a:pt x="1169274" y="163830"/>
                </a:lnTo>
                <a:lnTo>
                  <a:pt x="1182328" y="162560"/>
                </a:lnTo>
                <a:lnTo>
                  <a:pt x="1206980" y="157480"/>
                </a:lnTo>
                <a:lnTo>
                  <a:pt x="1218333" y="156210"/>
                </a:lnTo>
                <a:lnTo>
                  <a:pt x="1228873" y="153670"/>
                </a:lnTo>
                <a:lnTo>
                  <a:pt x="1238477" y="151130"/>
                </a:lnTo>
                <a:lnTo>
                  <a:pt x="1284146" y="140970"/>
                </a:lnTo>
                <a:lnTo>
                  <a:pt x="1308716" y="135889"/>
                </a:lnTo>
                <a:lnTo>
                  <a:pt x="1321941" y="134620"/>
                </a:lnTo>
                <a:lnTo>
                  <a:pt x="1335987" y="132080"/>
                </a:lnTo>
                <a:lnTo>
                  <a:pt x="1350998" y="129539"/>
                </a:lnTo>
                <a:lnTo>
                  <a:pt x="1400819" y="124460"/>
                </a:lnTo>
                <a:lnTo>
                  <a:pt x="1413258" y="124460"/>
                </a:lnTo>
                <a:lnTo>
                  <a:pt x="1438615" y="121920"/>
                </a:lnTo>
                <a:lnTo>
                  <a:pt x="1464685" y="116839"/>
                </a:lnTo>
                <a:lnTo>
                  <a:pt x="1464999" y="116690"/>
                </a:lnTo>
                <a:lnTo>
                  <a:pt x="1451945" y="115570"/>
                </a:lnTo>
                <a:lnTo>
                  <a:pt x="1440002" y="113030"/>
                </a:lnTo>
                <a:lnTo>
                  <a:pt x="1430826" y="109220"/>
                </a:lnTo>
                <a:lnTo>
                  <a:pt x="1424331" y="104139"/>
                </a:lnTo>
                <a:lnTo>
                  <a:pt x="1420431" y="96520"/>
                </a:lnTo>
                <a:lnTo>
                  <a:pt x="1419042" y="90170"/>
                </a:lnTo>
                <a:lnTo>
                  <a:pt x="1420076" y="82550"/>
                </a:lnTo>
                <a:lnTo>
                  <a:pt x="1423450" y="76200"/>
                </a:lnTo>
                <a:lnTo>
                  <a:pt x="1429077" y="68580"/>
                </a:lnTo>
                <a:lnTo>
                  <a:pt x="1436872" y="63500"/>
                </a:lnTo>
                <a:lnTo>
                  <a:pt x="1446307" y="58647"/>
                </a:lnTo>
                <a:close/>
              </a:path>
              <a:path w="1802130" h="772160">
                <a:moveTo>
                  <a:pt x="1794244" y="58420"/>
                </a:moveTo>
                <a:lnTo>
                  <a:pt x="1463059" y="58420"/>
                </a:lnTo>
                <a:lnTo>
                  <a:pt x="1474330" y="60960"/>
                </a:lnTo>
                <a:lnTo>
                  <a:pt x="1483074" y="66039"/>
                </a:lnTo>
                <a:lnTo>
                  <a:pt x="1489313" y="71120"/>
                </a:lnTo>
                <a:lnTo>
                  <a:pt x="1493068" y="77470"/>
                </a:lnTo>
                <a:lnTo>
                  <a:pt x="1494361" y="85089"/>
                </a:lnTo>
                <a:lnTo>
                  <a:pt x="1493216" y="91439"/>
                </a:lnTo>
                <a:lnTo>
                  <a:pt x="1489653" y="99060"/>
                </a:lnTo>
                <a:lnTo>
                  <a:pt x="1483696" y="105410"/>
                </a:lnTo>
                <a:lnTo>
                  <a:pt x="1475366" y="111760"/>
                </a:lnTo>
                <a:lnTo>
                  <a:pt x="1464999" y="116690"/>
                </a:lnTo>
                <a:lnTo>
                  <a:pt x="1466741" y="116839"/>
                </a:lnTo>
                <a:lnTo>
                  <a:pt x="1503234" y="111760"/>
                </a:lnTo>
                <a:lnTo>
                  <a:pt x="1519988" y="110489"/>
                </a:lnTo>
                <a:lnTo>
                  <a:pt x="1534969" y="107950"/>
                </a:lnTo>
                <a:lnTo>
                  <a:pt x="1548408" y="107950"/>
                </a:lnTo>
                <a:lnTo>
                  <a:pt x="1560536" y="106680"/>
                </a:lnTo>
                <a:lnTo>
                  <a:pt x="1648944" y="106680"/>
                </a:lnTo>
                <a:lnTo>
                  <a:pt x="1660707" y="105410"/>
                </a:lnTo>
                <a:lnTo>
                  <a:pt x="1673706" y="104139"/>
                </a:lnTo>
                <a:lnTo>
                  <a:pt x="1688174" y="101600"/>
                </a:lnTo>
                <a:lnTo>
                  <a:pt x="1706477" y="97789"/>
                </a:lnTo>
                <a:lnTo>
                  <a:pt x="1723428" y="95250"/>
                </a:lnTo>
                <a:lnTo>
                  <a:pt x="1738945" y="90170"/>
                </a:lnTo>
                <a:lnTo>
                  <a:pt x="1776075" y="74930"/>
                </a:lnTo>
                <a:lnTo>
                  <a:pt x="1792164" y="60960"/>
                </a:lnTo>
                <a:lnTo>
                  <a:pt x="1794244" y="58420"/>
                </a:lnTo>
                <a:close/>
              </a:path>
              <a:path w="1802130" h="772160">
                <a:moveTo>
                  <a:pt x="1463059" y="58420"/>
                </a:moveTo>
                <a:lnTo>
                  <a:pt x="1449237" y="58420"/>
                </a:lnTo>
                <a:lnTo>
                  <a:pt x="1446307" y="58647"/>
                </a:lnTo>
                <a:lnTo>
                  <a:pt x="1419042" y="90170"/>
                </a:lnTo>
                <a:lnTo>
                  <a:pt x="1420431" y="96520"/>
                </a:lnTo>
                <a:lnTo>
                  <a:pt x="1464999" y="116690"/>
                </a:lnTo>
                <a:lnTo>
                  <a:pt x="1475366" y="111760"/>
                </a:lnTo>
                <a:lnTo>
                  <a:pt x="1483696" y="105410"/>
                </a:lnTo>
                <a:lnTo>
                  <a:pt x="1489653" y="99060"/>
                </a:lnTo>
                <a:lnTo>
                  <a:pt x="1493216" y="91439"/>
                </a:lnTo>
                <a:lnTo>
                  <a:pt x="1494361" y="85089"/>
                </a:lnTo>
                <a:lnTo>
                  <a:pt x="1493068" y="77470"/>
                </a:lnTo>
                <a:lnTo>
                  <a:pt x="1489313" y="71120"/>
                </a:lnTo>
                <a:lnTo>
                  <a:pt x="1483074" y="66039"/>
                </a:lnTo>
                <a:lnTo>
                  <a:pt x="1474330" y="60960"/>
                </a:lnTo>
                <a:lnTo>
                  <a:pt x="1463059" y="58420"/>
                </a:lnTo>
                <a:close/>
              </a:path>
              <a:path w="1802130" h="772160">
                <a:moveTo>
                  <a:pt x="1740546" y="0"/>
                </a:moveTo>
                <a:lnTo>
                  <a:pt x="1706693" y="0"/>
                </a:lnTo>
                <a:lnTo>
                  <a:pt x="1686614" y="2539"/>
                </a:lnTo>
                <a:lnTo>
                  <a:pt x="1664335" y="5080"/>
                </a:lnTo>
                <a:lnTo>
                  <a:pt x="1651789" y="7620"/>
                </a:lnTo>
                <a:lnTo>
                  <a:pt x="1640307" y="8889"/>
                </a:lnTo>
                <a:lnTo>
                  <a:pt x="1630124" y="11430"/>
                </a:lnTo>
                <a:lnTo>
                  <a:pt x="1621036" y="13970"/>
                </a:lnTo>
                <a:lnTo>
                  <a:pt x="1612840" y="15239"/>
                </a:lnTo>
                <a:lnTo>
                  <a:pt x="1605333" y="17780"/>
                </a:lnTo>
                <a:lnTo>
                  <a:pt x="1598310" y="20320"/>
                </a:lnTo>
                <a:lnTo>
                  <a:pt x="1578121" y="27939"/>
                </a:lnTo>
                <a:lnTo>
                  <a:pt x="1571005" y="30480"/>
                </a:lnTo>
                <a:lnTo>
                  <a:pt x="1523381" y="43180"/>
                </a:lnTo>
                <a:lnTo>
                  <a:pt x="1510023" y="46989"/>
                </a:lnTo>
                <a:lnTo>
                  <a:pt x="1494913" y="49530"/>
                </a:lnTo>
                <a:lnTo>
                  <a:pt x="1477847" y="52070"/>
                </a:lnTo>
                <a:lnTo>
                  <a:pt x="1458621" y="55880"/>
                </a:lnTo>
                <a:lnTo>
                  <a:pt x="1446748" y="58420"/>
                </a:lnTo>
                <a:lnTo>
                  <a:pt x="1446307" y="58647"/>
                </a:lnTo>
                <a:lnTo>
                  <a:pt x="1449237" y="58420"/>
                </a:lnTo>
                <a:lnTo>
                  <a:pt x="1794244" y="58420"/>
                </a:lnTo>
                <a:lnTo>
                  <a:pt x="1797365" y="54610"/>
                </a:lnTo>
                <a:lnTo>
                  <a:pt x="1800561" y="45720"/>
                </a:lnTo>
                <a:lnTo>
                  <a:pt x="1801672" y="38100"/>
                </a:lnTo>
                <a:lnTo>
                  <a:pt x="1800615" y="27939"/>
                </a:lnTo>
                <a:lnTo>
                  <a:pt x="1766488" y="2539"/>
                </a:lnTo>
                <a:lnTo>
                  <a:pt x="1754469" y="1270"/>
                </a:lnTo>
                <a:lnTo>
                  <a:pt x="174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7262" y="3941363"/>
            <a:ext cx="271145" cy="327660"/>
          </a:xfrm>
          <a:custGeom>
            <a:avLst/>
            <a:gdLst/>
            <a:ahLst/>
            <a:cxnLst/>
            <a:rect l="l" t="t" r="r" b="b"/>
            <a:pathLst>
              <a:path w="271144" h="327660">
                <a:moveTo>
                  <a:pt x="73883" y="0"/>
                </a:moveTo>
                <a:lnTo>
                  <a:pt x="66361" y="4684"/>
                </a:lnTo>
                <a:lnTo>
                  <a:pt x="61093" y="14606"/>
                </a:lnTo>
                <a:lnTo>
                  <a:pt x="58413" y="29251"/>
                </a:lnTo>
                <a:lnTo>
                  <a:pt x="58655" y="48104"/>
                </a:lnTo>
                <a:lnTo>
                  <a:pt x="56458" y="60457"/>
                </a:lnTo>
                <a:lnTo>
                  <a:pt x="53398" y="71972"/>
                </a:lnTo>
                <a:lnTo>
                  <a:pt x="51661" y="83846"/>
                </a:lnTo>
                <a:lnTo>
                  <a:pt x="49422" y="92507"/>
                </a:lnTo>
                <a:lnTo>
                  <a:pt x="44839" y="102421"/>
                </a:lnTo>
                <a:lnTo>
                  <a:pt x="37936" y="120005"/>
                </a:lnTo>
                <a:lnTo>
                  <a:pt x="33016" y="134649"/>
                </a:lnTo>
                <a:lnTo>
                  <a:pt x="30566" y="140885"/>
                </a:lnTo>
                <a:lnTo>
                  <a:pt x="26453" y="150070"/>
                </a:lnTo>
                <a:lnTo>
                  <a:pt x="19428" y="164957"/>
                </a:lnTo>
                <a:lnTo>
                  <a:pt x="18899" y="176908"/>
                </a:lnTo>
                <a:lnTo>
                  <a:pt x="21041" y="186010"/>
                </a:lnTo>
                <a:lnTo>
                  <a:pt x="21651" y="194087"/>
                </a:lnTo>
                <a:lnTo>
                  <a:pt x="19185" y="218300"/>
                </a:lnTo>
                <a:lnTo>
                  <a:pt x="16929" y="234823"/>
                </a:lnTo>
                <a:lnTo>
                  <a:pt x="14332" y="245445"/>
                </a:lnTo>
                <a:lnTo>
                  <a:pt x="12529" y="256433"/>
                </a:lnTo>
                <a:lnTo>
                  <a:pt x="12998" y="271865"/>
                </a:lnTo>
                <a:lnTo>
                  <a:pt x="9576" y="281687"/>
                </a:lnTo>
                <a:lnTo>
                  <a:pt x="1422" y="294855"/>
                </a:lnTo>
                <a:lnTo>
                  <a:pt x="0" y="305827"/>
                </a:lnTo>
                <a:lnTo>
                  <a:pt x="4805" y="316290"/>
                </a:lnTo>
                <a:lnTo>
                  <a:pt x="13692" y="324120"/>
                </a:lnTo>
                <a:lnTo>
                  <a:pt x="24514" y="327195"/>
                </a:lnTo>
                <a:lnTo>
                  <a:pt x="34710" y="323296"/>
                </a:lnTo>
                <a:lnTo>
                  <a:pt x="46129" y="316133"/>
                </a:lnTo>
                <a:lnTo>
                  <a:pt x="57646" y="307306"/>
                </a:lnTo>
                <a:lnTo>
                  <a:pt x="68133" y="298417"/>
                </a:lnTo>
                <a:lnTo>
                  <a:pt x="80162" y="295141"/>
                </a:lnTo>
                <a:lnTo>
                  <a:pt x="92482" y="290581"/>
                </a:lnTo>
                <a:lnTo>
                  <a:pt x="102263" y="284311"/>
                </a:lnTo>
                <a:lnTo>
                  <a:pt x="113146" y="279270"/>
                </a:lnTo>
                <a:lnTo>
                  <a:pt x="127839" y="277520"/>
                </a:lnTo>
                <a:lnTo>
                  <a:pt x="138657" y="272493"/>
                </a:lnTo>
                <a:lnTo>
                  <a:pt x="149805" y="266394"/>
                </a:lnTo>
                <a:lnTo>
                  <a:pt x="161663" y="264684"/>
                </a:lnTo>
                <a:lnTo>
                  <a:pt x="171986" y="262467"/>
                </a:lnTo>
                <a:lnTo>
                  <a:pt x="183987" y="257072"/>
                </a:lnTo>
                <a:lnTo>
                  <a:pt x="196368" y="250451"/>
                </a:lnTo>
                <a:lnTo>
                  <a:pt x="207830" y="244558"/>
                </a:lnTo>
                <a:lnTo>
                  <a:pt x="215507" y="238624"/>
                </a:lnTo>
                <a:lnTo>
                  <a:pt x="231368" y="237849"/>
                </a:lnTo>
                <a:lnTo>
                  <a:pt x="245779" y="237849"/>
                </a:lnTo>
                <a:lnTo>
                  <a:pt x="255042" y="236276"/>
                </a:lnTo>
                <a:lnTo>
                  <a:pt x="263734" y="233630"/>
                </a:lnTo>
                <a:lnTo>
                  <a:pt x="268737" y="225041"/>
                </a:lnTo>
                <a:lnTo>
                  <a:pt x="270626" y="203636"/>
                </a:lnTo>
                <a:lnTo>
                  <a:pt x="269897" y="198240"/>
                </a:lnTo>
                <a:lnTo>
                  <a:pt x="263013" y="188068"/>
                </a:lnTo>
                <a:lnTo>
                  <a:pt x="251676" y="180161"/>
                </a:lnTo>
                <a:lnTo>
                  <a:pt x="239348" y="173224"/>
                </a:lnTo>
                <a:lnTo>
                  <a:pt x="229490" y="165960"/>
                </a:lnTo>
                <a:lnTo>
                  <a:pt x="201607" y="136286"/>
                </a:lnTo>
                <a:lnTo>
                  <a:pt x="176772" y="106224"/>
                </a:lnTo>
                <a:lnTo>
                  <a:pt x="169543" y="96906"/>
                </a:lnTo>
                <a:lnTo>
                  <a:pt x="160591" y="88577"/>
                </a:lnTo>
                <a:lnTo>
                  <a:pt x="150332" y="80495"/>
                </a:lnTo>
                <a:lnTo>
                  <a:pt x="139178" y="71922"/>
                </a:lnTo>
                <a:lnTo>
                  <a:pt x="131661" y="64674"/>
                </a:lnTo>
                <a:lnTo>
                  <a:pt x="124813" y="56123"/>
                </a:lnTo>
                <a:lnTo>
                  <a:pt x="118073" y="45952"/>
                </a:lnTo>
                <a:lnTo>
                  <a:pt x="110878" y="33847"/>
                </a:lnTo>
                <a:lnTo>
                  <a:pt x="102668" y="19489"/>
                </a:lnTo>
                <a:lnTo>
                  <a:pt x="94061" y="8451"/>
                </a:lnTo>
                <a:lnTo>
                  <a:pt x="84580" y="1661"/>
                </a:lnTo>
                <a:lnTo>
                  <a:pt x="73883" y="0"/>
                </a:lnTo>
                <a:close/>
              </a:path>
              <a:path w="271144" h="327660">
                <a:moveTo>
                  <a:pt x="245779" y="237849"/>
                </a:moveTo>
                <a:lnTo>
                  <a:pt x="231368" y="237849"/>
                </a:lnTo>
                <a:lnTo>
                  <a:pt x="241753" y="238533"/>
                </a:lnTo>
                <a:lnTo>
                  <a:pt x="245779" y="237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3995" y="6676844"/>
            <a:ext cx="1132840" cy="642620"/>
          </a:xfrm>
          <a:custGeom>
            <a:avLst/>
            <a:gdLst/>
            <a:ahLst/>
            <a:cxnLst/>
            <a:rect l="l" t="t" r="r" b="b"/>
            <a:pathLst>
              <a:path w="1132839" h="642620">
                <a:moveTo>
                  <a:pt x="277588" y="524587"/>
                </a:moveTo>
                <a:lnTo>
                  <a:pt x="283226" y="528319"/>
                </a:lnTo>
                <a:lnTo>
                  <a:pt x="287688" y="535939"/>
                </a:lnTo>
                <a:lnTo>
                  <a:pt x="289203" y="546099"/>
                </a:lnTo>
                <a:lnTo>
                  <a:pt x="288032" y="554989"/>
                </a:lnTo>
                <a:lnTo>
                  <a:pt x="284438" y="565149"/>
                </a:lnTo>
                <a:lnTo>
                  <a:pt x="278681" y="574039"/>
                </a:lnTo>
                <a:lnTo>
                  <a:pt x="271025" y="580389"/>
                </a:lnTo>
                <a:lnTo>
                  <a:pt x="261732" y="582929"/>
                </a:lnTo>
                <a:lnTo>
                  <a:pt x="260614" y="582929"/>
                </a:lnTo>
                <a:lnTo>
                  <a:pt x="272148" y="588009"/>
                </a:lnTo>
                <a:lnTo>
                  <a:pt x="288343" y="594359"/>
                </a:lnTo>
                <a:lnTo>
                  <a:pt x="301732" y="600709"/>
                </a:lnTo>
                <a:lnTo>
                  <a:pt x="312792" y="605789"/>
                </a:lnTo>
                <a:lnTo>
                  <a:pt x="321998" y="610869"/>
                </a:lnTo>
                <a:lnTo>
                  <a:pt x="329825" y="614679"/>
                </a:lnTo>
                <a:lnTo>
                  <a:pt x="343248" y="623569"/>
                </a:lnTo>
                <a:lnTo>
                  <a:pt x="349795" y="627379"/>
                </a:lnTo>
                <a:lnTo>
                  <a:pt x="356867" y="631189"/>
                </a:lnTo>
                <a:lnTo>
                  <a:pt x="364940" y="634999"/>
                </a:lnTo>
                <a:lnTo>
                  <a:pt x="374488" y="637539"/>
                </a:lnTo>
                <a:lnTo>
                  <a:pt x="385989" y="641349"/>
                </a:lnTo>
                <a:lnTo>
                  <a:pt x="400768" y="642619"/>
                </a:lnTo>
                <a:lnTo>
                  <a:pt x="414628" y="642619"/>
                </a:lnTo>
                <a:lnTo>
                  <a:pt x="455691" y="621029"/>
                </a:lnTo>
                <a:lnTo>
                  <a:pt x="463969" y="598169"/>
                </a:lnTo>
                <a:lnTo>
                  <a:pt x="462613" y="585469"/>
                </a:lnTo>
                <a:lnTo>
                  <a:pt x="461426" y="582929"/>
                </a:lnTo>
                <a:lnTo>
                  <a:pt x="261732" y="582929"/>
                </a:lnTo>
                <a:lnTo>
                  <a:pt x="259869" y="582222"/>
                </a:lnTo>
                <a:lnTo>
                  <a:pt x="461095" y="582222"/>
                </a:lnTo>
                <a:lnTo>
                  <a:pt x="457271" y="574039"/>
                </a:lnTo>
                <a:lnTo>
                  <a:pt x="413232" y="547369"/>
                </a:lnTo>
                <a:lnTo>
                  <a:pt x="400853" y="543559"/>
                </a:lnTo>
                <a:lnTo>
                  <a:pt x="398152" y="543559"/>
                </a:lnTo>
                <a:lnTo>
                  <a:pt x="385673" y="539749"/>
                </a:lnTo>
                <a:lnTo>
                  <a:pt x="375182" y="538479"/>
                </a:lnTo>
                <a:lnTo>
                  <a:pt x="341833" y="538479"/>
                </a:lnTo>
                <a:lnTo>
                  <a:pt x="332835" y="537209"/>
                </a:lnTo>
                <a:lnTo>
                  <a:pt x="322447" y="535939"/>
                </a:lnTo>
                <a:lnTo>
                  <a:pt x="310106" y="533399"/>
                </a:lnTo>
                <a:lnTo>
                  <a:pt x="295249" y="529589"/>
                </a:lnTo>
                <a:lnTo>
                  <a:pt x="277588" y="524587"/>
                </a:lnTo>
                <a:close/>
              </a:path>
              <a:path w="1132839" h="642620">
                <a:moveTo>
                  <a:pt x="268526" y="523239"/>
                </a:moveTo>
                <a:lnTo>
                  <a:pt x="245858" y="556259"/>
                </a:lnTo>
                <a:lnTo>
                  <a:pt x="247784" y="566419"/>
                </a:lnTo>
                <a:lnTo>
                  <a:pt x="252597" y="575309"/>
                </a:lnTo>
                <a:lnTo>
                  <a:pt x="259869" y="582222"/>
                </a:lnTo>
                <a:lnTo>
                  <a:pt x="261732" y="582929"/>
                </a:lnTo>
                <a:lnTo>
                  <a:pt x="271025" y="580389"/>
                </a:lnTo>
                <a:lnTo>
                  <a:pt x="278681" y="574039"/>
                </a:lnTo>
                <a:lnTo>
                  <a:pt x="284438" y="565149"/>
                </a:lnTo>
                <a:lnTo>
                  <a:pt x="288032" y="554989"/>
                </a:lnTo>
                <a:lnTo>
                  <a:pt x="289203" y="546099"/>
                </a:lnTo>
                <a:lnTo>
                  <a:pt x="287688" y="535939"/>
                </a:lnTo>
                <a:lnTo>
                  <a:pt x="283226" y="528319"/>
                </a:lnTo>
                <a:lnTo>
                  <a:pt x="277588" y="524587"/>
                </a:lnTo>
                <a:lnTo>
                  <a:pt x="277314" y="524509"/>
                </a:lnTo>
                <a:lnTo>
                  <a:pt x="268526" y="523239"/>
                </a:lnTo>
                <a:close/>
              </a:path>
              <a:path w="1132839" h="642620">
                <a:moveTo>
                  <a:pt x="37749" y="302192"/>
                </a:moveTo>
                <a:lnTo>
                  <a:pt x="32043" y="304799"/>
                </a:lnTo>
                <a:lnTo>
                  <a:pt x="26082" y="313689"/>
                </a:lnTo>
                <a:lnTo>
                  <a:pt x="18339" y="323849"/>
                </a:lnTo>
                <a:lnTo>
                  <a:pt x="6331" y="336549"/>
                </a:lnTo>
                <a:lnTo>
                  <a:pt x="4963" y="347979"/>
                </a:lnTo>
                <a:lnTo>
                  <a:pt x="5685" y="358139"/>
                </a:lnTo>
                <a:lnTo>
                  <a:pt x="4456" y="368299"/>
                </a:lnTo>
                <a:lnTo>
                  <a:pt x="1727" y="377189"/>
                </a:lnTo>
                <a:lnTo>
                  <a:pt x="0" y="389889"/>
                </a:lnTo>
                <a:lnTo>
                  <a:pt x="43" y="403859"/>
                </a:lnTo>
                <a:lnTo>
                  <a:pt x="2623" y="417829"/>
                </a:lnTo>
                <a:lnTo>
                  <a:pt x="7178" y="427989"/>
                </a:lnTo>
                <a:lnTo>
                  <a:pt x="18368" y="439419"/>
                </a:lnTo>
                <a:lnTo>
                  <a:pt x="25459" y="447039"/>
                </a:lnTo>
                <a:lnTo>
                  <a:pt x="33623" y="457199"/>
                </a:lnTo>
                <a:lnTo>
                  <a:pt x="51669" y="480059"/>
                </a:lnTo>
                <a:lnTo>
                  <a:pt x="60800" y="491489"/>
                </a:lnTo>
                <a:lnTo>
                  <a:pt x="69502" y="500379"/>
                </a:lnTo>
                <a:lnTo>
                  <a:pt x="77399" y="506729"/>
                </a:lnTo>
                <a:lnTo>
                  <a:pt x="88746" y="510539"/>
                </a:lnTo>
                <a:lnTo>
                  <a:pt x="102439" y="514349"/>
                </a:lnTo>
                <a:lnTo>
                  <a:pt x="116917" y="519429"/>
                </a:lnTo>
                <a:lnTo>
                  <a:pt x="130618" y="523239"/>
                </a:lnTo>
                <a:lnTo>
                  <a:pt x="141980" y="527049"/>
                </a:lnTo>
                <a:lnTo>
                  <a:pt x="149002" y="530859"/>
                </a:lnTo>
                <a:lnTo>
                  <a:pt x="157917" y="535939"/>
                </a:lnTo>
                <a:lnTo>
                  <a:pt x="168427" y="541019"/>
                </a:lnTo>
                <a:lnTo>
                  <a:pt x="206559" y="560069"/>
                </a:lnTo>
                <a:lnTo>
                  <a:pt x="248365" y="577849"/>
                </a:lnTo>
                <a:lnTo>
                  <a:pt x="259869" y="582222"/>
                </a:lnTo>
                <a:lnTo>
                  <a:pt x="252597" y="575309"/>
                </a:lnTo>
                <a:lnTo>
                  <a:pt x="247784" y="566419"/>
                </a:lnTo>
                <a:lnTo>
                  <a:pt x="245858" y="556259"/>
                </a:lnTo>
                <a:lnTo>
                  <a:pt x="246505" y="547369"/>
                </a:lnTo>
                <a:lnTo>
                  <a:pt x="249410" y="538479"/>
                </a:lnTo>
                <a:lnTo>
                  <a:pt x="254259" y="530859"/>
                </a:lnTo>
                <a:lnTo>
                  <a:pt x="260736" y="525779"/>
                </a:lnTo>
                <a:lnTo>
                  <a:pt x="268526" y="523239"/>
                </a:lnTo>
                <a:lnTo>
                  <a:pt x="275553" y="523239"/>
                </a:lnTo>
                <a:lnTo>
                  <a:pt x="262238" y="519429"/>
                </a:lnTo>
                <a:lnTo>
                  <a:pt x="247849" y="514349"/>
                </a:lnTo>
                <a:lnTo>
                  <a:pt x="226493" y="509269"/>
                </a:lnTo>
                <a:lnTo>
                  <a:pt x="216881" y="506729"/>
                </a:lnTo>
                <a:lnTo>
                  <a:pt x="206216" y="501649"/>
                </a:lnTo>
                <a:lnTo>
                  <a:pt x="194316" y="496569"/>
                </a:lnTo>
                <a:lnTo>
                  <a:pt x="180964" y="490219"/>
                </a:lnTo>
                <a:lnTo>
                  <a:pt x="167597" y="482599"/>
                </a:lnTo>
                <a:lnTo>
                  <a:pt x="155656" y="478789"/>
                </a:lnTo>
                <a:lnTo>
                  <a:pt x="146582" y="476249"/>
                </a:lnTo>
                <a:lnTo>
                  <a:pt x="132182" y="469899"/>
                </a:lnTo>
                <a:lnTo>
                  <a:pt x="120953" y="462279"/>
                </a:lnTo>
                <a:lnTo>
                  <a:pt x="107437" y="453389"/>
                </a:lnTo>
                <a:lnTo>
                  <a:pt x="91933" y="441959"/>
                </a:lnTo>
                <a:lnTo>
                  <a:pt x="72391" y="425449"/>
                </a:lnTo>
                <a:lnTo>
                  <a:pt x="64634" y="419099"/>
                </a:lnTo>
                <a:lnTo>
                  <a:pt x="54735" y="410209"/>
                </a:lnTo>
                <a:lnTo>
                  <a:pt x="51311" y="398779"/>
                </a:lnTo>
                <a:lnTo>
                  <a:pt x="52511" y="391159"/>
                </a:lnTo>
                <a:lnTo>
                  <a:pt x="59290" y="387349"/>
                </a:lnTo>
                <a:lnTo>
                  <a:pt x="53493" y="380999"/>
                </a:lnTo>
                <a:lnTo>
                  <a:pt x="54272" y="373379"/>
                </a:lnTo>
                <a:lnTo>
                  <a:pt x="63646" y="365759"/>
                </a:lnTo>
                <a:lnTo>
                  <a:pt x="69352" y="355599"/>
                </a:lnTo>
                <a:lnTo>
                  <a:pt x="79578" y="344169"/>
                </a:lnTo>
                <a:lnTo>
                  <a:pt x="79944" y="341629"/>
                </a:lnTo>
                <a:lnTo>
                  <a:pt x="78765" y="341629"/>
                </a:lnTo>
                <a:lnTo>
                  <a:pt x="69916" y="339089"/>
                </a:lnTo>
                <a:lnTo>
                  <a:pt x="60439" y="334009"/>
                </a:lnTo>
                <a:lnTo>
                  <a:pt x="51398" y="326389"/>
                </a:lnTo>
                <a:lnTo>
                  <a:pt x="43858" y="317499"/>
                </a:lnTo>
                <a:lnTo>
                  <a:pt x="38882" y="308609"/>
                </a:lnTo>
                <a:lnTo>
                  <a:pt x="37749" y="302192"/>
                </a:lnTo>
                <a:close/>
              </a:path>
              <a:path w="1132839" h="642620">
                <a:moveTo>
                  <a:pt x="357910" y="537209"/>
                </a:moveTo>
                <a:lnTo>
                  <a:pt x="341833" y="538479"/>
                </a:lnTo>
                <a:lnTo>
                  <a:pt x="366115" y="538479"/>
                </a:lnTo>
                <a:lnTo>
                  <a:pt x="357910" y="537209"/>
                </a:lnTo>
                <a:close/>
              </a:path>
              <a:path w="1132839" h="642620">
                <a:moveTo>
                  <a:pt x="275553" y="523239"/>
                </a:moveTo>
                <a:lnTo>
                  <a:pt x="268526" y="523239"/>
                </a:lnTo>
                <a:lnTo>
                  <a:pt x="277314" y="524509"/>
                </a:lnTo>
                <a:lnTo>
                  <a:pt x="277588" y="524587"/>
                </a:lnTo>
                <a:lnTo>
                  <a:pt x="275553" y="523239"/>
                </a:lnTo>
                <a:close/>
              </a:path>
              <a:path w="1132839" h="642620">
                <a:moveTo>
                  <a:pt x="49307" y="300989"/>
                </a:moveTo>
                <a:lnTo>
                  <a:pt x="40380" y="300989"/>
                </a:lnTo>
                <a:lnTo>
                  <a:pt x="37749" y="302192"/>
                </a:lnTo>
                <a:lnTo>
                  <a:pt x="60439" y="334009"/>
                </a:lnTo>
                <a:lnTo>
                  <a:pt x="78765" y="341629"/>
                </a:lnTo>
                <a:lnTo>
                  <a:pt x="80008" y="341188"/>
                </a:lnTo>
                <a:lnTo>
                  <a:pt x="80493" y="337819"/>
                </a:lnTo>
                <a:lnTo>
                  <a:pt x="78173" y="330199"/>
                </a:lnTo>
                <a:lnTo>
                  <a:pt x="73258" y="321309"/>
                </a:lnTo>
                <a:lnTo>
                  <a:pt x="66383" y="312419"/>
                </a:lnTo>
                <a:lnTo>
                  <a:pt x="58187" y="306069"/>
                </a:lnTo>
                <a:lnTo>
                  <a:pt x="49307" y="300989"/>
                </a:lnTo>
                <a:close/>
              </a:path>
              <a:path w="1132839" h="642620">
                <a:moveTo>
                  <a:pt x="80008" y="341188"/>
                </a:moveTo>
                <a:lnTo>
                  <a:pt x="78765" y="341629"/>
                </a:lnTo>
                <a:lnTo>
                  <a:pt x="79944" y="341629"/>
                </a:lnTo>
                <a:lnTo>
                  <a:pt x="80008" y="341188"/>
                </a:lnTo>
                <a:close/>
              </a:path>
              <a:path w="1132839" h="642620">
                <a:moveTo>
                  <a:pt x="137104" y="300989"/>
                </a:moveTo>
                <a:lnTo>
                  <a:pt x="49307" y="300989"/>
                </a:lnTo>
                <a:lnTo>
                  <a:pt x="58187" y="306069"/>
                </a:lnTo>
                <a:lnTo>
                  <a:pt x="66383" y="312419"/>
                </a:lnTo>
                <a:lnTo>
                  <a:pt x="73258" y="321309"/>
                </a:lnTo>
                <a:lnTo>
                  <a:pt x="78173" y="330199"/>
                </a:lnTo>
                <a:lnTo>
                  <a:pt x="80493" y="337819"/>
                </a:lnTo>
                <a:lnTo>
                  <a:pt x="80008" y="341188"/>
                </a:lnTo>
                <a:lnTo>
                  <a:pt x="85919" y="339089"/>
                </a:lnTo>
                <a:lnTo>
                  <a:pt x="94168" y="330199"/>
                </a:lnTo>
                <a:lnTo>
                  <a:pt x="106922" y="325119"/>
                </a:lnTo>
                <a:lnTo>
                  <a:pt x="116233" y="318769"/>
                </a:lnTo>
                <a:lnTo>
                  <a:pt x="126278" y="309879"/>
                </a:lnTo>
                <a:lnTo>
                  <a:pt x="137104" y="300989"/>
                </a:lnTo>
                <a:close/>
              </a:path>
              <a:path w="1132839" h="642620">
                <a:moveTo>
                  <a:pt x="804084" y="60084"/>
                </a:moveTo>
                <a:lnTo>
                  <a:pt x="795576" y="60959"/>
                </a:lnTo>
                <a:lnTo>
                  <a:pt x="780813" y="64769"/>
                </a:lnTo>
                <a:lnTo>
                  <a:pt x="739221" y="72389"/>
                </a:lnTo>
                <a:lnTo>
                  <a:pt x="725859" y="76199"/>
                </a:lnTo>
                <a:lnTo>
                  <a:pt x="700292" y="81279"/>
                </a:lnTo>
                <a:lnTo>
                  <a:pt x="688219" y="85089"/>
                </a:lnTo>
                <a:lnTo>
                  <a:pt x="646232" y="93979"/>
                </a:lnTo>
                <a:lnTo>
                  <a:pt x="626907" y="99059"/>
                </a:lnTo>
                <a:lnTo>
                  <a:pt x="610662" y="101599"/>
                </a:lnTo>
                <a:lnTo>
                  <a:pt x="596983" y="104139"/>
                </a:lnTo>
                <a:lnTo>
                  <a:pt x="585358" y="105409"/>
                </a:lnTo>
                <a:lnTo>
                  <a:pt x="575275" y="106679"/>
                </a:lnTo>
                <a:lnTo>
                  <a:pt x="566221" y="109219"/>
                </a:lnTo>
                <a:lnTo>
                  <a:pt x="549150" y="114299"/>
                </a:lnTo>
                <a:lnTo>
                  <a:pt x="541069" y="118109"/>
                </a:lnTo>
                <a:lnTo>
                  <a:pt x="531056" y="121919"/>
                </a:lnTo>
                <a:lnTo>
                  <a:pt x="519494" y="126999"/>
                </a:lnTo>
                <a:lnTo>
                  <a:pt x="506769" y="130809"/>
                </a:lnTo>
                <a:lnTo>
                  <a:pt x="493267" y="135889"/>
                </a:lnTo>
                <a:lnTo>
                  <a:pt x="451950" y="147319"/>
                </a:lnTo>
                <a:lnTo>
                  <a:pt x="439191" y="149859"/>
                </a:lnTo>
                <a:lnTo>
                  <a:pt x="427582" y="151129"/>
                </a:lnTo>
                <a:lnTo>
                  <a:pt x="417324" y="153669"/>
                </a:lnTo>
                <a:lnTo>
                  <a:pt x="405466" y="156209"/>
                </a:lnTo>
                <a:lnTo>
                  <a:pt x="392469" y="158749"/>
                </a:lnTo>
                <a:lnTo>
                  <a:pt x="351251" y="170179"/>
                </a:lnTo>
                <a:lnTo>
                  <a:pt x="326524" y="177799"/>
                </a:lnTo>
                <a:lnTo>
                  <a:pt x="316367" y="180339"/>
                </a:lnTo>
                <a:lnTo>
                  <a:pt x="284217" y="189229"/>
                </a:lnTo>
                <a:lnTo>
                  <a:pt x="271008" y="193039"/>
                </a:lnTo>
                <a:lnTo>
                  <a:pt x="257220" y="196849"/>
                </a:lnTo>
                <a:lnTo>
                  <a:pt x="243252" y="199389"/>
                </a:lnTo>
                <a:lnTo>
                  <a:pt x="229505" y="203199"/>
                </a:lnTo>
                <a:lnTo>
                  <a:pt x="180281" y="220979"/>
                </a:lnTo>
                <a:lnTo>
                  <a:pt x="157266" y="233679"/>
                </a:lnTo>
                <a:lnTo>
                  <a:pt x="146283" y="238759"/>
                </a:lnTo>
                <a:lnTo>
                  <a:pt x="135741" y="243839"/>
                </a:lnTo>
                <a:lnTo>
                  <a:pt x="123808" y="250189"/>
                </a:lnTo>
                <a:lnTo>
                  <a:pt x="112018" y="255269"/>
                </a:lnTo>
                <a:lnTo>
                  <a:pt x="100502" y="261619"/>
                </a:lnTo>
                <a:lnTo>
                  <a:pt x="89393" y="266699"/>
                </a:lnTo>
                <a:lnTo>
                  <a:pt x="78822" y="271779"/>
                </a:lnTo>
                <a:lnTo>
                  <a:pt x="67801" y="278129"/>
                </a:lnTo>
                <a:lnTo>
                  <a:pt x="57551" y="284479"/>
                </a:lnTo>
                <a:lnTo>
                  <a:pt x="47614" y="292099"/>
                </a:lnTo>
                <a:lnTo>
                  <a:pt x="37537" y="300989"/>
                </a:lnTo>
                <a:lnTo>
                  <a:pt x="37749" y="302192"/>
                </a:lnTo>
                <a:lnTo>
                  <a:pt x="40380" y="300989"/>
                </a:lnTo>
                <a:lnTo>
                  <a:pt x="137104" y="300989"/>
                </a:lnTo>
                <a:lnTo>
                  <a:pt x="148761" y="294639"/>
                </a:lnTo>
                <a:lnTo>
                  <a:pt x="167987" y="287019"/>
                </a:lnTo>
                <a:lnTo>
                  <a:pt x="178800" y="283209"/>
                </a:lnTo>
                <a:lnTo>
                  <a:pt x="191629" y="276859"/>
                </a:lnTo>
                <a:lnTo>
                  <a:pt x="207388" y="269239"/>
                </a:lnTo>
                <a:lnTo>
                  <a:pt x="216763" y="265429"/>
                </a:lnTo>
                <a:lnTo>
                  <a:pt x="227452" y="262889"/>
                </a:lnTo>
                <a:lnTo>
                  <a:pt x="239272" y="259079"/>
                </a:lnTo>
                <a:lnTo>
                  <a:pt x="279686" y="247649"/>
                </a:lnTo>
                <a:lnTo>
                  <a:pt x="305055" y="236219"/>
                </a:lnTo>
                <a:lnTo>
                  <a:pt x="317448" y="232409"/>
                </a:lnTo>
                <a:lnTo>
                  <a:pt x="330962" y="228599"/>
                </a:lnTo>
                <a:lnTo>
                  <a:pt x="374092" y="217169"/>
                </a:lnTo>
                <a:lnTo>
                  <a:pt x="387948" y="214629"/>
                </a:lnTo>
                <a:lnTo>
                  <a:pt x="412391" y="209549"/>
                </a:lnTo>
                <a:lnTo>
                  <a:pt x="422148" y="208279"/>
                </a:lnTo>
                <a:lnTo>
                  <a:pt x="429710" y="205739"/>
                </a:lnTo>
                <a:lnTo>
                  <a:pt x="445293" y="201929"/>
                </a:lnTo>
                <a:lnTo>
                  <a:pt x="583575" y="163829"/>
                </a:lnTo>
                <a:lnTo>
                  <a:pt x="602964" y="158749"/>
                </a:lnTo>
                <a:lnTo>
                  <a:pt x="610573" y="157479"/>
                </a:lnTo>
                <a:lnTo>
                  <a:pt x="619621" y="154939"/>
                </a:lnTo>
                <a:lnTo>
                  <a:pt x="629949" y="153669"/>
                </a:lnTo>
                <a:lnTo>
                  <a:pt x="641398" y="151129"/>
                </a:lnTo>
                <a:lnTo>
                  <a:pt x="653809" y="148589"/>
                </a:lnTo>
                <a:lnTo>
                  <a:pt x="667023" y="147319"/>
                </a:lnTo>
                <a:lnTo>
                  <a:pt x="680882" y="144779"/>
                </a:lnTo>
                <a:lnTo>
                  <a:pt x="782583" y="126999"/>
                </a:lnTo>
                <a:lnTo>
                  <a:pt x="795875" y="124459"/>
                </a:lnTo>
                <a:lnTo>
                  <a:pt x="808382" y="121919"/>
                </a:lnTo>
                <a:lnTo>
                  <a:pt x="812867" y="120649"/>
                </a:lnTo>
                <a:lnTo>
                  <a:pt x="809689" y="120649"/>
                </a:lnTo>
                <a:lnTo>
                  <a:pt x="796945" y="119379"/>
                </a:lnTo>
                <a:lnTo>
                  <a:pt x="787058" y="115569"/>
                </a:lnTo>
                <a:lnTo>
                  <a:pt x="779981" y="110489"/>
                </a:lnTo>
                <a:lnTo>
                  <a:pt x="775664" y="102869"/>
                </a:lnTo>
                <a:lnTo>
                  <a:pt x="774057" y="95249"/>
                </a:lnTo>
                <a:lnTo>
                  <a:pt x="775111" y="86359"/>
                </a:lnTo>
                <a:lnTo>
                  <a:pt x="778778" y="78739"/>
                </a:lnTo>
                <a:lnTo>
                  <a:pt x="785006" y="71119"/>
                </a:lnTo>
                <a:lnTo>
                  <a:pt x="793749" y="64769"/>
                </a:lnTo>
                <a:lnTo>
                  <a:pt x="804084" y="60084"/>
                </a:lnTo>
                <a:close/>
              </a:path>
              <a:path w="1132839" h="642620">
                <a:moveTo>
                  <a:pt x="807921" y="59689"/>
                </a:moveTo>
                <a:lnTo>
                  <a:pt x="775111" y="86359"/>
                </a:lnTo>
                <a:lnTo>
                  <a:pt x="774057" y="95249"/>
                </a:lnTo>
                <a:lnTo>
                  <a:pt x="775664" y="102869"/>
                </a:lnTo>
                <a:lnTo>
                  <a:pt x="779981" y="110489"/>
                </a:lnTo>
                <a:lnTo>
                  <a:pt x="787058" y="115569"/>
                </a:lnTo>
                <a:lnTo>
                  <a:pt x="796945" y="119379"/>
                </a:lnTo>
                <a:lnTo>
                  <a:pt x="809689" y="120649"/>
                </a:lnTo>
                <a:lnTo>
                  <a:pt x="814143" y="120288"/>
                </a:lnTo>
                <a:lnTo>
                  <a:pt x="847858" y="93979"/>
                </a:lnTo>
                <a:lnTo>
                  <a:pt x="848113" y="86359"/>
                </a:lnTo>
                <a:lnTo>
                  <a:pt x="846148" y="80009"/>
                </a:lnTo>
                <a:lnTo>
                  <a:pt x="807921" y="59689"/>
                </a:lnTo>
                <a:close/>
              </a:path>
              <a:path w="1132839" h="642620">
                <a:moveTo>
                  <a:pt x="814143" y="120288"/>
                </a:moveTo>
                <a:lnTo>
                  <a:pt x="809689" y="120649"/>
                </a:lnTo>
                <a:lnTo>
                  <a:pt x="812867" y="120649"/>
                </a:lnTo>
                <a:lnTo>
                  <a:pt x="814143" y="120288"/>
                </a:lnTo>
                <a:close/>
              </a:path>
              <a:path w="1132839" h="642620">
                <a:moveTo>
                  <a:pt x="1125300" y="59689"/>
                </a:moveTo>
                <a:lnTo>
                  <a:pt x="807921" y="59689"/>
                </a:lnTo>
                <a:lnTo>
                  <a:pt x="818887" y="60959"/>
                </a:lnTo>
                <a:lnTo>
                  <a:pt x="828332" y="63499"/>
                </a:lnTo>
                <a:lnTo>
                  <a:pt x="836117" y="67309"/>
                </a:lnTo>
                <a:lnTo>
                  <a:pt x="842103" y="73659"/>
                </a:lnTo>
                <a:lnTo>
                  <a:pt x="846148" y="80009"/>
                </a:lnTo>
                <a:lnTo>
                  <a:pt x="848113" y="86359"/>
                </a:lnTo>
                <a:lnTo>
                  <a:pt x="847858" y="93979"/>
                </a:lnTo>
                <a:lnTo>
                  <a:pt x="814143" y="120288"/>
                </a:lnTo>
                <a:lnTo>
                  <a:pt x="825342" y="119379"/>
                </a:lnTo>
                <a:lnTo>
                  <a:pt x="843995" y="115569"/>
                </a:lnTo>
                <a:lnTo>
                  <a:pt x="860639" y="113029"/>
                </a:lnTo>
                <a:lnTo>
                  <a:pt x="888857" y="110489"/>
                </a:lnTo>
                <a:lnTo>
                  <a:pt x="900912" y="109219"/>
                </a:lnTo>
                <a:lnTo>
                  <a:pt x="911919" y="109219"/>
                </a:lnTo>
                <a:lnTo>
                  <a:pt x="922118" y="107949"/>
                </a:lnTo>
                <a:lnTo>
                  <a:pt x="979803" y="107949"/>
                </a:lnTo>
                <a:lnTo>
                  <a:pt x="991077" y="106679"/>
                </a:lnTo>
                <a:lnTo>
                  <a:pt x="1003465" y="105409"/>
                </a:lnTo>
                <a:lnTo>
                  <a:pt x="1017210" y="104139"/>
                </a:lnTo>
                <a:lnTo>
                  <a:pt x="1032550" y="101599"/>
                </a:lnTo>
                <a:lnTo>
                  <a:pt x="1080800" y="87629"/>
                </a:lnTo>
                <a:lnTo>
                  <a:pt x="1121973" y="63499"/>
                </a:lnTo>
                <a:lnTo>
                  <a:pt x="1125300" y="59689"/>
                </a:lnTo>
                <a:close/>
              </a:path>
              <a:path w="1132839" h="642620">
                <a:moveTo>
                  <a:pt x="1074293" y="0"/>
                </a:moveTo>
                <a:lnTo>
                  <a:pt x="1058843" y="0"/>
                </a:lnTo>
                <a:lnTo>
                  <a:pt x="1041339" y="1269"/>
                </a:lnTo>
                <a:lnTo>
                  <a:pt x="1021705" y="3809"/>
                </a:lnTo>
                <a:lnTo>
                  <a:pt x="999865" y="6349"/>
                </a:lnTo>
                <a:lnTo>
                  <a:pt x="976563" y="11429"/>
                </a:lnTo>
                <a:lnTo>
                  <a:pt x="966456" y="12699"/>
                </a:lnTo>
                <a:lnTo>
                  <a:pt x="957476" y="15239"/>
                </a:lnTo>
                <a:lnTo>
                  <a:pt x="949398" y="17779"/>
                </a:lnTo>
                <a:lnTo>
                  <a:pt x="941996" y="20319"/>
                </a:lnTo>
                <a:lnTo>
                  <a:pt x="914653" y="30479"/>
                </a:lnTo>
                <a:lnTo>
                  <a:pt x="907259" y="34289"/>
                </a:lnTo>
                <a:lnTo>
                  <a:pt x="899191" y="36829"/>
                </a:lnTo>
                <a:lnTo>
                  <a:pt x="890224" y="39369"/>
                </a:lnTo>
                <a:lnTo>
                  <a:pt x="880134" y="43179"/>
                </a:lnTo>
                <a:lnTo>
                  <a:pt x="868696" y="45719"/>
                </a:lnTo>
                <a:lnTo>
                  <a:pt x="855684" y="49529"/>
                </a:lnTo>
                <a:lnTo>
                  <a:pt x="840873" y="53339"/>
                </a:lnTo>
                <a:lnTo>
                  <a:pt x="824038" y="55879"/>
                </a:lnTo>
                <a:lnTo>
                  <a:pt x="804955" y="59689"/>
                </a:lnTo>
                <a:lnTo>
                  <a:pt x="804084" y="60084"/>
                </a:lnTo>
                <a:lnTo>
                  <a:pt x="807921" y="59689"/>
                </a:lnTo>
                <a:lnTo>
                  <a:pt x="1125300" y="59689"/>
                </a:lnTo>
                <a:lnTo>
                  <a:pt x="1127518" y="57149"/>
                </a:lnTo>
                <a:lnTo>
                  <a:pt x="1130981" y="48259"/>
                </a:lnTo>
                <a:lnTo>
                  <a:pt x="1132270" y="40639"/>
                </a:lnTo>
                <a:lnTo>
                  <a:pt x="1131293" y="31749"/>
                </a:lnTo>
                <a:lnTo>
                  <a:pt x="1099332" y="3809"/>
                </a:lnTo>
                <a:lnTo>
                  <a:pt x="1087764" y="1269"/>
                </a:lnTo>
                <a:lnTo>
                  <a:pt x="1074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01586" y="7096609"/>
            <a:ext cx="274320" cy="325755"/>
          </a:xfrm>
          <a:custGeom>
            <a:avLst/>
            <a:gdLst/>
            <a:ahLst/>
            <a:cxnLst/>
            <a:rect l="l" t="t" r="r" b="b"/>
            <a:pathLst>
              <a:path w="274319" h="325754">
                <a:moveTo>
                  <a:pt x="85268" y="0"/>
                </a:moveTo>
                <a:lnTo>
                  <a:pt x="77384" y="4196"/>
                </a:lnTo>
                <a:lnTo>
                  <a:pt x="71605" y="13878"/>
                </a:lnTo>
                <a:lnTo>
                  <a:pt x="68299" y="28523"/>
                </a:lnTo>
                <a:lnTo>
                  <a:pt x="67833" y="47608"/>
                </a:lnTo>
                <a:lnTo>
                  <a:pt x="65188" y="59890"/>
                </a:lnTo>
                <a:lnTo>
                  <a:pt x="61706" y="71343"/>
                </a:lnTo>
                <a:lnTo>
                  <a:pt x="59524" y="83264"/>
                </a:lnTo>
                <a:lnTo>
                  <a:pt x="56948" y="91762"/>
                </a:lnTo>
                <a:lnTo>
                  <a:pt x="51990" y="101550"/>
                </a:lnTo>
                <a:lnTo>
                  <a:pt x="44431" y="118961"/>
                </a:lnTo>
                <a:lnTo>
                  <a:pt x="39044" y="133270"/>
                </a:lnTo>
                <a:lnTo>
                  <a:pt x="36356" y="139453"/>
                </a:lnTo>
                <a:lnTo>
                  <a:pt x="31894" y="148562"/>
                </a:lnTo>
                <a:lnTo>
                  <a:pt x="24323" y="163279"/>
                </a:lnTo>
                <a:lnTo>
                  <a:pt x="23466" y="175042"/>
                </a:lnTo>
                <a:lnTo>
                  <a:pt x="25272" y="184126"/>
                </a:lnTo>
                <a:lnTo>
                  <a:pt x="25576" y="192161"/>
                </a:lnTo>
                <a:lnTo>
                  <a:pt x="22235" y="216272"/>
                </a:lnTo>
                <a:lnTo>
                  <a:pt x="19381" y="232708"/>
                </a:lnTo>
                <a:lnTo>
                  <a:pt x="16401" y="243238"/>
                </a:lnTo>
                <a:lnTo>
                  <a:pt x="14191" y="254220"/>
                </a:lnTo>
                <a:lnTo>
                  <a:pt x="14073" y="269811"/>
                </a:lnTo>
                <a:lnTo>
                  <a:pt x="10186" y="279546"/>
                </a:lnTo>
                <a:lnTo>
                  <a:pt x="1397" y="292744"/>
                </a:lnTo>
                <a:lnTo>
                  <a:pt x="0" y="303532"/>
                </a:lnTo>
                <a:lnTo>
                  <a:pt x="4642" y="313937"/>
                </a:lnTo>
                <a:lnTo>
                  <a:pt x="13408" y="321846"/>
                </a:lnTo>
                <a:lnTo>
                  <a:pt x="24382" y="325147"/>
                </a:lnTo>
                <a:lnTo>
                  <a:pt x="34662" y="321406"/>
                </a:lnTo>
                <a:lnTo>
                  <a:pt x="46230" y="314643"/>
                </a:lnTo>
                <a:lnTo>
                  <a:pt x="58021" y="306307"/>
                </a:lnTo>
                <a:lnTo>
                  <a:pt x="68969" y="297848"/>
                </a:lnTo>
                <a:lnTo>
                  <a:pt x="80985" y="295062"/>
                </a:lnTo>
                <a:lnTo>
                  <a:pt x="93570" y="290746"/>
                </a:lnTo>
                <a:lnTo>
                  <a:pt x="103356" y="284972"/>
                </a:lnTo>
                <a:lnTo>
                  <a:pt x="114386" y="280473"/>
                </a:lnTo>
                <a:lnTo>
                  <a:pt x="129234" y="279243"/>
                </a:lnTo>
                <a:lnTo>
                  <a:pt x="140062" y="274528"/>
                </a:lnTo>
                <a:lnTo>
                  <a:pt x="151277" y="268970"/>
                </a:lnTo>
                <a:lnTo>
                  <a:pt x="163073" y="267767"/>
                </a:lnTo>
                <a:lnTo>
                  <a:pt x="173463" y="265881"/>
                </a:lnTo>
                <a:lnTo>
                  <a:pt x="185618" y="260922"/>
                </a:lnTo>
                <a:lnTo>
                  <a:pt x="198183" y="254776"/>
                </a:lnTo>
                <a:lnTo>
                  <a:pt x="209805" y="249328"/>
                </a:lnTo>
                <a:lnTo>
                  <a:pt x="217733" y="243676"/>
                </a:lnTo>
                <a:lnTo>
                  <a:pt x="233734" y="243494"/>
                </a:lnTo>
                <a:lnTo>
                  <a:pt x="251682" y="243494"/>
                </a:lnTo>
                <a:lnTo>
                  <a:pt x="257490" y="242719"/>
                </a:lnTo>
                <a:lnTo>
                  <a:pt x="266158" y="240365"/>
                </a:lnTo>
                <a:lnTo>
                  <a:pt x="271407" y="231930"/>
                </a:lnTo>
                <a:lnTo>
                  <a:pt x="274045" y="210693"/>
                </a:lnTo>
                <a:lnTo>
                  <a:pt x="273389" y="204828"/>
                </a:lnTo>
                <a:lnTo>
                  <a:pt x="266743" y="194614"/>
                </a:lnTo>
                <a:lnTo>
                  <a:pt x="255780" y="186465"/>
                </a:lnTo>
                <a:lnTo>
                  <a:pt x="243928" y="179270"/>
                </a:lnTo>
                <a:lnTo>
                  <a:pt x="234618" y="171917"/>
                </a:lnTo>
                <a:lnTo>
                  <a:pt x="207853" y="141341"/>
                </a:lnTo>
                <a:lnTo>
                  <a:pt x="184159" y="110641"/>
                </a:lnTo>
                <a:lnTo>
                  <a:pt x="177286" y="100839"/>
                </a:lnTo>
                <a:lnTo>
                  <a:pt x="168633" y="92083"/>
                </a:lnTo>
                <a:lnTo>
                  <a:pt x="158723" y="83665"/>
                </a:lnTo>
                <a:lnTo>
                  <a:pt x="148079" y="74877"/>
                </a:lnTo>
                <a:lnTo>
                  <a:pt x="140640" y="67329"/>
                </a:lnTo>
                <a:lnTo>
                  <a:pt x="134004" y="58528"/>
                </a:lnTo>
                <a:lnTo>
                  <a:pt x="127618" y="48164"/>
                </a:lnTo>
                <a:lnTo>
                  <a:pt x="120928" y="35923"/>
                </a:lnTo>
                <a:lnTo>
                  <a:pt x="113383" y="21495"/>
                </a:lnTo>
                <a:lnTo>
                  <a:pt x="105081" y="9675"/>
                </a:lnTo>
                <a:lnTo>
                  <a:pt x="95822" y="2204"/>
                </a:lnTo>
                <a:lnTo>
                  <a:pt x="85268" y="0"/>
                </a:lnTo>
                <a:close/>
              </a:path>
              <a:path w="274319" h="325754">
                <a:moveTo>
                  <a:pt x="251682" y="243494"/>
                </a:moveTo>
                <a:lnTo>
                  <a:pt x="233734" y="243494"/>
                </a:lnTo>
                <a:lnTo>
                  <a:pt x="244033" y="244514"/>
                </a:lnTo>
                <a:lnTo>
                  <a:pt x="251682" y="24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84216" y="5493189"/>
            <a:ext cx="203644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&lt;a&gt;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40889">
              <a:lnSpc>
                <a:spcPct val="100000"/>
              </a:lnSpc>
            </a:pP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09">
                <a:solidFill>
                  <a:srgbClr val="FFFFFF"/>
                </a:solidFill>
                <a:latin typeface="Lucida Sans"/>
                <a:cs typeface="Lucida Sans"/>
              </a:rPr>
              <a:t>ame</a:t>
            </a:r>
            <a:r>
              <a:rPr dirty="0" sz="5000" spc="-24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625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375">
                <a:solidFill>
                  <a:srgbClr val="FFFFFF"/>
                </a:solidFill>
                <a:latin typeface="Lucida Sans"/>
                <a:cs typeface="Lucida Sans"/>
              </a:rPr>
              <a:t>ef,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6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275">
                <a:solidFill>
                  <a:srgbClr val="FFFFFF"/>
                </a:solidFill>
                <a:latin typeface="Lucida Sans"/>
                <a:cs typeface="Lucida Sans"/>
              </a:rPr>
              <a:t>el,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65">
                <a:solidFill>
                  <a:srgbClr val="FFFFFF"/>
                </a:solidFill>
                <a:latin typeface="Lucida Sans"/>
                <a:cs typeface="Lucida Sans"/>
              </a:rPr>
              <a:t>type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-31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834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834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91167" y="7085593"/>
            <a:ext cx="702246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0">
                <a:latin typeface="Lucida Sans"/>
                <a:cs typeface="Lucida Sans"/>
              </a:rPr>
              <a:t>en</a:t>
            </a:r>
            <a:r>
              <a:rPr dirty="0" sz="3000" spc="-160">
                <a:latin typeface="Lucida Sans"/>
                <a:cs typeface="Lucida Sans"/>
              </a:rPr>
              <a:t>l</a:t>
            </a:r>
            <a:r>
              <a:rPr dirty="0" sz="3000" spc="-285">
                <a:latin typeface="Lucida Sans"/>
                <a:cs typeface="Lucida Sans"/>
              </a:rPr>
              <a:t>a</a:t>
            </a:r>
            <a:r>
              <a:rPr dirty="0" sz="3000" spc="-325">
                <a:latin typeface="Lucida Sans"/>
                <a:cs typeface="Lucida Sans"/>
              </a:rPr>
              <a:t>z</a:t>
            </a:r>
            <a:r>
              <a:rPr dirty="0" sz="3000" spc="-235">
                <a:latin typeface="Lucida Sans"/>
                <a:cs typeface="Lucida Sans"/>
              </a:rPr>
              <a:t>ar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todo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5">
                <a:latin typeface="Lucida Sans"/>
                <a:cs typeface="Lucida Sans"/>
              </a:rPr>
              <a:t>t</a:t>
            </a:r>
            <a:r>
              <a:rPr dirty="0" sz="3000" spc="-310">
                <a:latin typeface="Lucida Sans"/>
                <a:cs typeface="Lucida Sans"/>
              </a:rPr>
              <a:t>ipo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65">
                <a:latin typeface="Lucida Sans"/>
                <a:cs typeface="Lucida Sans"/>
              </a:rPr>
              <a:t>r</a:t>
            </a:r>
            <a:r>
              <a:rPr dirty="0" sz="3000" spc="-275">
                <a:latin typeface="Lucida Sans"/>
                <a:cs typeface="Lucida Sans"/>
              </a:rPr>
              <a:t>ecursos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400177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En</a:t>
            </a:r>
            <a:r>
              <a:rPr dirty="0" sz="4000" spc="-120">
                <a:solidFill>
                  <a:srgbClr val="FFFFFF"/>
                </a:solidFill>
              </a:rPr>
              <a:t>l</a:t>
            </a:r>
            <a:r>
              <a:rPr dirty="0" sz="4000">
                <a:solidFill>
                  <a:srgbClr val="FFFFFF"/>
                </a:solidFill>
              </a:rPr>
              <a:t>aCES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962400" y="1993900"/>
            <a:ext cx="5080000" cy="609600"/>
          </a:xfrm>
          <a:prstGeom prst="rect">
            <a:avLst/>
          </a:prstGeom>
          <a:solidFill>
            <a:srgbClr val="0365C0"/>
          </a:solidFill>
        </p:spPr>
        <p:txBody>
          <a:bodyPr wrap="square" lIns="0" tIns="0" rIns="0" bIns="0" rtlCol="0" vert="horz">
            <a:spAutoFit/>
          </a:bodyPr>
          <a:lstStyle/>
          <a:p>
            <a:pPr marL="521970">
              <a:lnSpc>
                <a:spcPct val="100000"/>
              </a:lnSpc>
            </a:pP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Atributos</a:t>
            </a:r>
            <a:r>
              <a:rPr dirty="0" sz="34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onsolas"/>
                <a:cs typeface="Consolas"/>
              </a:rPr>
              <a:t>propios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4946" y="3770239"/>
            <a:ext cx="612902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Indica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Lucida Sans"/>
                <a:cs typeface="Lucida Sans"/>
              </a:rPr>
              <a:t>URL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ecurso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15">
                <a:solidFill>
                  <a:srgbClr val="FFFFFF"/>
                </a:solidFill>
                <a:latin typeface="Lucida Sans"/>
                <a:cs typeface="Lucida Sans"/>
              </a:rPr>
              <a:t>qu</a:t>
            </a:r>
            <a:r>
              <a:rPr dirty="0" sz="2500" spc="-12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7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4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499" y="3492500"/>
            <a:ext cx="3263900" cy="927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759460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href="url"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499" y="45720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8483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name="texto"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499" y="56515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3558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type="mime/type"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6926" y="4656468"/>
            <a:ext cx="6296025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9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ermite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00">
                <a:solidFill>
                  <a:srgbClr val="FFFFFF"/>
                </a:solidFill>
                <a:latin typeface="Lucida Sans"/>
                <a:cs typeface="Lucida Sans"/>
              </a:rPr>
              <a:t>nomb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ce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175">
                <a:solidFill>
                  <a:srgbClr val="FFFFFF"/>
                </a:solidFill>
                <a:latin typeface="Lucida Sans"/>
                <a:cs typeface="Lucida Sans"/>
              </a:rPr>
              <a:t>ific</a:t>
            </a:r>
            <a:r>
              <a:rPr dirty="0" sz="2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80">
                <a:solidFill>
                  <a:srgbClr val="FFFFFF"/>
                </a:solidFill>
                <a:latin typeface="Lucida Sans"/>
                <a:cs typeface="Lucida Sans"/>
              </a:rPr>
              <a:t>(anc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55">
                <a:solidFill>
                  <a:srgbClr val="FFFFFF"/>
                </a:solidFill>
                <a:latin typeface="Lucida Sans"/>
                <a:cs typeface="Lucida Sans"/>
              </a:rPr>
              <a:t>a)</a:t>
            </a:r>
            <a:r>
              <a:rPr dirty="0" sz="2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pueda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ceder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desde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7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2500" spc="-2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os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ces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9722" y="5733196"/>
            <a:ext cx="6090920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infor</a:t>
            </a:r>
            <a:r>
              <a:rPr dirty="0" sz="2500" spc="-45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2500" spc="-204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ce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ca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2500" spc="-1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2500" spc="-2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2500" spc="-280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0499" y="6731000"/>
            <a:ext cx="3263900" cy="914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rel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9722" y="6809925"/>
            <a:ext cx="6272530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500" spc="-225">
                <a:solidFill>
                  <a:srgbClr val="FFFFFF"/>
                </a:solidFill>
                <a:latin typeface="Lucida Sans"/>
                <a:cs typeface="Lucida Sans"/>
              </a:rPr>
              <a:t>Describe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18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2500" spc="-1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"/>
                <a:cs typeface="Lucida Sans"/>
              </a:rPr>
              <a:t>docume</a:t>
            </a:r>
            <a:r>
              <a:rPr dirty="0" sz="2500" spc="-2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190">
                <a:solidFill>
                  <a:srgbClr val="FFFFFF"/>
                </a:solidFill>
                <a:latin typeface="Lucida Sans"/>
                <a:cs typeface="Lucida Sans"/>
              </a:rPr>
              <a:t>ctual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2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2500" spc="-10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2500" spc="-229">
                <a:solidFill>
                  <a:srgbClr val="FFFFFF"/>
                </a:solidFill>
                <a:latin typeface="Lucida Sans"/>
                <a:cs typeface="Lucida Sans"/>
              </a:rPr>
              <a:t>ecurso</a:t>
            </a:r>
            <a:r>
              <a:rPr dirty="0" sz="2500" spc="-19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1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2500" spc="-13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2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2500" spc="-260">
                <a:solidFill>
                  <a:srgbClr val="FFFFFF"/>
                </a:solidFill>
                <a:latin typeface="Lucida Sans"/>
                <a:cs typeface="Lucida Sans"/>
              </a:rPr>
              <a:t>do.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5"/>
              <a:t>&lt;html&gt;</a:t>
            </a:r>
            <a:endParaRPr sz="2200"/>
          </a:p>
          <a:p>
            <a:pPr marL="626745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&lt;head&gt;</a:t>
            </a:r>
            <a:endParaRPr sz="2200"/>
          </a:p>
          <a:p>
            <a:pPr marL="1241425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&lt;title&gt;Enlaces&lt;/title&gt;</a:t>
            </a:r>
            <a:endParaRPr sz="2200"/>
          </a:p>
          <a:p>
            <a:pPr marL="626745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&lt;/head&gt;</a:t>
            </a:r>
            <a:endParaRPr sz="2200"/>
          </a:p>
          <a:p>
            <a:pPr marL="626745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&lt;body&gt;</a:t>
            </a:r>
            <a:endParaRPr sz="2200"/>
          </a:p>
          <a:p>
            <a:pPr marL="1241425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&lt;h1</a:t>
            </a:r>
            <a:r>
              <a:rPr dirty="0" sz="2200" spc="-5"/>
              <a:t> </a:t>
            </a:r>
            <a:r>
              <a:rPr dirty="0" sz="2200" spc="-15"/>
              <a:t>id=“inicio”&gt;Enlaces&lt;/h1&gt;</a:t>
            </a:r>
            <a:endParaRPr sz="2200"/>
          </a:p>
          <a:p>
            <a:pPr marL="1241425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&lt;a</a:t>
            </a:r>
            <a:r>
              <a:rPr dirty="0" sz="2200" spc="-5"/>
              <a:t> </a:t>
            </a:r>
            <a:r>
              <a:rPr dirty="0" sz="2200" spc="-15"/>
              <a:t>name=“inicio”&gt;&lt;/a&gt;</a:t>
            </a:r>
            <a:endParaRPr sz="2200"/>
          </a:p>
          <a:p>
            <a:pPr marL="1241425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&lt;a</a:t>
            </a:r>
            <a:r>
              <a:rPr dirty="0" sz="2200" spc="-5"/>
              <a:t> </a:t>
            </a:r>
            <a:r>
              <a:rPr dirty="0" sz="2200" spc="-15">
                <a:hlinkClick r:id="rId2"/>
              </a:rPr>
              <a:t>href="http://www.google.com"&gt;Enlace</a:t>
            </a:r>
            <a:r>
              <a:rPr dirty="0" sz="2200" spc="-15">
                <a:hlinkClick r:id="rId2"/>
              </a:rPr>
              <a:t> </a:t>
            </a:r>
            <a:r>
              <a:rPr dirty="0" sz="2200" spc="-15"/>
              <a:t>básico</a:t>
            </a:r>
            <a:r>
              <a:rPr dirty="0" sz="2200" spc="-5"/>
              <a:t> </a:t>
            </a:r>
            <a:r>
              <a:rPr dirty="0" sz="2200" spc="-15"/>
              <a:t>a</a:t>
            </a:r>
            <a:r>
              <a:rPr dirty="0" sz="2200" spc="-5"/>
              <a:t> </a:t>
            </a:r>
            <a:r>
              <a:rPr dirty="0" sz="2200" spc="-15"/>
              <a:t>una</a:t>
            </a:r>
            <a:r>
              <a:rPr dirty="0" sz="2200" spc="-5"/>
              <a:t> </a:t>
            </a:r>
            <a:r>
              <a:rPr dirty="0" sz="2200" spc="-15"/>
              <a:t>web&lt;/a&gt;</a:t>
            </a:r>
            <a:endParaRPr sz="2200"/>
          </a:p>
          <a:p>
            <a:pPr marL="12700" marR="158115" indent="1228725">
              <a:lnSpc>
                <a:spcPts val="2600"/>
              </a:lnSpc>
              <a:spcBef>
                <a:spcPts val="1400"/>
              </a:spcBef>
            </a:pPr>
            <a:r>
              <a:rPr dirty="0" sz="2200" spc="-15"/>
              <a:t>&lt;a</a:t>
            </a:r>
            <a:r>
              <a:rPr dirty="0" sz="2200" spc="-5"/>
              <a:t> </a:t>
            </a:r>
            <a:r>
              <a:rPr dirty="0" sz="2200" spc="-15">
                <a:hlinkClick r:id="rId3"/>
              </a:rPr>
              <a:t>href=“http://www.ejemplo.com/informe.pdf"&gt;Enlace</a:t>
            </a:r>
            <a:r>
              <a:rPr dirty="0" sz="2200" spc="-25">
                <a:hlinkClick r:id="rId3"/>
              </a:rPr>
              <a:t> </a:t>
            </a:r>
            <a:r>
              <a:rPr dirty="0" sz="2200" spc="-15"/>
              <a:t>básico</a:t>
            </a:r>
            <a:r>
              <a:rPr dirty="0" sz="2200" spc="-5"/>
              <a:t> </a:t>
            </a:r>
            <a:r>
              <a:rPr dirty="0" sz="2200" spc="-15"/>
              <a:t>a</a:t>
            </a:r>
            <a:r>
              <a:rPr dirty="0" sz="2200" spc="-5"/>
              <a:t> </a:t>
            </a:r>
            <a:r>
              <a:rPr dirty="0" sz="2200" spc="-15"/>
              <a:t>un</a:t>
            </a:r>
            <a:r>
              <a:rPr dirty="0" sz="2200" spc="-15"/>
              <a:t> archivo</a:t>
            </a:r>
            <a:r>
              <a:rPr dirty="0" sz="2200" spc="-5"/>
              <a:t> </a:t>
            </a:r>
            <a:r>
              <a:rPr dirty="0" sz="2200" spc="-15"/>
              <a:t>pdf&lt;/a&gt;</a:t>
            </a:r>
            <a:endParaRPr sz="2200"/>
          </a:p>
          <a:p>
            <a:pPr marL="1241425">
              <a:lnSpc>
                <a:spcPct val="100000"/>
              </a:lnSpc>
              <a:spcBef>
                <a:spcPts val="1200"/>
              </a:spcBef>
            </a:pPr>
            <a:r>
              <a:rPr dirty="0" sz="2200" spc="-15"/>
              <a:t>&lt;a</a:t>
            </a:r>
            <a:r>
              <a:rPr dirty="0" sz="2200" spc="-5"/>
              <a:t> </a:t>
            </a:r>
            <a:r>
              <a:rPr dirty="0" sz="2200" spc="-15"/>
              <a:t>href=“/contacto.html”&gt;Enlace</a:t>
            </a:r>
            <a:r>
              <a:rPr dirty="0" sz="2200" spc="-15"/>
              <a:t> </a:t>
            </a:r>
            <a:r>
              <a:rPr dirty="0" sz="2200" spc="-15"/>
              <a:t>básico</a:t>
            </a:r>
            <a:r>
              <a:rPr dirty="0" sz="2200" spc="-5"/>
              <a:t> </a:t>
            </a:r>
            <a:r>
              <a:rPr dirty="0" sz="2200" spc="-15"/>
              <a:t>a</a:t>
            </a:r>
            <a:r>
              <a:rPr dirty="0" sz="2200" spc="-5"/>
              <a:t> </a:t>
            </a:r>
            <a:r>
              <a:rPr dirty="0" sz="2200" spc="-15"/>
              <a:t>página</a:t>
            </a:r>
            <a:r>
              <a:rPr dirty="0" sz="2200" spc="-5"/>
              <a:t> </a:t>
            </a:r>
            <a:r>
              <a:rPr dirty="0" sz="2200" spc="-15"/>
              <a:t>de</a:t>
            </a:r>
            <a:r>
              <a:rPr dirty="0" sz="2200" spc="-5"/>
              <a:t> </a:t>
            </a:r>
            <a:r>
              <a:rPr dirty="0" sz="2200" spc="-15"/>
              <a:t>contacto.&lt;/a&gt;</a:t>
            </a:r>
            <a:endParaRPr sz="2200"/>
          </a:p>
          <a:p>
            <a:pPr marL="1241425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&lt;a</a:t>
            </a:r>
            <a:r>
              <a:rPr dirty="0" sz="2200" spc="-5"/>
              <a:t> </a:t>
            </a:r>
            <a:r>
              <a:rPr dirty="0" sz="2200" spc="-15"/>
              <a:t>href=“#inicio”&gt;Volver</a:t>
            </a:r>
            <a:r>
              <a:rPr dirty="0" sz="2200" spc="-10"/>
              <a:t> </a:t>
            </a:r>
            <a:r>
              <a:rPr dirty="0" sz="2200" spc="-15"/>
              <a:t>al</a:t>
            </a:r>
            <a:r>
              <a:rPr dirty="0" sz="2200" spc="-5"/>
              <a:t> </a:t>
            </a:r>
            <a:r>
              <a:rPr dirty="0" sz="2200" spc="-15"/>
              <a:t>inicio</a:t>
            </a:r>
            <a:r>
              <a:rPr dirty="0" sz="2200" spc="-5"/>
              <a:t> </a:t>
            </a:r>
            <a:r>
              <a:rPr dirty="0" sz="2200" spc="-15"/>
              <a:t>de</a:t>
            </a:r>
            <a:r>
              <a:rPr dirty="0" sz="2200" spc="-5"/>
              <a:t> </a:t>
            </a:r>
            <a:r>
              <a:rPr dirty="0" sz="2200" spc="-15"/>
              <a:t>la</a:t>
            </a:r>
            <a:r>
              <a:rPr dirty="0" sz="2200" spc="-5"/>
              <a:t> </a:t>
            </a:r>
            <a:r>
              <a:rPr dirty="0" sz="2200" spc="-15"/>
              <a:t>página&lt;/a&gt;</a:t>
            </a:r>
            <a:endParaRPr sz="2200"/>
          </a:p>
          <a:p>
            <a:pPr marL="626745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&lt;/body&gt;</a:t>
            </a:r>
            <a:endParaRPr sz="2200"/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200" spc="-15"/>
              <a:t>&lt;/html&gt;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400177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En</a:t>
            </a:r>
            <a:r>
              <a:rPr dirty="0" sz="4000" spc="-120">
                <a:solidFill>
                  <a:srgbClr val="FFFFFF"/>
                </a:solidFill>
              </a:rPr>
              <a:t>l</a:t>
            </a:r>
            <a:r>
              <a:rPr dirty="0" sz="4000">
                <a:solidFill>
                  <a:srgbClr val="FFFFFF"/>
                </a:solidFill>
              </a:rPr>
              <a:t>aCES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400177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En</a:t>
            </a:r>
            <a:r>
              <a:rPr dirty="0" sz="4000" spc="-120">
                <a:solidFill>
                  <a:srgbClr val="FFFFFF"/>
                </a:solidFill>
              </a:rPr>
              <a:t>l</a:t>
            </a:r>
            <a:r>
              <a:rPr dirty="0" sz="4000">
                <a:solidFill>
                  <a:srgbClr val="FFFFFF"/>
                </a:solidFill>
              </a:rPr>
              <a:t>aces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9003" y="3016906"/>
            <a:ext cx="11167110" cy="3674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64845" marR="657225">
              <a:lnSpc>
                <a:spcPct val="100000"/>
              </a:lnSpc>
            </a:pP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ces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queta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&lt;a&gt;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incluir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ipo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ces.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10" b="1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r>
              <a:rPr dirty="0" sz="3500" spc="4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165" b="1">
                <a:solidFill>
                  <a:srgbClr val="FFFFFF"/>
                </a:solidFill>
                <a:latin typeface="Calibri"/>
                <a:cs typeface="Calibri"/>
              </a:rPr>
              <a:t>pt&gt;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65" b="1">
                <a:solidFill>
                  <a:srgbClr val="FFFFFF"/>
                </a:solidFill>
                <a:latin typeface="Calibri"/>
                <a:cs typeface="Calibri"/>
              </a:rPr>
              <a:t>ink&gt;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50" b="1">
                <a:solidFill>
                  <a:srgbClr val="FFFFFF"/>
                </a:solidFill>
                <a:latin typeface="Calibri"/>
                <a:cs typeface="Calibri"/>
              </a:rPr>
              <a:t>recur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85" b="1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deben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35" b="1">
                <a:solidFill>
                  <a:srgbClr val="FFFFFF"/>
                </a:solidFill>
                <a:latin typeface="Calibri"/>
                <a:cs typeface="Calibri"/>
              </a:rPr>
              <a:t>uto</a:t>
            </a:r>
            <a:r>
              <a:rPr dirty="0" sz="3500" spc="-30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20" b="1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3500" spc="-6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9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uando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encue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algu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quetas,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5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ecursos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9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60" b="1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web.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63189" y="727108"/>
            <a:ext cx="7678420" cy="1153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5229225" algn="l"/>
              </a:tabLst>
            </a:pPr>
            <a:r>
              <a:rPr dirty="0" sz="5000">
                <a:solidFill>
                  <a:srgbClr val="FFFFFF"/>
                </a:solidFill>
                <a:latin typeface="Trend Sans Four"/>
                <a:cs typeface="Trend Sans Four"/>
              </a:rPr>
              <a:t>DIFERENCIAs	ENTRE</a:t>
            </a:r>
            <a:endParaRPr sz="5000">
              <a:latin typeface="Trend Sans Four"/>
              <a:cs typeface="Trend Sans Four"/>
            </a:endParaRPr>
          </a:p>
          <a:p>
            <a:pPr algn="ctr">
              <a:lnSpc>
                <a:spcPts val="4145"/>
              </a:lnSpc>
              <a:spcBef>
                <a:spcPts val="75"/>
              </a:spcBef>
              <a:tabLst>
                <a:tab pos="2472690" algn="l"/>
                <a:tab pos="3114040" algn="l"/>
                <a:tab pos="5169535" algn="l"/>
              </a:tabLst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XH</a:t>
            </a:r>
            <a:r>
              <a:rPr dirty="0" sz="3500" spc="-7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ML	y	H</a:t>
            </a:r>
            <a:r>
              <a:rPr dirty="0" sz="3500" spc="-7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ML	4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3400" y="2857500"/>
            <a:ext cx="1778000" cy="609600"/>
          </a:xfrm>
          <a:prstGeom prst="rect">
            <a:avLst/>
          </a:prstGeom>
          <a:solidFill>
            <a:srgbClr val="00882B"/>
          </a:solidFill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ct val="100000"/>
              </a:lnSpc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SGML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0" y="4572000"/>
            <a:ext cx="1905000" cy="609600"/>
          </a:xfrm>
          <a:prstGeom prst="rect">
            <a:avLst/>
          </a:prstGeom>
          <a:solidFill>
            <a:srgbClr val="00882B"/>
          </a:solidFill>
        </p:spPr>
        <p:txBody>
          <a:bodyPr wrap="square" lIns="0" tIns="0" rIns="0" bIns="0" rtlCol="0" vert="horz">
            <a:spAutoFit/>
          </a:bodyPr>
          <a:lstStyle/>
          <a:p>
            <a:pPr marL="45085">
              <a:lnSpc>
                <a:spcPct val="100000"/>
              </a:lnSpc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H</a:t>
            </a:r>
            <a:r>
              <a:rPr dirty="0" sz="3500" spc="-7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ML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1600" y="4572000"/>
            <a:ext cx="1422400" cy="609600"/>
          </a:xfrm>
          <a:prstGeom prst="rect">
            <a:avLst/>
          </a:prstGeom>
          <a:solidFill>
            <a:srgbClr val="00882B"/>
          </a:solidFill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XML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77100" y="6375400"/>
            <a:ext cx="2311400" cy="609600"/>
          </a:xfrm>
          <a:custGeom>
            <a:avLst/>
            <a:gdLst/>
            <a:ahLst/>
            <a:cxnLst/>
            <a:rect l="l" t="t" r="r" b="b"/>
            <a:pathLst>
              <a:path w="2311400" h="609600">
                <a:moveTo>
                  <a:pt x="0" y="0"/>
                </a:moveTo>
                <a:lnTo>
                  <a:pt x="2311400" y="0"/>
                </a:lnTo>
                <a:lnTo>
                  <a:pt x="231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03759" y="6448638"/>
            <a:ext cx="2254250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145"/>
              </a:lnSpc>
            </a:pP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XH</a:t>
            </a:r>
            <a:r>
              <a:rPr dirty="0" sz="3500" spc="-7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500">
                <a:solidFill>
                  <a:srgbClr val="FFFFFF"/>
                </a:solidFill>
                <a:latin typeface="Frontage Outline"/>
                <a:cs typeface="Frontage Outline"/>
              </a:rPr>
              <a:t>ML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5532" y="39934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741" y="0"/>
                </a:lnTo>
              </a:path>
            </a:pathLst>
          </a:custGeom>
          <a:ln w="7816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3596" y="435625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15276" y="0"/>
                </a:moveTo>
                <a:lnTo>
                  <a:pt x="0" y="83813"/>
                </a:lnTo>
                <a:lnTo>
                  <a:pt x="76216" y="45746"/>
                </a:lnTo>
                <a:lnTo>
                  <a:pt x="15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46148" y="39934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741" y="0"/>
                </a:lnTo>
              </a:path>
            </a:pathLst>
          </a:custGeom>
          <a:ln w="7816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98608" y="435625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4" h="83820">
                <a:moveTo>
                  <a:pt x="60939" y="0"/>
                </a:moveTo>
                <a:lnTo>
                  <a:pt x="0" y="45746"/>
                </a:lnTo>
                <a:lnTo>
                  <a:pt x="76216" y="83813"/>
                </a:lnTo>
                <a:lnTo>
                  <a:pt x="60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26450" y="5308600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88350" y="61658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94300" y="6324600"/>
            <a:ext cx="1092200" cy="546100"/>
          </a:xfrm>
          <a:prstGeom prst="rect">
            <a:avLst/>
          </a:prstGeom>
          <a:solidFill>
            <a:srgbClr val="EC5D57"/>
          </a:solidFill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95%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7158" y="5318307"/>
            <a:ext cx="695960" cy="1199515"/>
          </a:xfrm>
          <a:custGeom>
            <a:avLst/>
            <a:gdLst/>
            <a:ahLst/>
            <a:cxnLst/>
            <a:rect l="l" t="t" r="r" b="b"/>
            <a:pathLst>
              <a:path w="695960" h="1199515">
                <a:moveTo>
                  <a:pt x="695352" y="1199208"/>
                </a:moveTo>
                <a:lnTo>
                  <a:pt x="602785" y="1173682"/>
                </a:lnTo>
                <a:lnTo>
                  <a:pt x="516819" y="1144623"/>
                </a:lnTo>
                <a:lnTo>
                  <a:pt x="437455" y="1112033"/>
                </a:lnTo>
                <a:lnTo>
                  <a:pt x="364693" y="1075910"/>
                </a:lnTo>
                <a:lnTo>
                  <a:pt x="298532" y="1036255"/>
                </a:lnTo>
                <a:lnTo>
                  <a:pt x="238972" y="993067"/>
                </a:lnTo>
                <a:lnTo>
                  <a:pt x="186014" y="946348"/>
                </a:lnTo>
                <a:lnTo>
                  <a:pt x="139657" y="896096"/>
                </a:lnTo>
                <a:lnTo>
                  <a:pt x="99901" y="842312"/>
                </a:lnTo>
                <a:lnTo>
                  <a:pt x="66747" y="784996"/>
                </a:lnTo>
                <a:lnTo>
                  <a:pt x="40195" y="724148"/>
                </a:lnTo>
                <a:lnTo>
                  <a:pt x="20244" y="659768"/>
                </a:lnTo>
                <a:lnTo>
                  <a:pt x="6894" y="591855"/>
                </a:lnTo>
                <a:lnTo>
                  <a:pt x="146" y="520411"/>
                </a:lnTo>
                <a:lnTo>
                  <a:pt x="0" y="445434"/>
                </a:lnTo>
                <a:lnTo>
                  <a:pt x="6454" y="366925"/>
                </a:lnTo>
                <a:lnTo>
                  <a:pt x="19510" y="284884"/>
                </a:lnTo>
                <a:lnTo>
                  <a:pt x="39168" y="199310"/>
                </a:lnTo>
                <a:lnTo>
                  <a:pt x="65427" y="110205"/>
                </a:lnTo>
                <a:lnTo>
                  <a:pt x="98288" y="17567"/>
                </a:lnTo>
                <a:lnTo>
                  <a:pt x="105770" y="0"/>
                </a:lnTo>
              </a:path>
            </a:pathLst>
          </a:custGeom>
          <a:ln w="2995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18347" y="5181600"/>
            <a:ext cx="154305" cy="187325"/>
          </a:xfrm>
          <a:custGeom>
            <a:avLst/>
            <a:gdLst/>
            <a:ahLst/>
            <a:cxnLst/>
            <a:rect l="l" t="t" r="r" b="b"/>
            <a:pathLst>
              <a:path w="154304" h="187325">
                <a:moveTo>
                  <a:pt x="142803" y="0"/>
                </a:moveTo>
                <a:lnTo>
                  <a:pt x="0" y="121390"/>
                </a:lnTo>
                <a:lnTo>
                  <a:pt x="154233" y="187078"/>
                </a:lnTo>
                <a:lnTo>
                  <a:pt x="142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48502" y="6864594"/>
            <a:ext cx="1877695" cy="484505"/>
          </a:xfrm>
          <a:custGeom>
            <a:avLst/>
            <a:gdLst/>
            <a:ahLst/>
            <a:cxnLst/>
            <a:rect l="l" t="t" r="r" b="b"/>
            <a:pathLst>
              <a:path w="1877695" h="484504">
                <a:moveTo>
                  <a:pt x="0" y="0"/>
                </a:moveTo>
                <a:lnTo>
                  <a:pt x="17565" y="82626"/>
                </a:lnTo>
                <a:lnTo>
                  <a:pt x="43069" y="157525"/>
                </a:lnTo>
                <a:lnTo>
                  <a:pt x="76513" y="224698"/>
                </a:lnTo>
                <a:lnTo>
                  <a:pt x="117896" y="284144"/>
                </a:lnTo>
                <a:lnTo>
                  <a:pt x="167218" y="335863"/>
                </a:lnTo>
                <a:lnTo>
                  <a:pt x="224480" y="379856"/>
                </a:lnTo>
                <a:lnTo>
                  <a:pt x="289681" y="416122"/>
                </a:lnTo>
                <a:lnTo>
                  <a:pt x="362821" y="444660"/>
                </a:lnTo>
                <a:lnTo>
                  <a:pt x="443900" y="465473"/>
                </a:lnTo>
                <a:lnTo>
                  <a:pt x="532919" y="478558"/>
                </a:lnTo>
                <a:lnTo>
                  <a:pt x="629877" y="483917"/>
                </a:lnTo>
                <a:lnTo>
                  <a:pt x="734774" y="481548"/>
                </a:lnTo>
                <a:lnTo>
                  <a:pt x="847610" y="471454"/>
                </a:lnTo>
                <a:lnTo>
                  <a:pt x="968386" y="453632"/>
                </a:lnTo>
                <a:lnTo>
                  <a:pt x="1097101" y="428083"/>
                </a:lnTo>
                <a:lnTo>
                  <a:pt x="1233755" y="394808"/>
                </a:lnTo>
                <a:lnTo>
                  <a:pt x="1378349" y="353806"/>
                </a:lnTo>
                <a:lnTo>
                  <a:pt x="1530882" y="305077"/>
                </a:lnTo>
                <a:lnTo>
                  <a:pt x="1691354" y="248622"/>
                </a:lnTo>
                <a:lnTo>
                  <a:pt x="1859765" y="184439"/>
                </a:lnTo>
                <a:lnTo>
                  <a:pt x="1877454" y="177253"/>
                </a:lnTo>
              </a:path>
            </a:pathLst>
          </a:custGeom>
          <a:ln w="77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76760" y="6971362"/>
            <a:ext cx="187325" cy="155575"/>
          </a:xfrm>
          <a:custGeom>
            <a:avLst/>
            <a:gdLst/>
            <a:ahLst/>
            <a:cxnLst/>
            <a:rect l="l" t="t" r="r" b="b"/>
            <a:pathLst>
              <a:path w="187325" h="155575">
                <a:moveTo>
                  <a:pt x="0" y="0"/>
                </a:moveTo>
                <a:lnTo>
                  <a:pt x="63098" y="155312"/>
                </a:lnTo>
                <a:lnTo>
                  <a:pt x="186860" y="145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08412" y="5493189"/>
            <a:ext cx="538797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&lt;script&gt;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65605">
              <a:lnSpc>
                <a:spcPct val="100000"/>
              </a:lnSpc>
            </a:pPr>
            <a:r>
              <a:rPr dirty="0" sz="5000" spc="-54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290">
                <a:solidFill>
                  <a:srgbClr val="FFFFFF"/>
                </a:solidFill>
                <a:latin typeface="Lucida Sans"/>
                <a:cs typeface="Lucida Sans"/>
              </a:rPr>
              <a:t>c,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60">
                <a:solidFill>
                  <a:srgbClr val="FFFFFF"/>
                </a:solidFill>
                <a:latin typeface="Lucida Sans"/>
                <a:cs typeface="Lucida Sans"/>
              </a:rPr>
              <a:t>type,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50">
                <a:solidFill>
                  <a:srgbClr val="FFFFFF"/>
                </a:solidFill>
                <a:latin typeface="Lucida Sans"/>
                <a:cs typeface="Lucida Sans"/>
              </a:rPr>
              <a:t>defe</a:t>
            </a:r>
            <a:r>
              <a:rPr dirty="0" sz="5000" spc="-97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24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charset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83400"/>
            <a:ext cx="11582400" cy="1752600"/>
          </a:xfrm>
          <a:custGeom>
            <a:avLst/>
            <a:gdLst/>
            <a:ahLst/>
            <a:cxnLst/>
            <a:rect l="l" t="t" r="r" b="b"/>
            <a:pathLst>
              <a:path w="11582400" h="1752600">
                <a:moveTo>
                  <a:pt x="0" y="0"/>
                </a:moveTo>
                <a:lnTo>
                  <a:pt x="11582400" y="0"/>
                </a:lnTo>
                <a:lnTo>
                  <a:pt x="115824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83400"/>
            <a:ext cx="11582400" cy="1752600"/>
          </a:xfrm>
          <a:custGeom>
            <a:avLst/>
            <a:gdLst/>
            <a:ahLst/>
            <a:cxnLst/>
            <a:rect l="l" t="t" r="r" b="b"/>
            <a:pathLst>
              <a:path w="11582400" h="1752600">
                <a:moveTo>
                  <a:pt x="0" y="0"/>
                </a:moveTo>
                <a:lnTo>
                  <a:pt x="11582400" y="0"/>
                </a:lnTo>
                <a:lnTo>
                  <a:pt x="115824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29385" y="7076275"/>
            <a:ext cx="11146155" cy="132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3000" spc="114">
                <a:latin typeface="Lucida Sans"/>
                <a:cs typeface="Lucida Sans"/>
              </a:rPr>
              <a:t>P</a:t>
            </a:r>
            <a:r>
              <a:rPr dirty="0" sz="3000" spc="-270">
                <a:latin typeface="Lucida Sans"/>
                <a:cs typeface="Lucida Sans"/>
              </a:rPr>
              <a:t>ermite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0">
                <a:latin typeface="Lucida Sans"/>
                <a:cs typeface="Lucida Sans"/>
              </a:rPr>
              <a:t>en</a:t>
            </a:r>
            <a:r>
              <a:rPr dirty="0" sz="3000" spc="-160">
                <a:latin typeface="Lucida Sans"/>
                <a:cs typeface="Lucida Sans"/>
              </a:rPr>
              <a:t>l</a:t>
            </a:r>
            <a:r>
              <a:rPr dirty="0" sz="3000" spc="-285">
                <a:latin typeface="Lucida Sans"/>
                <a:cs typeface="Lucida Sans"/>
              </a:rPr>
              <a:t>a</a:t>
            </a:r>
            <a:r>
              <a:rPr dirty="0" sz="3000" spc="-325">
                <a:latin typeface="Lucida Sans"/>
                <a:cs typeface="Lucida Sans"/>
              </a:rPr>
              <a:t>z</a:t>
            </a:r>
            <a:r>
              <a:rPr dirty="0" sz="3000" spc="-235">
                <a:latin typeface="Lucida Sans"/>
                <a:cs typeface="Lucida Sans"/>
              </a:rPr>
              <a:t>ar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5">
                <a:latin typeface="Lucida Sans"/>
                <a:cs typeface="Lucida Sans"/>
              </a:rPr>
              <a:t>código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95">
                <a:latin typeface="Lucida Sans"/>
                <a:cs typeface="Lucida Sans"/>
              </a:rPr>
              <a:t>v</a:t>
            </a:r>
            <a:r>
              <a:rPr dirty="0" sz="3000" spc="-260">
                <a:latin typeface="Lucida Sans"/>
                <a:cs typeface="Lucida Sans"/>
              </a:rPr>
              <a:t>arios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10">
                <a:latin typeface="Lucida Sans"/>
                <a:cs typeface="Lucida Sans"/>
              </a:rPr>
              <a:t>l</a:t>
            </a:r>
            <a:r>
              <a:rPr dirty="0" sz="3000" spc="-265">
                <a:latin typeface="Lucida Sans"/>
                <a:cs typeface="Lucida Sans"/>
              </a:rPr>
              <a:t>enguajes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420">
                <a:latin typeface="Lucida Sans"/>
                <a:cs typeface="Lucida Sans"/>
              </a:rPr>
              <a:t>p</a:t>
            </a:r>
            <a:r>
              <a:rPr dirty="0" sz="3000" spc="-300">
                <a:latin typeface="Lucida Sans"/>
                <a:cs typeface="Lucida Sans"/>
              </a:rPr>
              <a:t>r</a:t>
            </a:r>
            <a:r>
              <a:rPr dirty="0" sz="3000" spc="-375">
                <a:latin typeface="Lucida Sans"/>
                <a:cs typeface="Lucida Sans"/>
              </a:rPr>
              <a:t>og</a:t>
            </a:r>
            <a:r>
              <a:rPr dirty="0" sz="3000" spc="-315">
                <a:latin typeface="Lucida Sans"/>
                <a:cs typeface="Lucida Sans"/>
              </a:rPr>
              <a:t>r</a:t>
            </a:r>
            <a:r>
              <a:rPr dirty="0" sz="3000" spc="-185">
                <a:latin typeface="Lucida Sans"/>
                <a:cs typeface="Lucida Sans"/>
              </a:rPr>
              <a:t>a</a:t>
            </a:r>
            <a:r>
              <a:rPr dirty="0" sz="3000" spc="-330">
                <a:latin typeface="Lucida Sans"/>
                <a:cs typeface="Lucida Sans"/>
              </a:rPr>
              <a:t>m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40">
                <a:latin typeface="Lucida Sans"/>
                <a:cs typeface="Lucida Sans"/>
              </a:rPr>
              <a:t>ción,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aunque</a:t>
            </a:r>
            <a:r>
              <a:rPr dirty="0" sz="3000" spc="-145">
                <a:latin typeface="Lucida Sans"/>
                <a:cs typeface="Lucida Sans"/>
              </a:rPr>
              <a:t> </a:t>
            </a:r>
            <a:r>
              <a:rPr dirty="0" sz="3000" spc="-14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su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u</a:t>
            </a:r>
            <a:r>
              <a:rPr dirty="0" sz="3000" spc="-290">
                <a:latin typeface="Lucida Sans"/>
                <a:cs typeface="Lucida Sans"/>
              </a:rPr>
              <a:t>so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60">
                <a:latin typeface="Lucida Sans"/>
                <a:cs typeface="Lucida Sans"/>
              </a:rPr>
              <a:t>m</a:t>
            </a:r>
            <a:r>
              <a:rPr dirty="0" sz="3000" spc="-210">
                <a:latin typeface="Lucida Sans"/>
                <a:cs typeface="Lucida Sans"/>
              </a:rPr>
              <a:t>ás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4">
                <a:latin typeface="Lucida Sans"/>
                <a:cs typeface="Lucida Sans"/>
              </a:rPr>
              <a:t>habitual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4">
                <a:latin typeface="Lucida Sans"/>
                <a:cs typeface="Lucida Sans"/>
              </a:rPr>
              <a:t>consiste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5">
                <a:latin typeface="Lucida Sans"/>
                <a:cs typeface="Lucida Sans"/>
              </a:rPr>
              <a:t>ta</a:t>
            </a:r>
            <a:r>
              <a:rPr dirty="0" sz="3000" spc="-335">
                <a:latin typeface="Lucida Sans"/>
                <a:cs typeface="Lucida Sans"/>
              </a:rPr>
              <a:t>n</a:t>
            </a:r>
            <a:r>
              <a:rPr dirty="0" sz="3000" spc="-315">
                <a:latin typeface="Lucida Sans"/>
                <a:cs typeface="Lucida Sans"/>
              </a:rPr>
              <a:t>to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en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4">
                <a:latin typeface="Lucida Sans"/>
                <a:cs typeface="Lucida Sans"/>
              </a:rPr>
              <a:t>insertar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bloque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5">
                <a:latin typeface="Lucida Sans"/>
                <a:cs typeface="Lucida Sans"/>
              </a:rPr>
              <a:t>código</a:t>
            </a:r>
            <a:r>
              <a:rPr dirty="0" sz="3000" spc="-185">
                <a:latin typeface="Lucida Sans"/>
                <a:cs typeface="Lucida Sans"/>
              </a:rPr>
              <a:t> </a:t>
            </a:r>
            <a:r>
              <a:rPr dirty="0" sz="3000" spc="705">
                <a:latin typeface="Lucida Sans"/>
                <a:cs typeface="Lucida Sans"/>
              </a:rPr>
              <a:t>J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195">
                <a:latin typeface="Lucida Sans"/>
                <a:cs typeface="Lucida Sans"/>
              </a:rPr>
              <a:t>v</a:t>
            </a:r>
            <a:r>
              <a:rPr dirty="0" sz="3000" spc="-200">
                <a:latin typeface="Lucida Sans"/>
                <a:cs typeface="Lucida Sans"/>
              </a:rPr>
              <a:t>aScript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en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pági</a:t>
            </a:r>
            <a:r>
              <a:rPr dirty="0" sz="3000" spc="-350">
                <a:latin typeface="Lucida Sans"/>
                <a:cs typeface="Lucida Sans"/>
              </a:rPr>
              <a:t>n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5">
                <a:latin typeface="Lucida Sans"/>
                <a:cs typeface="Lucida Sans"/>
              </a:rPr>
              <a:t>como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en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0">
                <a:latin typeface="Lucida Sans"/>
                <a:cs typeface="Lucida Sans"/>
              </a:rPr>
              <a:t>en</a:t>
            </a:r>
            <a:r>
              <a:rPr dirty="0" sz="3000" spc="-160">
                <a:latin typeface="Lucida Sans"/>
                <a:cs typeface="Lucida Sans"/>
              </a:rPr>
              <a:t>l</a:t>
            </a:r>
            <a:r>
              <a:rPr dirty="0" sz="3000" spc="-285">
                <a:latin typeface="Lucida Sans"/>
                <a:cs typeface="Lucida Sans"/>
              </a:rPr>
              <a:t>a</a:t>
            </a:r>
            <a:r>
              <a:rPr dirty="0" sz="3000" spc="-325">
                <a:latin typeface="Lucida Sans"/>
                <a:cs typeface="Lucida Sans"/>
              </a:rPr>
              <a:t>z</a:t>
            </a:r>
            <a:r>
              <a:rPr dirty="0" sz="3000" spc="-235">
                <a:latin typeface="Lucida Sans"/>
                <a:cs typeface="Lucida Sans"/>
              </a:rPr>
              <a:t>ar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a</a:t>
            </a:r>
            <a:r>
              <a:rPr dirty="0" sz="3000" spc="-254">
                <a:latin typeface="Lucida Sans"/>
                <a:cs typeface="Lucida Sans"/>
              </a:rPr>
              <a:t>r</a:t>
            </a:r>
            <a:r>
              <a:rPr dirty="0" sz="3000" spc="-250">
                <a:latin typeface="Lucida Sans"/>
                <a:cs typeface="Lucida Sans"/>
              </a:rPr>
              <a:t>chivo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705">
                <a:latin typeface="Lucida Sans"/>
                <a:cs typeface="Lucida Sans"/>
              </a:rPr>
              <a:t>J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195">
                <a:latin typeface="Lucida Sans"/>
                <a:cs typeface="Lucida Sans"/>
              </a:rPr>
              <a:t>v</a:t>
            </a:r>
            <a:r>
              <a:rPr dirty="0" sz="3000" spc="-200">
                <a:latin typeface="Lucida Sans"/>
                <a:cs typeface="Lucida Sans"/>
              </a:rPr>
              <a:t>aScript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externo.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4844" y="2348956"/>
            <a:ext cx="6926580" cy="651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1650">
              <a:latin typeface="Consolas"/>
              <a:cs typeface="Consolas"/>
            </a:endParaRPr>
          </a:p>
          <a:p>
            <a:pPr marL="480059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16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&lt;title&gt;Script&lt;/title&gt;</a:t>
            </a:r>
            <a:endParaRPr sz="1650">
              <a:latin typeface="Consolas"/>
              <a:cs typeface="Consolas"/>
            </a:endParaRPr>
          </a:p>
          <a:p>
            <a:pPr marL="1883410" marR="473075" indent="-935990">
              <a:lnSpc>
                <a:spcPct val="146700"/>
              </a:lnSpc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&lt;script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type=“text/javascript"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 src=“http://www.dominio.com/js/app.js”&gt;</a:t>
            </a:r>
            <a:endParaRPr sz="16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&lt;/script&gt;</a:t>
            </a:r>
            <a:endParaRPr sz="1650">
              <a:latin typeface="Consolas"/>
              <a:cs typeface="Consolas"/>
            </a:endParaRPr>
          </a:p>
          <a:p>
            <a:pPr marL="480059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1650">
              <a:latin typeface="Consolas"/>
              <a:cs typeface="Consolas"/>
            </a:endParaRPr>
          </a:p>
          <a:p>
            <a:pPr marL="480059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16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&lt;h1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id=“inicio”&gt;Script&lt;/h1&gt;</a:t>
            </a:r>
            <a:endParaRPr sz="16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&lt;script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type="text/javascript"&gt;</a:t>
            </a:r>
            <a:endParaRPr sz="16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//&lt;![CDATA[</a:t>
            </a:r>
            <a:endParaRPr sz="16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window.onload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function()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650">
              <a:latin typeface="Consolas"/>
              <a:cs typeface="Consolas"/>
            </a:endParaRPr>
          </a:p>
          <a:p>
            <a:pPr marL="1416050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alert("La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página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se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ha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cargado</a:t>
            </a:r>
            <a:r>
              <a:rPr dirty="0" sz="16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completamente");</a:t>
            </a:r>
            <a:endParaRPr sz="16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//]]&gt;</a:t>
            </a:r>
            <a:endParaRPr sz="16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&lt;/script&gt;</a:t>
            </a:r>
            <a:endParaRPr sz="1650">
              <a:latin typeface="Consolas"/>
              <a:cs typeface="Consolas"/>
            </a:endParaRPr>
          </a:p>
          <a:p>
            <a:pPr algn="ctr" marR="4906010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1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650" spc="5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165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996054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&lt;script&gt;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78733" y="5493189"/>
            <a:ext cx="4047490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&lt;link&gt;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69950">
              <a:lnSpc>
                <a:spcPct val="100000"/>
              </a:lnSpc>
            </a:pPr>
            <a:r>
              <a:rPr dirty="0" sz="5000" spc="-390">
                <a:solidFill>
                  <a:srgbClr val="FFFFFF"/>
                </a:solidFill>
                <a:latin typeface="Lucida Sans"/>
                <a:cs typeface="Lucida Sans"/>
              </a:rPr>
              <a:t>charset,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625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375">
                <a:solidFill>
                  <a:srgbClr val="FFFFFF"/>
                </a:solidFill>
                <a:latin typeface="Lucida Sans"/>
                <a:cs typeface="Lucida Sans"/>
              </a:rPr>
              <a:t>ef,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60">
                <a:solidFill>
                  <a:srgbClr val="FFFFFF"/>
                </a:solidFill>
                <a:latin typeface="Lucida Sans"/>
                <a:cs typeface="Lucida Sans"/>
              </a:rPr>
              <a:t>type,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6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27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5000" spc="-24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45">
                <a:solidFill>
                  <a:srgbClr val="FFFFFF"/>
                </a:solidFill>
                <a:latin typeface="Lucida Sans"/>
                <a:cs typeface="Lucida Sans"/>
              </a:rPr>
              <a:t>media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834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83399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4173" y="7087333"/>
            <a:ext cx="10736580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86250" marR="5080" indent="-4274185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0">
                <a:latin typeface="Lucida Sans"/>
                <a:cs typeface="Lucida Sans"/>
              </a:rPr>
              <a:t>en</a:t>
            </a:r>
            <a:r>
              <a:rPr dirty="0" sz="3000" spc="-160">
                <a:latin typeface="Lucida Sans"/>
                <a:cs typeface="Lucida Sans"/>
              </a:rPr>
              <a:t>l</a:t>
            </a:r>
            <a:r>
              <a:rPr dirty="0" sz="3000" spc="-285">
                <a:latin typeface="Lucida Sans"/>
                <a:cs typeface="Lucida Sans"/>
              </a:rPr>
              <a:t>a</a:t>
            </a:r>
            <a:r>
              <a:rPr dirty="0" sz="3000" spc="-325">
                <a:latin typeface="Lucida Sans"/>
                <a:cs typeface="Lucida Sans"/>
              </a:rPr>
              <a:t>z</a:t>
            </a:r>
            <a:r>
              <a:rPr dirty="0" sz="3000" spc="-235">
                <a:latin typeface="Lucida Sans"/>
                <a:cs typeface="Lucida Sans"/>
              </a:rPr>
              <a:t>ar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0">
                <a:latin typeface="Lucida Sans"/>
                <a:cs typeface="Lucida Sans"/>
              </a:rPr>
              <a:t>y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70">
                <a:latin typeface="Lucida Sans"/>
                <a:cs typeface="Lucida Sans"/>
              </a:rPr>
              <a:t>estab</a:t>
            </a:r>
            <a:r>
              <a:rPr dirty="0" sz="3000" spc="-120">
                <a:latin typeface="Lucida Sans"/>
                <a:cs typeface="Lucida Sans"/>
              </a:rPr>
              <a:t>l</a:t>
            </a:r>
            <a:r>
              <a:rPr dirty="0" sz="3000" spc="-229">
                <a:latin typeface="Lucida Sans"/>
                <a:cs typeface="Lucida Sans"/>
              </a:rPr>
              <a:t>ecer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65">
                <a:latin typeface="Lucida Sans"/>
                <a:cs typeface="Lucida Sans"/>
              </a:rPr>
              <a:t>r</a:t>
            </a:r>
            <a:r>
              <a:rPr dirty="0" sz="3000" spc="-220">
                <a:latin typeface="Lucida Sans"/>
                <a:cs typeface="Lucida Sans"/>
              </a:rPr>
              <a:t>e</a:t>
            </a:r>
            <a:r>
              <a:rPr dirty="0" sz="3000" spc="-150">
                <a:latin typeface="Lucida Sans"/>
                <a:cs typeface="Lucida Sans"/>
              </a:rPr>
              <a:t>l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50">
                <a:latin typeface="Lucida Sans"/>
                <a:cs typeface="Lucida Sans"/>
              </a:rPr>
              <a:t>ciones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0">
                <a:latin typeface="Lucida Sans"/>
                <a:cs typeface="Lucida Sans"/>
              </a:rPr>
              <a:t>e</a:t>
            </a:r>
            <a:r>
              <a:rPr dirty="0" sz="3000" spc="-280">
                <a:latin typeface="Lucida Sans"/>
                <a:cs typeface="Lucida Sans"/>
              </a:rPr>
              <a:t>n</a:t>
            </a:r>
            <a:r>
              <a:rPr dirty="0" sz="3000" spc="-295">
                <a:latin typeface="Lucida Sans"/>
                <a:cs typeface="Lucida Sans"/>
              </a:rPr>
              <a:t>t</a:t>
            </a:r>
            <a:r>
              <a:rPr dirty="0" sz="3000" spc="-375">
                <a:latin typeface="Lucida Sans"/>
                <a:cs typeface="Lucida Sans"/>
              </a:rPr>
              <a:t>r</a:t>
            </a:r>
            <a:r>
              <a:rPr dirty="0" sz="3000" spc="-204">
                <a:latin typeface="Lucida Sans"/>
                <a:cs typeface="Lucida Sans"/>
              </a:rPr>
              <a:t>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65">
                <a:latin typeface="Lucida Sans"/>
                <a:cs typeface="Lucida Sans"/>
              </a:rPr>
              <a:t>el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docume</a:t>
            </a:r>
            <a:r>
              <a:rPr dirty="0" sz="3000" spc="-315">
                <a:latin typeface="Lucida Sans"/>
                <a:cs typeface="Lucida Sans"/>
              </a:rPr>
              <a:t>n</a:t>
            </a:r>
            <a:r>
              <a:rPr dirty="0" sz="3000" spc="-315">
                <a:latin typeface="Lucida Sans"/>
                <a:cs typeface="Lucida Sans"/>
              </a:rPr>
              <a:t>to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0">
                <a:latin typeface="Lucida Sans"/>
                <a:cs typeface="Lucida Sans"/>
              </a:rPr>
              <a:t>y</a:t>
            </a:r>
            <a:r>
              <a:rPr dirty="0" sz="3000" spc="-10">
                <a:latin typeface="Lucida Sans"/>
                <a:cs typeface="Lucida Sans"/>
              </a:rPr>
              <a:t> </a:t>
            </a:r>
            <a:r>
              <a:rPr dirty="0" sz="3000" spc="-330">
                <a:latin typeface="Lucida Sans"/>
                <a:cs typeface="Lucida Sans"/>
              </a:rPr>
              <a:t>ot</a:t>
            </a:r>
            <a:r>
              <a:rPr dirty="0" sz="3000" spc="-300">
                <a:latin typeface="Lucida Sans"/>
                <a:cs typeface="Lucida Sans"/>
              </a:rPr>
              <a:t>r</a:t>
            </a:r>
            <a:r>
              <a:rPr dirty="0" sz="3000" spc="-290">
                <a:latin typeface="Lucida Sans"/>
                <a:cs typeface="Lucida Sans"/>
              </a:rPr>
              <a:t>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65">
                <a:latin typeface="Lucida Sans"/>
                <a:cs typeface="Lucida Sans"/>
              </a:rPr>
              <a:t>r</a:t>
            </a:r>
            <a:r>
              <a:rPr dirty="0" sz="3000" spc="-275">
                <a:latin typeface="Lucida Sans"/>
                <a:cs typeface="Lucida Sans"/>
              </a:rPr>
              <a:t>ecursos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4844" y="2306514"/>
            <a:ext cx="7880984" cy="659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185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185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&lt;title&gt;Link&lt;/title&gt;</a:t>
            </a:r>
            <a:endParaRPr sz="185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&lt;link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rel="stylesheet"</a:t>
            </a:r>
            <a:endParaRPr sz="1850">
              <a:latin typeface="Consolas"/>
              <a:cs typeface="Consolas"/>
            </a:endParaRPr>
          </a:p>
          <a:p>
            <a:pPr marL="2106930" marR="2623185">
              <a:lnSpc>
                <a:spcPct val="149800"/>
              </a:lnSpc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type="text/css" href="/css/style.css"</a:t>
            </a:r>
            <a:r>
              <a:rPr dirty="0" sz="18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185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&lt;link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rel=“stylesheet"</a:t>
            </a:r>
            <a:endParaRPr sz="1850">
              <a:latin typeface="Consolas"/>
              <a:cs typeface="Consolas"/>
            </a:endParaRPr>
          </a:p>
          <a:p>
            <a:pPr marL="2106930" marR="2492375">
              <a:lnSpc>
                <a:spcPct val="149800"/>
              </a:lnSpc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type=“text/css" href=“/css/impresora.css" media="print"</a:t>
            </a:r>
            <a:r>
              <a:rPr dirty="0" sz="185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185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&lt;link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rel="alternate"</a:t>
            </a:r>
            <a:endParaRPr sz="1850">
              <a:latin typeface="Consolas"/>
              <a:cs typeface="Consolas"/>
            </a:endParaRPr>
          </a:p>
          <a:p>
            <a:pPr marL="2106930" marR="5080">
              <a:lnSpc>
                <a:spcPct val="149800"/>
              </a:lnSpc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href="http://www.microsiervos.com/index.xml"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type="application/rss+xml"</a:t>
            </a:r>
            <a:endParaRPr sz="1850">
              <a:latin typeface="Consolas"/>
              <a:cs typeface="Consolas"/>
            </a:endParaRPr>
          </a:p>
          <a:p>
            <a:pPr marL="2106930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title="Feed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RSS"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185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1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50" spc="1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438404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&lt;link&gt;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202" rIns="0" bIns="0" rtlCol="0" vert="horz">
            <a:spAutoFit/>
          </a:bodyPr>
          <a:lstStyle/>
          <a:p>
            <a:pPr marL="3741420">
              <a:lnSpc>
                <a:spcPts val="4620"/>
              </a:lnSpc>
            </a:pPr>
            <a:r>
              <a:rPr dirty="0" sz="4000" spc="-80">
                <a:solidFill>
                  <a:srgbClr val="FFFFFF"/>
                </a:solidFill>
              </a:rPr>
              <a:t>E</a:t>
            </a:r>
            <a:r>
              <a:rPr dirty="0" sz="4000">
                <a:solidFill>
                  <a:srgbClr val="FFFFFF"/>
                </a:solidFill>
              </a:rPr>
              <a:t>je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cicio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53464" y="1916187"/>
            <a:ext cx="10897870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32200" marR="5080" indent="-3620135">
              <a:lnSpc>
                <a:spcPct val="100000"/>
              </a:lnSpc>
            </a:pP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par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est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uctu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ectorios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chivos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indic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sigu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agen: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1050" y="3740150"/>
            <a:ext cx="63627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11550" y="3803650"/>
            <a:ext cx="59817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741420">
              <a:lnSpc>
                <a:spcPts val="4720"/>
              </a:lnSpc>
            </a:pPr>
            <a:r>
              <a:rPr dirty="0" sz="4000" spc="-80">
                <a:solidFill>
                  <a:srgbClr val="FFFFFF"/>
                </a:solidFill>
              </a:rPr>
              <a:t>E</a:t>
            </a:r>
            <a:r>
              <a:rPr dirty="0" sz="4000">
                <a:solidFill>
                  <a:srgbClr val="FFFFFF"/>
                </a:solidFill>
              </a:rPr>
              <a:t>je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cicio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80984" y="2500618"/>
            <a:ext cx="4888230" cy="153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indice.html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sir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principal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si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io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724" y="4701850"/>
            <a:ext cx="5660306" cy="3340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5224" y="4765350"/>
            <a:ext cx="5279306" cy="2959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35157" y="4696257"/>
            <a:ext cx="5674917" cy="4529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25657" y="4759757"/>
            <a:ext cx="5293917" cy="4148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96262" y="2511387"/>
            <a:ext cx="5153025" cy="100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33245" marR="5080" indent="-1821180">
              <a:lnSpc>
                <a:spcPct val="100000"/>
              </a:lnSpc>
            </a:pPr>
            <a:r>
              <a:rPr dirty="0" sz="3500" spc="-484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índice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del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portfolio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E6A1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3000" spc="-33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35237" y="1748883"/>
            <a:ext cx="7734934" cy="621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31445" marR="123825">
              <a:lnSpc>
                <a:spcPct val="100499"/>
              </a:lnSpc>
            </a:pP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10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4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-19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10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comunes.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499"/>
              </a:lnSpc>
            </a:pP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ecen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posibil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409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75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ese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tar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 infor</a:t>
            </a:r>
            <a:r>
              <a:rPr dirty="0" sz="3400" spc="-63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7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9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ane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5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195">
                <a:solidFill>
                  <a:srgbClr val="FFFFFF"/>
                </a:solidFill>
                <a:latin typeface="Lucida Sans"/>
                <a:cs typeface="Lucida Sans"/>
              </a:rPr>
              <a:t>il,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Lucida Sans"/>
                <a:cs typeface="Lucida Sans"/>
              </a:rPr>
              <a:t>simp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29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05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ácilme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9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ensib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e.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sólo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1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4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sino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tamb</a:t>
            </a:r>
            <a:r>
              <a:rPr dirty="0" sz="3400" spc="-13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én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je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qui</a:t>
            </a:r>
            <a:r>
              <a:rPr dirty="0" sz="3400" spc="-445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80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400" spc="-1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nume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40">
                <a:solidFill>
                  <a:srgbClr val="FFFFFF"/>
                </a:solidFill>
                <a:latin typeface="Lucida Sans"/>
                <a:cs typeface="Lucida Sans"/>
              </a:rPr>
              <a:t>a.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51765" marR="144145">
              <a:lnSpc>
                <a:spcPct val="100499"/>
              </a:lnSpc>
            </a:pPr>
            <a:r>
              <a:rPr dirty="0" sz="3400" spc="-215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define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43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ipos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dife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tes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listas:</a:t>
            </a:r>
            <a:r>
              <a:rPr dirty="0" sz="3400" spc="-20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10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4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-19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10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5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400" spc="-1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400" spc="-5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-13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das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10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4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-19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5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400" spc="-1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400" spc="-5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-13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das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Lucida Sans"/>
                <a:cs typeface="Lucida Sans"/>
              </a:rPr>
              <a:t>y </a:t>
            </a:r>
            <a:r>
              <a:rPr dirty="0" sz="3400" spc="10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4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-19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400" spc="-30" b="1">
                <a:solidFill>
                  <a:srgbClr val="FFFFFF"/>
                </a:solidFill>
                <a:latin typeface="Calibri"/>
                <a:cs typeface="Calibri"/>
              </a:rPr>
              <a:t>ef</a:t>
            </a:r>
            <a:r>
              <a:rPr dirty="0" sz="3400" spc="5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-4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14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51888" y="927502"/>
            <a:ext cx="870140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2828925" algn="l"/>
                <a:tab pos="416496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no	ordena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09" y="1954518"/>
            <a:ext cx="11244580" cy="580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Estas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das.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componen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7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sí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pe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indica</a:t>
            </a:r>
            <a:r>
              <a:rPr dirty="0" sz="3500" spc="-19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den.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endParaRPr sz="3500">
              <a:latin typeface="Lucida Sans"/>
              <a:cs typeface="Lucida Sans"/>
            </a:endParaRPr>
          </a:p>
          <a:p>
            <a:pPr algn="ctr" marL="1435100" marR="1427480">
              <a:lnSpc>
                <a:spcPct val="100000"/>
              </a:lnSpc>
            </a:pPr>
            <a:r>
              <a:rPr dirty="0" sz="3500" spc="-85" b="1">
                <a:solidFill>
                  <a:srgbClr val="FFFFFF"/>
                </a:solidFill>
                <a:latin typeface="Calibri"/>
                <a:cs typeface="Calibri"/>
              </a:rPr>
              <a:t>&lt;ul&gt;…&lt;/ul&gt;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pu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amos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añ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dir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50" b="1">
                <a:solidFill>
                  <a:srgbClr val="FFFFFF"/>
                </a:solidFill>
                <a:latin typeface="Calibri"/>
                <a:cs typeface="Calibri"/>
              </a:rPr>
              <a:t>i&gt;…&lt;/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i&gt;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251460" marR="243840">
              <a:lnSpc>
                <a:spcPct val="100000"/>
              </a:lnSpc>
            </a:pPr>
            <a:r>
              <a:rPr dirty="0" sz="35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dor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defecto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lista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 tabu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pequeña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viñeta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cí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culo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neg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o.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51888" y="927502"/>
            <a:ext cx="870140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2828925" algn="l"/>
                <a:tab pos="416496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no	ordena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3400" y="2692400"/>
            <a:ext cx="68580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3900" y="2755900"/>
            <a:ext cx="6477000" cy="424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4936" y="2501066"/>
            <a:ext cx="6955155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400" spc="-9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web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está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compuesta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por:</a:t>
            </a:r>
            <a:endParaRPr sz="34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45" b="1">
                <a:solidFill>
                  <a:srgbClr val="FFFFFF"/>
                </a:solidFill>
                <a:latin typeface="Calibri"/>
                <a:cs typeface="Calibri"/>
              </a:rPr>
              <a:t>enidos,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65" b="1">
                <a:solidFill>
                  <a:srgbClr val="FFFFFF"/>
                </a:solidFill>
                <a:latin typeface="Calibri"/>
                <a:cs typeface="Calibri"/>
              </a:rPr>
              <a:t>pre</a:t>
            </a:r>
            <a:r>
              <a:rPr dirty="0" sz="3400" spc="-2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400" spc="-5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-2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-19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6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9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9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-1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400" spc="75" b="1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z="3400" spc="1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834" y="4675049"/>
            <a:ext cx="3236818" cy="3236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45339" y="4675049"/>
            <a:ext cx="3236818" cy="3236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84252" y="4675049"/>
            <a:ext cx="3236818" cy="32368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87146" y="4675049"/>
            <a:ext cx="3236818" cy="3236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88011" y="6060977"/>
            <a:ext cx="1423035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145"/>
              </a:lnSpc>
            </a:pPr>
            <a:r>
              <a:rPr dirty="0" sz="3500">
                <a:latin typeface="Frontage Outline"/>
                <a:cs typeface="Frontage Outline"/>
              </a:rPr>
              <a:t>WEB</a:t>
            </a:r>
            <a:endParaRPr sz="35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8243" y="6107473"/>
            <a:ext cx="318579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35"/>
              </a:lnSpc>
              <a:tabLst>
                <a:tab pos="701040" algn="l"/>
                <a:tab pos="2870200" algn="l"/>
              </a:tabLst>
            </a:pPr>
            <a:r>
              <a:rPr dirty="0" sz="2800">
                <a:latin typeface="Frontage Outline"/>
                <a:cs typeface="Frontage Outline"/>
              </a:rPr>
              <a:t>=	XH</a:t>
            </a:r>
            <a:r>
              <a:rPr dirty="0" sz="2800" spc="-60">
                <a:latin typeface="Frontage Outline"/>
                <a:cs typeface="Frontage Outline"/>
              </a:rPr>
              <a:t>T</a:t>
            </a:r>
            <a:r>
              <a:rPr dirty="0" sz="2800">
                <a:latin typeface="Frontage Outline"/>
                <a:cs typeface="Frontage Outline"/>
              </a:rPr>
              <a:t>ML	+</a:t>
            </a:r>
            <a:endParaRPr sz="28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5639" y="6107473"/>
            <a:ext cx="91440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35"/>
              </a:lnSpc>
            </a:pPr>
            <a:r>
              <a:rPr dirty="0" sz="2800">
                <a:latin typeface="Frontage Outline"/>
                <a:cs typeface="Frontage Outline"/>
              </a:rPr>
              <a:t>CSS</a:t>
            </a:r>
            <a:endParaRPr sz="28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03397" y="6107473"/>
            <a:ext cx="60452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35"/>
              </a:lnSpc>
            </a:pPr>
            <a:r>
              <a:rPr dirty="0" sz="2800">
                <a:latin typeface="Frontage Outline"/>
                <a:cs typeface="Frontage Outline"/>
              </a:rPr>
              <a:t>JS</a:t>
            </a:r>
            <a:endParaRPr sz="28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3760" y="6107473"/>
            <a:ext cx="32766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35"/>
              </a:lnSpc>
            </a:pPr>
            <a:r>
              <a:rPr dirty="0" sz="2800">
                <a:latin typeface="Frontage Outline"/>
                <a:cs typeface="Frontage Outline"/>
              </a:rPr>
              <a:t>+</a:t>
            </a:r>
            <a:endParaRPr sz="28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1991" y="622702"/>
            <a:ext cx="602107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2935" marR="5080" indent="-610870">
              <a:lnSpc>
                <a:spcPct val="100000"/>
              </a:lnSpc>
              <a:tabLst>
                <a:tab pos="500189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SE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ACIÓN	de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CONTENIDOS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49056" y="5493189"/>
            <a:ext cx="270700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&lt;ul&gt;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961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961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51377" y="7098390"/>
            <a:ext cx="670242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listas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no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90">
                <a:latin typeface="Lucida Sans"/>
                <a:cs typeface="Lucida Sans"/>
              </a:rPr>
              <a:t>o</a:t>
            </a:r>
            <a:r>
              <a:rPr dirty="0" sz="3000" spc="-315">
                <a:latin typeface="Lucida Sans"/>
                <a:cs typeface="Lucida Sans"/>
              </a:rPr>
              <a:t>r</a:t>
            </a:r>
            <a:r>
              <a:rPr dirty="0" sz="3000" spc="-270">
                <a:latin typeface="Lucida Sans"/>
                <a:cs typeface="Lucida Sans"/>
              </a:rPr>
              <a:t>de</a:t>
            </a:r>
            <a:r>
              <a:rPr dirty="0" sz="3000" spc="-310">
                <a:latin typeface="Lucida Sans"/>
                <a:cs typeface="Lucida Sans"/>
              </a:rPr>
              <a:t>n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54">
                <a:latin typeface="Lucida Sans"/>
                <a:cs typeface="Lucida Sans"/>
              </a:rPr>
              <a:t>das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49056" y="5493189"/>
            <a:ext cx="270700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&lt;li&gt;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834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83399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64488" y="7087333"/>
            <a:ext cx="10276205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33545" marR="5080" indent="-4221480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los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0">
                <a:latin typeface="Lucida Sans"/>
                <a:cs typeface="Lucida Sans"/>
              </a:rPr>
              <a:t>e</a:t>
            </a:r>
            <a:r>
              <a:rPr dirty="0" sz="3000" spc="-85">
                <a:latin typeface="Lucida Sans"/>
                <a:cs typeface="Lucida Sans"/>
              </a:rPr>
              <a:t>l</a:t>
            </a:r>
            <a:r>
              <a:rPr dirty="0" sz="3000" spc="-270">
                <a:latin typeface="Lucida Sans"/>
                <a:cs typeface="Lucida Sans"/>
              </a:rPr>
              <a:t>eme</a:t>
            </a:r>
            <a:r>
              <a:rPr dirty="0" sz="3000" spc="-280">
                <a:latin typeface="Lucida Sans"/>
                <a:cs typeface="Lucida Sans"/>
              </a:rPr>
              <a:t>n</a:t>
            </a:r>
            <a:r>
              <a:rPr dirty="0" sz="3000" spc="-300">
                <a:latin typeface="Lucida Sans"/>
                <a:cs typeface="Lucida Sans"/>
              </a:rPr>
              <a:t>tos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listas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(o</a:t>
            </a:r>
            <a:r>
              <a:rPr dirty="0" sz="3000" spc="-315">
                <a:latin typeface="Lucida Sans"/>
                <a:cs typeface="Lucida Sans"/>
              </a:rPr>
              <a:t>r</a:t>
            </a:r>
            <a:r>
              <a:rPr dirty="0" sz="3000" spc="-270">
                <a:latin typeface="Lucida Sans"/>
                <a:cs typeface="Lucida Sans"/>
              </a:rPr>
              <a:t>de</a:t>
            </a:r>
            <a:r>
              <a:rPr dirty="0" sz="3000" spc="-310">
                <a:latin typeface="Lucida Sans"/>
                <a:cs typeface="Lucida Sans"/>
              </a:rPr>
              <a:t>n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54">
                <a:latin typeface="Lucida Sans"/>
                <a:cs typeface="Lucida Sans"/>
              </a:rPr>
              <a:t>das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0">
                <a:latin typeface="Lucida Sans"/>
                <a:cs typeface="Lucida Sans"/>
              </a:rPr>
              <a:t>y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no</a:t>
            </a:r>
            <a:r>
              <a:rPr dirty="0" sz="3000" spc="-155">
                <a:latin typeface="Lucida Sans"/>
                <a:cs typeface="Lucida Sans"/>
              </a:rPr>
              <a:t> </a:t>
            </a:r>
            <a:r>
              <a:rPr dirty="0" sz="3000" spc="-390">
                <a:latin typeface="Lucida Sans"/>
                <a:cs typeface="Lucida Sans"/>
              </a:rPr>
              <a:t>o</a:t>
            </a:r>
            <a:r>
              <a:rPr dirty="0" sz="3000" spc="-315">
                <a:latin typeface="Lucida Sans"/>
                <a:cs typeface="Lucida Sans"/>
              </a:rPr>
              <a:t>r</a:t>
            </a:r>
            <a:r>
              <a:rPr dirty="0" sz="3000" spc="-270">
                <a:latin typeface="Lucida Sans"/>
                <a:cs typeface="Lucida Sans"/>
              </a:rPr>
              <a:t>de</a:t>
            </a:r>
            <a:r>
              <a:rPr dirty="0" sz="3000" spc="-310">
                <a:latin typeface="Lucida Sans"/>
                <a:cs typeface="Lucida Sans"/>
              </a:rPr>
              <a:t>n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45">
                <a:latin typeface="Lucida Sans"/>
                <a:cs typeface="Lucida Sans"/>
              </a:rPr>
              <a:t>das)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0"/>
              <a:t>&lt;html&gt;</a:t>
            </a:r>
            <a:endParaRPr sz="2100"/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&lt;head&gt;</a:t>
            </a:r>
            <a:endParaRPr sz="2100"/>
          </a:p>
          <a:p>
            <a:pPr marL="119951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&lt;title&gt;Lista</a:t>
            </a:r>
            <a:r>
              <a:rPr dirty="0" sz="2100" spc="5"/>
              <a:t> </a:t>
            </a:r>
            <a:r>
              <a:rPr dirty="0" sz="2100" spc="10"/>
              <a:t>no</a:t>
            </a:r>
            <a:r>
              <a:rPr dirty="0" sz="2100" spc="10"/>
              <a:t> </a:t>
            </a:r>
            <a:r>
              <a:rPr dirty="0" sz="2100" spc="10"/>
              <a:t>ordenada&lt;/title&gt;</a:t>
            </a:r>
            <a:endParaRPr sz="2100"/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&lt;/head&gt;</a:t>
            </a:r>
            <a:endParaRPr sz="2100"/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&lt;body&gt;</a:t>
            </a:r>
            <a:endParaRPr sz="2100"/>
          </a:p>
          <a:p>
            <a:pPr marL="119951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&lt;h1&gt;Menú&lt;/h1&gt;</a:t>
            </a:r>
            <a:endParaRPr sz="2100"/>
          </a:p>
          <a:p>
            <a:pPr marL="119951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&lt;ul&gt;</a:t>
            </a:r>
            <a:endParaRPr sz="2100"/>
          </a:p>
          <a:p>
            <a:pPr marL="179260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&lt;li&gt;Inicio&lt;/li&gt;</a:t>
            </a:r>
            <a:endParaRPr sz="2100"/>
          </a:p>
          <a:p>
            <a:pPr marL="179260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&lt;li&gt;Noticias&lt;/li&gt;</a:t>
            </a:r>
            <a:endParaRPr sz="2100"/>
          </a:p>
          <a:p>
            <a:pPr marL="179260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&lt;li&gt;Artículos&lt;/li&gt;</a:t>
            </a:r>
            <a:endParaRPr sz="2100"/>
          </a:p>
          <a:p>
            <a:pPr marL="179260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&lt;li&gt;Contacto&lt;/li&gt;</a:t>
            </a:r>
            <a:endParaRPr sz="2100"/>
          </a:p>
          <a:p>
            <a:pPr marL="1199515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&lt;/ul&gt;</a:t>
            </a:r>
            <a:endParaRPr sz="2100"/>
          </a:p>
          <a:p>
            <a:pPr marL="60579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&lt;/body&gt;</a:t>
            </a:r>
            <a:endParaRPr sz="2100"/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100" spc="10"/>
              <a:t>&lt;/html&gt;</a:t>
            </a:r>
            <a:endParaRPr sz="21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286" rIns="0" bIns="0" rtlCol="0" vert="horz">
            <a:spAutoFit/>
          </a:bodyPr>
          <a:lstStyle/>
          <a:p>
            <a:pPr marL="476504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&lt;ul&gt;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907" y="927502"/>
            <a:ext cx="736536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282892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ordena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777" y="2145018"/>
            <a:ext cx="11227435" cy="687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73050" marR="265430">
              <a:lnSpc>
                <a:spcPct val="100000"/>
              </a:lnSpc>
            </a:pP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Estas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son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igua</a:t>
            </a:r>
            <a:r>
              <a:rPr dirty="0" sz="3500" spc="-14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terio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es,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sa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vo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este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caso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7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muest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1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sigu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endo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5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500" spc="-1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1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85" b="1">
                <a:solidFill>
                  <a:srgbClr val="FFFFFF"/>
                </a:solidFill>
                <a:latin typeface="Calibri"/>
                <a:cs typeface="Calibri"/>
              </a:rPr>
              <a:t>ermi</a:t>
            </a:r>
            <a:r>
              <a:rPr dirty="0" sz="3500" spc="-17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135" b="1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35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lista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ás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decu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cuando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existe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ayor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importancia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(índice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lib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o,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inst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ciones,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etc.),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14">
                <a:solidFill>
                  <a:srgbClr val="FFFFFF"/>
                </a:solidFill>
                <a:latin typeface="Lucida Sans"/>
                <a:cs typeface="Lucida Sans"/>
              </a:rPr>
              <a:t>ya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85" b="1">
                <a:solidFill>
                  <a:srgbClr val="FFFFFF"/>
                </a:solidFill>
                <a:latin typeface="Calibri"/>
                <a:cs typeface="Calibri"/>
              </a:rPr>
              <a:t>ímbolos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pre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8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0" b="1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85" b="1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05" b="1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1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án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números</a:t>
            </a:r>
            <a:r>
              <a:rPr dirty="0" sz="35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éstos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án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gene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ando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auto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á</a:t>
            </a:r>
            <a:r>
              <a:rPr dirty="0" sz="3500" spc="-17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icame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por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den.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5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00" b="1">
                <a:solidFill>
                  <a:srgbClr val="FFFFFF"/>
                </a:solidFill>
                <a:latin typeface="Calibri"/>
                <a:cs typeface="Calibri"/>
              </a:rPr>
              <a:t>&lt;ol&gt;…&lt;/ol&gt;</a:t>
            </a:r>
            <a:endParaRPr sz="3500">
              <a:latin typeface="Calibri"/>
              <a:cs typeface="Calibri"/>
            </a:endParaRPr>
          </a:p>
          <a:p>
            <a:pPr algn="ctr" marL="106045">
              <a:lnSpc>
                <a:spcPct val="100000"/>
              </a:lnSpc>
            </a:pP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pu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amos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añ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dir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quetas</a:t>
            </a:r>
            <a:endParaRPr sz="35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</a:pPr>
            <a:r>
              <a:rPr dirty="0" sz="3500" spc="-90" b="1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50" b="1">
                <a:solidFill>
                  <a:srgbClr val="FFFFFF"/>
                </a:solidFill>
                <a:latin typeface="Calibri"/>
                <a:cs typeface="Calibri"/>
              </a:rPr>
              <a:t>i&gt;…&lt;/</a:t>
            </a:r>
            <a:r>
              <a:rPr dirty="0" sz="3500" spc="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i&gt;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400" y="2692400"/>
            <a:ext cx="68580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63900" y="2755900"/>
            <a:ext cx="6477000" cy="424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19907" y="927502"/>
            <a:ext cx="736536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282892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ordena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49056" y="5493189"/>
            <a:ext cx="270700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&lt;ol&gt;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26870">
              <a:lnSpc>
                <a:spcPct val="100000"/>
              </a:lnSpc>
            </a:pP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Bloque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961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961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95598" y="7098390"/>
            <a:ext cx="621411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listas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90">
                <a:latin typeface="Lucida Sans"/>
                <a:cs typeface="Lucida Sans"/>
              </a:rPr>
              <a:t>o</a:t>
            </a:r>
            <a:r>
              <a:rPr dirty="0" sz="3000" spc="-315">
                <a:latin typeface="Lucida Sans"/>
                <a:cs typeface="Lucida Sans"/>
              </a:rPr>
              <a:t>r</a:t>
            </a:r>
            <a:r>
              <a:rPr dirty="0" sz="3000" spc="-270">
                <a:latin typeface="Lucida Sans"/>
                <a:cs typeface="Lucida Sans"/>
              </a:rPr>
              <a:t>de</a:t>
            </a:r>
            <a:r>
              <a:rPr dirty="0" sz="3000" spc="-310">
                <a:latin typeface="Lucida Sans"/>
                <a:cs typeface="Lucida Sans"/>
              </a:rPr>
              <a:t>n</a:t>
            </a:r>
            <a:r>
              <a:rPr dirty="0" sz="3000" spc="-200">
                <a:latin typeface="Lucida Sans"/>
                <a:cs typeface="Lucida Sans"/>
              </a:rPr>
              <a:t>a</a:t>
            </a:r>
            <a:r>
              <a:rPr dirty="0" sz="3000" spc="-254">
                <a:latin typeface="Lucida Sans"/>
                <a:cs typeface="Lucida Sans"/>
              </a:rPr>
              <a:t>das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5"/>
              <a:t>&lt;html&gt;</a:t>
            </a:r>
            <a:endParaRPr sz="2350"/>
          </a:p>
          <a:p>
            <a:pPr marL="66865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&lt;head&gt;</a:t>
            </a:r>
            <a:endParaRPr sz="2350"/>
          </a:p>
          <a:p>
            <a:pPr marL="132524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&lt;title&gt;Lista</a:t>
            </a:r>
            <a:r>
              <a:rPr dirty="0" sz="2350" spc="-10"/>
              <a:t> </a:t>
            </a:r>
            <a:r>
              <a:rPr dirty="0" sz="2350" spc="-15"/>
              <a:t>ordenada&lt;/title&gt;</a:t>
            </a:r>
            <a:endParaRPr sz="2350"/>
          </a:p>
          <a:p>
            <a:pPr marL="66865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&lt;/head&gt;</a:t>
            </a:r>
            <a:endParaRPr sz="2350"/>
          </a:p>
          <a:p>
            <a:pPr marL="66865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&lt;body&gt;</a:t>
            </a:r>
            <a:endParaRPr sz="2350"/>
          </a:p>
          <a:p>
            <a:pPr marL="132524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&lt;h1&gt;Instrucciones&lt;/h1&gt;</a:t>
            </a:r>
            <a:endParaRPr sz="2350"/>
          </a:p>
          <a:p>
            <a:pPr marL="132524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&lt;ol&gt;</a:t>
            </a:r>
            <a:endParaRPr sz="2350"/>
          </a:p>
          <a:p>
            <a:pPr marL="1981200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&lt;li&gt;Enchufar</a:t>
            </a:r>
            <a:r>
              <a:rPr dirty="0" sz="2350" spc="-10"/>
              <a:t> </a:t>
            </a:r>
            <a:r>
              <a:rPr dirty="0" sz="2350" spc="-15"/>
              <a:t>correctamente&lt;/li&gt;</a:t>
            </a:r>
            <a:endParaRPr sz="2350"/>
          </a:p>
          <a:p>
            <a:pPr marL="1981200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&lt;li&gt;Comprobar</a:t>
            </a:r>
            <a:r>
              <a:rPr dirty="0" sz="2350" spc="-10"/>
              <a:t> </a:t>
            </a:r>
            <a:r>
              <a:rPr dirty="0" sz="2350" spc="-15"/>
              <a:t>conexiones&lt;/li&gt;</a:t>
            </a:r>
            <a:endParaRPr sz="2350"/>
          </a:p>
          <a:p>
            <a:pPr marL="1981200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&lt;li&gt;Encender</a:t>
            </a:r>
            <a:r>
              <a:rPr dirty="0" sz="2350" spc="-10"/>
              <a:t> </a:t>
            </a:r>
            <a:r>
              <a:rPr dirty="0" sz="2350" spc="-15"/>
              <a:t>el</a:t>
            </a:r>
            <a:r>
              <a:rPr dirty="0" sz="2350" spc="-5"/>
              <a:t> </a:t>
            </a:r>
            <a:r>
              <a:rPr dirty="0" sz="2350" spc="-15"/>
              <a:t>aparato&lt;/li&gt;</a:t>
            </a:r>
            <a:endParaRPr sz="2350"/>
          </a:p>
          <a:p>
            <a:pPr marL="132524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&lt;/ol&gt;</a:t>
            </a:r>
            <a:endParaRPr sz="2350"/>
          </a:p>
          <a:p>
            <a:pPr marL="668655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&lt;/body&gt;</a:t>
            </a:r>
            <a:endParaRPr sz="2350"/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350" spc="-15"/>
              <a:t>&lt;/html&gt;</a:t>
            </a:r>
            <a:endParaRPr sz="235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286" rIns="0" bIns="0" rtlCol="0" vert="horz">
            <a:spAutoFit/>
          </a:bodyPr>
          <a:lstStyle/>
          <a:p>
            <a:pPr marL="4765040">
              <a:lnSpc>
                <a:spcPct val="100000"/>
              </a:lnSpc>
            </a:pPr>
            <a:r>
              <a:rPr dirty="0" sz="6800" spc="-40" b="1">
                <a:solidFill>
                  <a:srgbClr val="FFFFFF"/>
                </a:solidFill>
                <a:latin typeface="Consolas"/>
                <a:cs typeface="Consolas"/>
              </a:rPr>
              <a:t>&lt;ol&gt;</a:t>
            </a:r>
            <a:endParaRPr sz="6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57220" y="927502"/>
            <a:ext cx="6690359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282892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ani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903" y="3021318"/>
            <a:ext cx="10985500" cy="367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71120" marR="63500">
              <a:lnSpc>
                <a:spcPct val="100000"/>
              </a:lnSpc>
            </a:pPr>
            <a:r>
              <a:rPr dirty="0" sz="35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término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“a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do”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ili</a:t>
            </a:r>
            <a:r>
              <a:rPr dirty="0" sz="3500" spc="-50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especificar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un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ene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os,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caso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das,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5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50" b="1">
                <a:solidFill>
                  <a:srgbClr val="FFFFFF"/>
                </a:solidFill>
                <a:latin typeface="Calibri"/>
                <a:cs typeface="Calibri"/>
              </a:rPr>
              <a:t>ienen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40" b="1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dirty="0" sz="3500" spc="-18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500" spc="-2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listas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muy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5">
                <a:solidFill>
                  <a:srgbClr val="FFFFFF"/>
                </a:solidFill>
                <a:latin typeface="Lucida Sans"/>
                <a:cs typeface="Lucida Sans"/>
              </a:rPr>
              <a:t>pa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je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quías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infor</a:t>
            </a:r>
            <a:r>
              <a:rPr dirty="0" sz="3500" spc="-6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ser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índices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co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dos,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apas</a:t>
            </a:r>
            <a:r>
              <a:rPr dirty="0" sz="35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web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menús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60">
                <a:solidFill>
                  <a:srgbClr val="FFFFFF"/>
                </a:solidFill>
                <a:latin typeface="Lucida Sans"/>
                <a:cs typeface="Lucida Sans"/>
              </a:rPr>
              <a:t>veg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ción.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57220" y="927502"/>
            <a:ext cx="6690359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282892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ani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3400" y="2692400"/>
            <a:ext cx="68580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3900" y="2755900"/>
            <a:ext cx="6477000" cy="424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3303" rIns="0" bIns="0" rtlCol="0" vert="horz">
            <a:spAutoFit/>
          </a:bodyPr>
          <a:lstStyle/>
          <a:p>
            <a:pPr marL="672465">
              <a:lnSpc>
                <a:spcPct val="100000"/>
              </a:lnSpc>
            </a:pPr>
            <a:r>
              <a:rPr dirty="0" sz="1350" spc="-10"/>
              <a:t>&lt;ol&gt;</a:t>
            </a:r>
            <a:endParaRPr sz="1350"/>
          </a:p>
          <a:p>
            <a:pPr marL="114363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&lt;li&gt;HTTP</a:t>
            </a:r>
            <a:r>
              <a:rPr dirty="0" sz="1350" spc="-5"/>
              <a:t> </a:t>
            </a:r>
            <a:r>
              <a:rPr dirty="0" sz="1350" spc="-10"/>
              <a:t>es</a:t>
            </a:r>
            <a:r>
              <a:rPr dirty="0" sz="1350" spc="-5"/>
              <a:t> </a:t>
            </a:r>
            <a:r>
              <a:rPr dirty="0" sz="1350" spc="-10"/>
              <a:t>simple&lt;/li&gt;</a:t>
            </a:r>
            <a:endParaRPr sz="1350"/>
          </a:p>
          <a:p>
            <a:pPr marL="114363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&lt;li&gt;Solicitudes</a:t>
            </a:r>
            <a:r>
              <a:rPr dirty="0" sz="1350" spc="-5"/>
              <a:t> </a:t>
            </a:r>
            <a:r>
              <a:rPr dirty="0" sz="1350" spc="-10"/>
              <a:t>entre</a:t>
            </a:r>
            <a:r>
              <a:rPr dirty="0" sz="1350" spc="-5"/>
              <a:t> </a:t>
            </a:r>
            <a:r>
              <a:rPr dirty="0" sz="1350" spc="-10"/>
              <a:t>cliente</a:t>
            </a:r>
            <a:r>
              <a:rPr dirty="0" sz="1350" spc="-5"/>
              <a:t> </a:t>
            </a:r>
            <a:r>
              <a:rPr dirty="0" sz="1350" spc="-10"/>
              <a:t>y</a:t>
            </a:r>
            <a:r>
              <a:rPr dirty="0" sz="1350" spc="-5"/>
              <a:t> </a:t>
            </a:r>
            <a:r>
              <a:rPr dirty="0" sz="1350" spc="-10"/>
              <a:t>servidor</a:t>
            </a:r>
            <a:r>
              <a:rPr dirty="0" sz="1350" spc="-5"/>
              <a:t> </a:t>
            </a:r>
            <a:r>
              <a:rPr dirty="0" sz="1350" spc="-254"/>
              <a:t>&lt;!-­‐-­‐AQUÍ</a:t>
            </a:r>
            <a:r>
              <a:rPr dirty="0" sz="1350" spc="-5"/>
              <a:t> </a:t>
            </a:r>
            <a:r>
              <a:rPr dirty="0" sz="1350" spc="-10"/>
              <a:t>NO</a:t>
            </a:r>
            <a:r>
              <a:rPr dirty="0" sz="1350" spc="-5"/>
              <a:t> </a:t>
            </a:r>
            <a:r>
              <a:rPr dirty="0" sz="1350" spc="-10"/>
              <a:t>se</a:t>
            </a:r>
            <a:r>
              <a:rPr dirty="0" sz="1350" spc="-5"/>
              <a:t> </a:t>
            </a:r>
            <a:r>
              <a:rPr dirty="0" sz="1350" spc="-10"/>
              <a:t>cierra</a:t>
            </a:r>
            <a:r>
              <a:rPr dirty="0" sz="1350" spc="-5"/>
              <a:t> </a:t>
            </a:r>
            <a:r>
              <a:rPr dirty="0" sz="1350" spc="-10"/>
              <a:t>con</a:t>
            </a:r>
            <a:r>
              <a:rPr dirty="0" sz="1350" spc="-5"/>
              <a:t> </a:t>
            </a:r>
            <a:r>
              <a:rPr dirty="0" sz="1350" spc="-10"/>
              <a:t>&lt;/li&gt;,</a:t>
            </a:r>
            <a:r>
              <a:rPr dirty="0" sz="1350" spc="-5"/>
              <a:t> </a:t>
            </a:r>
            <a:r>
              <a:rPr dirty="0" sz="1350" spc="-10"/>
              <a:t>pues</a:t>
            </a:r>
            <a:r>
              <a:rPr dirty="0" sz="1350" spc="-5"/>
              <a:t> </a:t>
            </a:r>
            <a:r>
              <a:rPr dirty="0" sz="1350" spc="-10"/>
              <a:t>falta</a:t>
            </a:r>
            <a:r>
              <a:rPr dirty="0" sz="1350" spc="-5"/>
              <a:t> </a:t>
            </a:r>
            <a:r>
              <a:rPr dirty="0" sz="1350" spc="-10"/>
              <a:t>insertar</a:t>
            </a:r>
            <a:r>
              <a:rPr dirty="0" sz="1350" spc="-5"/>
              <a:t> </a:t>
            </a:r>
            <a:r>
              <a:rPr dirty="0" sz="1350" spc="-10"/>
              <a:t>la</a:t>
            </a:r>
            <a:r>
              <a:rPr dirty="0" sz="1350" spc="-5"/>
              <a:t> </a:t>
            </a:r>
            <a:r>
              <a:rPr dirty="0" sz="1350" spc="-204"/>
              <a:t>sublista-­‐-­‐&gt;</a:t>
            </a:r>
            <a:endParaRPr sz="1350"/>
          </a:p>
          <a:p>
            <a:pPr marL="152082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&lt;dl&gt;</a:t>
            </a:r>
            <a:endParaRPr sz="1350"/>
          </a:p>
          <a:p>
            <a:pPr marL="189738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&lt;dt&gt;Paso</a:t>
            </a:r>
            <a:r>
              <a:rPr dirty="0" sz="1350" spc="-5"/>
              <a:t> </a:t>
            </a:r>
            <a:r>
              <a:rPr dirty="0" sz="1350" spc="-10"/>
              <a:t>1&lt;/dt&gt;</a:t>
            </a:r>
            <a:endParaRPr sz="1350"/>
          </a:p>
          <a:p>
            <a:pPr marL="227457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&lt;dd&gt;El</a:t>
            </a:r>
            <a:r>
              <a:rPr dirty="0" sz="1350" spc="-5"/>
              <a:t> </a:t>
            </a:r>
            <a:r>
              <a:rPr dirty="0" sz="1350" spc="-10"/>
              <a:t>ciente</a:t>
            </a:r>
            <a:r>
              <a:rPr dirty="0" sz="1350" spc="-5"/>
              <a:t> </a:t>
            </a:r>
            <a:r>
              <a:rPr dirty="0" sz="1350" spc="-10"/>
              <a:t>manda</a:t>
            </a:r>
            <a:r>
              <a:rPr dirty="0" sz="1350" spc="-5"/>
              <a:t> </a:t>
            </a:r>
            <a:r>
              <a:rPr dirty="0" sz="1350" spc="-10"/>
              <a:t>una</a:t>
            </a:r>
            <a:r>
              <a:rPr dirty="0" sz="1350" spc="-5"/>
              <a:t> </a:t>
            </a:r>
            <a:r>
              <a:rPr dirty="0" sz="1350" spc="-10"/>
              <a:t>petición&lt;/dd&gt;</a:t>
            </a:r>
            <a:endParaRPr sz="1350"/>
          </a:p>
          <a:p>
            <a:pPr algn="ctr" marL="642620" marR="696785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&lt;dt&gt;Paso</a:t>
            </a:r>
            <a:r>
              <a:rPr dirty="0" sz="1350" spc="-5"/>
              <a:t> </a:t>
            </a:r>
            <a:r>
              <a:rPr dirty="0" sz="1350" spc="-10"/>
              <a:t>2&lt;/dt&gt;</a:t>
            </a:r>
            <a:endParaRPr sz="1350"/>
          </a:p>
          <a:p>
            <a:pPr marL="227457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&lt;dd&gt;El</a:t>
            </a:r>
            <a:r>
              <a:rPr dirty="0" sz="1350" spc="-5"/>
              <a:t> </a:t>
            </a:r>
            <a:r>
              <a:rPr dirty="0" sz="1350" spc="-10"/>
              <a:t>servidor</a:t>
            </a:r>
            <a:r>
              <a:rPr dirty="0" sz="1350" spc="-5"/>
              <a:t> </a:t>
            </a:r>
            <a:r>
              <a:rPr dirty="0" sz="1350" spc="-10"/>
              <a:t>devuelve</a:t>
            </a:r>
            <a:r>
              <a:rPr dirty="0" sz="1350" spc="-5"/>
              <a:t> </a:t>
            </a:r>
            <a:r>
              <a:rPr dirty="0" sz="1350" spc="-10"/>
              <a:t>una</a:t>
            </a:r>
            <a:r>
              <a:rPr dirty="0" sz="1350" spc="-5"/>
              <a:t> </a:t>
            </a:r>
            <a:r>
              <a:rPr dirty="0" sz="1350" spc="-10"/>
              <a:t>respuesta&lt;/dd&gt;</a:t>
            </a:r>
            <a:endParaRPr sz="1350"/>
          </a:p>
          <a:p>
            <a:pPr marL="152082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&lt;/dl&gt;</a:t>
            </a:r>
            <a:endParaRPr sz="1350"/>
          </a:p>
          <a:p>
            <a:pPr marL="114363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&lt;/li&gt;</a:t>
            </a:r>
            <a:r>
              <a:rPr dirty="0" sz="1350" spc="-5"/>
              <a:t> </a:t>
            </a:r>
            <a:r>
              <a:rPr dirty="0" sz="1350" spc="-235"/>
              <a:t>&lt;!-­‐-­‐Ahora</a:t>
            </a:r>
            <a:r>
              <a:rPr dirty="0" sz="1350" spc="-5"/>
              <a:t> </a:t>
            </a:r>
            <a:r>
              <a:rPr dirty="0" sz="1350" spc="-10"/>
              <a:t>podemos</a:t>
            </a:r>
            <a:r>
              <a:rPr dirty="0" sz="1350" spc="-5"/>
              <a:t> </a:t>
            </a:r>
            <a:r>
              <a:rPr dirty="0" sz="1350" spc="-10"/>
              <a:t>cerrar</a:t>
            </a:r>
            <a:r>
              <a:rPr dirty="0" sz="1350" spc="-5"/>
              <a:t> </a:t>
            </a:r>
            <a:r>
              <a:rPr dirty="0" sz="1350" spc="-10"/>
              <a:t>el</a:t>
            </a:r>
            <a:r>
              <a:rPr dirty="0" sz="1350" spc="-5"/>
              <a:t> </a:t>
            </a:r>
            <a:r>
              <a:rPr dirty="0" sz="1350" spc="-10"/>
              <a:t>&lt;li&gt;</a:t>
            </a:r>
            <a:r>
              <a:rPr dirty="0" sz="1350" spc="-5"/>
              <a:t> </a:t>
            </a:r>
            <a:r>
              <a:rPr dirty="0" sz="1350" spc="-434"/>
              <a:t>-­‐-­‐&gt;</a:t>
            </a:r>
            <a:endParaRPr sz="1350"/>
          </a:p>
          <a:p>
            <a:pPr marL="114363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&lt;li&gt;¿Qué</a:t>
            </a:r>
            <a:r>
              <a:rPr dirty="0" sz="1350" spc="-5"/>
              <a:t> </a:t>
            </a:r>
            <a:r>
              <a:rPr dirty="0" sz="1350" spc="-10"/>
              <a:t>es</a:t>
            </a:r>
            <a:r>
              <a:rPr dirty="0" sz="1350" spc="-5"/>
              <a:t> </a:t>
            </a:r>
            <a:r>
              <a:rPr dirty="0" sz="1350" spc="-10"/>
              <a:t>HTML?</a:t>
            </a:r>
            <a:r>
              <a:rPr dirty="0" sz="1350" spc="-5"/>
              <a:t> </a:t>
            </a:r>
            <a:r>
              <a:rPr dirty="0" sz="1350" spc="-254"/>
              <a:t>&lt;!-­‐-­‐AQUÍ</a:t>
            </a:r>
            <a:r>
              <a:rPr dirty="0" sz="1350" spc="-5"/>
              <a:t> </a:t>
            </a:r>
            <a:r>
              <a:rPr dirty="0" sz="1350" spc="-10"/>
              <a:t>NO</a:t>
            </a:r>
            <a:r>
              <a:rPr dirty="0" sz="1350" spc="-5"/>
              <a:t> </a:t>
            </a:r>
            <a:r>
              <a:rPr dirty="0" sz="1350" spc="-10"/>
              <a:t>se</a:t>
            </a:r>
            <a:r>
              <a:rPr dirty="0" sz="1350" spc="-5"/>
              <a:t> </a:t>
            </a:r>
            <a:r>
              <a:rPr dirty="0" sz="1350" spc="-10"/>
              <a:t>cierra</a:t>
            </a:r>
            <a:r>
              <a:rPr dirty="0" sz="1350" spc="-5"/>
              <a:t> </a:t>
            </a:r>
            <a:r>
              <a:rPr dirty="0" sz="1350" spc="-10"/>
              <a:t>con</a:t>
            </a:r>
            <a:r>
              <a:rPr dirty="0" sz="1350" spc="-5"/>
              <a:t> </a:t>
            </a:r>
            <a:r>
              <a:rPr dirty="0" sz="1350" spc="-10"/>
              <a:t>&lt;/li&gt;,</a:t>
            </a:r>
            <a:r>
              <a:rPr dirty="0" sz="1350" spc="-5"/>
              <a:t> </a:t>
            </a:r>
            <a:r>
              <a:rPr dirty="0" sz="1350" spc="-10"/>
              <a:t>pues</a:t>
            </a:r>
            <a:r>
              <a:rPr dirty="0" sz="1350" spc="-5"/>
              <a:t> </a:t>
            </a:r>
            <a:r>
              <a:rPr dirty="0" sz="1350" spc="-10"/>
              <a:t>falta</a:t>
            </a:r>
            <a:r>
              <a:rPr dirty="0" sz="1350" spc="-5"/>
              <a:t> </a:t>
            </a:r>
            <a:r>
              <a:rPr dirty="0" sz="1350" spc="-10"/>
              <a:t>insertar</a:t>
            </a:r>
            <a:r>
              <a:rPr dirty="0" sz="1350" spc="-5"/>
              <a:t> </a:t>
            </a:r>
            <a:r>
              <a:rPr dirty="0" sz="1350" spc="-10"/>
              <a:t>la</a:t>
            </a:r>
            <a:r>
              <a:rPr dirty="0" sz="1350" spc="-5"/>
              <a:t> </a:t>
            </a:r>
            <a:r>
              <a:rPr dirty="0" sz="1350" spc="-204"/>
              <a:t>sublista-­‐-­‐&gt;</a:t>
            </a:r>
            <a:endParaRPr sz="1350"/>
          </a:p>
          <a:p>
            <a:pPr marL="152082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&lt;ul&gt;</a:t>
            </a:r>
            <a:endParaRPr sz="1350"/>
          </a:p>
          <a:p>
            <a:pPr marL="189738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&lt;li&gt;Es</a:t>
            </a:r>
            <a:r>
              <a:rPr dirty="0" sz="1350" spc="-5"/>
              <a:t> </a:t>
            </a:r>
            <a:r>
              <a:rPr dirty="0" sz="1350" spc="-10"/>
              <a:t>un</a:t>
            </a:r>
            <a:r>
              <a:rPr dirty="0" sz="1350" spc="-5"/>
              <a:t> </a:t>
            </a:r>
            <a:r>
              <a:rPr dirty="0" sz="1350" spc="-10"/>
              <a:t>lenguaje</a:t>
            </a:r>
            <a:r>
              <a:rPr dirty="0" sz="1350" spc="-5"/>
              <a:t> </a:t>
            </a:r>
            <a:r>
              <a:rPr dirty="0" sz="1350" spc="-10"/>
              <a:t>de</a:t>
            </a:r>
            <a:r>
              <a:rPr dirty="0" sz="1350" spc="-5"/>
              <a:t> </a:t>
            </a:r>
            <a:r>
              <a:rPr dirty="0" sz="1350" spc="-10"/>
              <a:t>marcas&lt;/li&gt;</a:t>
            </a:r>
            <a:endParaRPr sz="1350"/>
          </a:p>
          <a:p>
            <a:pPr marL="189738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&lt;li&gt;Se</a:t>
            </a:r>
            <a:r>
              <a:rPr dirty="0" sz="1350" spc="-5"/>
              <a:t> </a:t>
            </a:r>
            <a:r>
              <a:rPr dirty="0" sz="1350" spc="-10"/>
              <a:t>usa</a:t>
            </a:r>
            <a:r>
              <a:rPr dirty="0" sz="1350" spc="-5"/>
              <a:t> </a:t>
            </a:r>
            <a:r>
              <a:rPr dirty="0" sz="1350" spc="-10"/>
              <a:t>para</a:t>
            </a:r>
            <a:r>
              <a:rPr dirty="0" sz="1350" spc="-5"/>
              <a:t> </a:t>
            </a:r>
            <a:r>
              <a:rPr dirty="0" sz="1350" spc="-10"/>
              <a:t>la</a:t>
            </a:r>
            <a:r>
              <a:rPr dirty="0" sz="1350" spc="-5"/>
              <a:t> </a:t>
            </a:r>
            <a:r>
              <a:rPr dirty="0" sz="1350" spc="-10"/>
              <a:t>elaboración</a:t>
            </a:r>
            <a:r>
              <a:rPr dirty="0" sz="1350" spc="-5"/>
              <a:t> </a:t>
            </a:r>
            <a:r>
              <a:rPr dirty="0" sz="1350" spc="-10"/>
              <a:t>de</a:t>
            </a:r>
            <a:r>
              <a:rPr dirty="0" sz="1350" spc="-5"/>
              <a:t> </a:t>
            </a:r>
            <a:r>
              <a:rPr dirty="0" sz="1350" spc="-10"/>
              <a:t>páginas</a:t>
            </a:r>
            <a:r>
              <a:rPr dirty="0" sz="1350" spc="-5"/>
              <a:t> </a:t>
            </a:r>
            <a:r>
              <a:rPr dirty="0" sz="1350" spc="-10"/>
              <a:t>web&lt;/li&gt;</a:t>
            </a:r>
            <a:endParaRPr sz="1350"/>
          </a:p>
          <a:p>
            <a:pPr marL="189738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&lt;li&gt;Es</a:t>
            </a:r>
            <a:r>
              <a:rPr dirty="0" sz="1350" spc="-5"/>
              <a:t> </a:t>
            </a:r>
            <a:r>
              <a:rPr dirty="0" sz="1350" spc="-10"/>
              <a:t>un</a:t>
            </a:r>
            <a:r>
              <a:rPr dirty="0" sz="1350" spc="-5"/>
              <a:t> </a:t>
            </a:r>
            <a:r>
              <a:rPr dirty="0" sz="1350" spc="-10"/>
              <a:t>estándar</a:t>
            </a:r>
            <a:r>
              <a:rPr dirty="0" sz="1350" spc="-5"/>
              <a:t> </a:t>
            </a:r>
            <a:r>
              <a:rPr dirty="0" sz="1350" spc="-10"/>
              <a:t>reconocido</a:t>
            </a:r>
            <a:r>
              <a:rPr dirty="0" sz="1350" spc="-5"/>
              <a:t> </a:t>
            </a:r>
            <a:r>
              <a:rPr dirty="0" sz="1350" spc="-10"/>
              <a:t>mundialmente</a:t>
            </a:r>
            <a:endParaRPr sz="1350"/>
          </a:p>
          <a:p>
            <a:pPr marL="227457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&lt;ul&gt;</a:t>
            </a:r>
            <a:endParaRPr sz="1350"/>
          </a:p>
          <a:p>
            <a:pPr marL="265176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&lt;li&gt;Sus</a:t>
            </a:r>
            <a:r>
              <a:rPr dirty="0" sz="1350" spc="-5"/>
              <a:t> </a:t>
            </a:r>
            <a:r>
              <a:rPr dirty="0" sz="1350" spc="-10"/>
              <a:t>normas</a:t>
            </a:r>
            <a:r>
              <a:rPr dirty="0" sz="1350" spc="-5"/>
              <a:t> </a:t>
            </a:r>
            <a:r>
              <a:rPr dirty="0" sz="1350" spc="-10"/>
              <a:t>vienen</a:t>
            </a:r>
            <a:r>
              <a:rPr dirty="0" sz="1350" spc="-5"/>
              <a:t> </a:t>
            </a:r>
            <a:r>
              <a:rPr dirty="0" sz="1350" spc="-10"/>
              <a:t>dadas</a:t>
            </a:r>
            <a:r>
              <a:rPr dirty="0" sz="1350" spc="-5"/>
              <a:t> </a:t>
            </a:r>
            <a:r>
              <a:rPr dirty="0" sz="1350" spc="-10"/>
              <a:t>por</a:t>
            </a:r>
            <a:r>
              <a:rPr dirty="0" sz="1350" spc="-5"/>
              <a:t> </a:t>
            </a:r>
            <a:r>
              <a:rPr dirty="0" sz="1350" spc="-10"/>
              <a:t>el</a:t>
            </a:r>
            <a:r>
              <a:rPr dirty="0" sz="1350" spc="-5"/>
              <a:t> </a:t>
            </a:r>
            <a:r>
              <a:rPr dirty="0" sz="1350" spc="-10"/>
              <a:t>World</a:t>
            </a:r>
            <a:r>
              <a:rPr dirty="0" sz="1350" spc="-5"/>
              <a:t> </a:t>
            </a:r>
            <a:r>
              <a:rPr dirty="0" sz="1350" spc="-10"/>
              <a:t>Wide</a:t>
            </a:r>
            <a:r>
              <a:rPr dirty="0" sz="1350" spc="-5"/>
              <a:t> </a:t>
            </a:r>
            <a:r>
              <a:rPr dirty="0" sz="1350" spc="-10"/>
              <a:t>Web</a:t>
            </a:r>
            <a:r>
              <a:rPr dirty="0" sz="1350" spc="-5"/>
              <a:t> </a:t>
            </a:r>
            <a:r>
              <a:rPr dirty="0" sz="1350" spc="-10"/>
              <a:t>Consortium</a:t>
            </a:r>
            <a:r>
              <a:rPr dirty="0" sz="1350" spc="-5"/>
              <a:t> </a:t>
            </a:r>
            <a:r>
              <a:rPr dirty="0" sz="1350" spc="-10"/>
              <a:t>o</a:t>
            </a:r>
            <a:r>
              <a:rPr dirty="0" sz="1350" spc="-5"/>
              <a:t> </a:t>
            </a:r>
            <a:r>
              <a:rPr dirty="0" sz="1350" spc="-10"/>
              <a:t>W3C&lt;/li&gt;</a:t>
            </a:r>
            <a:endParaRPr sz="1350"/>
          </a:p>
          <a:p>
            <a:pPr marL="227457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&lt;/ul&gt;</a:t>
            </a:r>
            <a:endParaRPr sz="1350"/>
          </a:p>
          <a:p>
            <a:pPr marL="1897380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&lt;/li&gt;</a:t>
            </a:r>
            <a:endParaRPr sz="1350"/>
          </a:p>
          <a:p>
            <a:pPr marL="152082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&lt;/ul&gt;</a:t>
            </a:r>
            <a:endParaRPr sz="1350"/>
          </a:p>
          <a:p>
            <a:pPr marL="114363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&lt;/li&gt;</a:t>
            </a:r>
            <a:r>
              <a:rPr dirty="0" sz="1350" spc="-5"/>
              <a:t> </a:t>
            </a:r>
            <a:r>
              <a:rPr dirty="0" sz="1350" spc="-235"/>
              <a:t>&lt;!-­‐-­‐Ahora</a:t>
            </a:r>
            <a:r>
              <a:rPr dirty="0" sz="1350" spc="-5"/>
              <a:t> </a:t>
            </a:r>
            <a:r>
              <a:rPr dirty="0" sz="1350" spc="-10"/>
              <a:t>podemos</a:t>
            </a:r>
            <a:r>
              <a:rPr dirty="0" sz="1350" spc="-5"/>
              <a:t> </a:t>
            </a:r>
            <a:r>
              <a:rPr dirty="0" sz="1350" spc="-10"/>
              <a:t>cerrar</a:t>
            </a:r>
            <a:r>
              <a:rPr dirty="0" sz="1350" spc="-5"/>
              <a:t> </a:t>
            </a:r>
            <a:r>
              <a:rPr dirty="0" sz="1350" spc="-10"/>
              <a:t>el</a:t>
            </a:r>
            <a:r>
              <a:rPr dirty="0" sz="1350" spc="-5"/>
              <a:t> </a:t>
            </a:r>
            <a:r>
              <a:rPr dirty="0" sz="1350" spc="-10"/>
              <a:t>&lt;li&gt;</a:t>
            </a:r>
            <a:r>
              <a:rPr dirty="0" sz="1350" spc="-5"/>
              <a:t> </a:t>
            </a:r>
            <a:r>
              <a:rPr dirty="0" sz="1350" spc="-434"/>
              <a:t>-­‐-­‐&gt;</a:t>
            </a:r>
            <a:endParaRPr sz="1350"/>
          </a:p>
          <a:p>
            <a:pPr marL="860425">
              <a:lnSpc>
                <a:spcPct val="100000"/>
              </a:lnSpc>
              <a:spcBef>
                <a:spcPts val="690"/>
              </a:spcBef>
            </a:pPr>
            <a:r>
              <a:rPr dirty="0" sz="1350" spc="-10"/>
              <a:t>&lt;/ol&gt;</a:t>
            </a:r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157220" y="927502"/>
            <a:ext cx="6690359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282892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lis</a:t>
            </a:r>
            <a:r>
              <a:rPr dirty="0" sz="4000" spc="-44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ani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 spc="-280">
                <a:solidFill>
                  <a:srgbClr val="FFFFFF"/>
                </a:solidFill>
                <a:latin typeface="Frontage Outline"/>
                <a:cs typeface="Frontage Outline"/>
              </a:rPr>
              <a:t>d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93440" y="622702"/>
            <a:ext cx="621792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3910" marR="5080" indent="-791845">
              <a:lnSpc>
                <a:spcPct val="100000"/>
              </a:lnSpc>
              <a:tabLst>
                <a:tab pos="519874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estru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c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tu</a:t>
            </a:r>
            <a:r>
              <a:rPr dirty="0" sz="4000" spc="-120">
                <a:solidFill>
                  <a:srgbClr val="FFFFFF"/>
                </a:solidFill>
                <a:latin typeface="Frontage Outline"/>
                <a:cs typeface="Frontage Outline"/>
              </a:rPr>
              <a:t>r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	de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 documen</a:t>
            </a:r>
            <a:r>
              <a:rPr dirty="0" sz="4000" spc="-20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o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908300"/>
            <a:ext cx="10972800" cy="51308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&lt;html&gt;</a:t>
            </a:r>
            <a:endParaRPr sz="1850">
              <a:latin typeface="Consolas"/>
              <a:cs typeface="Consolas"/>
            </a:endParaRPr>
          </a:p>
          <a:p>
            <a:pPr marL="676275">
              <a:lnSpc>
                <a:spcPct val="100000"/>
              </a:lnSpc>
              <a:spcBef>
                <a:spcPts val="1360"/>
              </a:spcBef>
            </a:pP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1850">
              <a:latin typeface="Consolas"/>
              <a:cs typeface="Consolas"/>
            </a:endParaRPr>
          </a:p>
          <a:p>
            <a:pPr marL="1061720">
              <a:lnSpc>
                <a:spcPct val="100000"/>
              </a:lnSpc>
              <a:spcBef>
                <a:spcPts val="1360"/>
              </a:spcBef>
            </a:pP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&lt;title&gt;Documento</a:t>
            </a: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HTML&lt;/title&gt;</a:t>
            </a:r>
            <a:endParaRPr sz="1850">
              <a:latin typeface="Consolas"/>
              <a:cs typeface="Consolas"/>
            </a:endParaRPr>
          </a:p>
          <a:p>
            <a:pPr marL="676275">
              <a:lnSpc>
                <a:spcPct val="100000"/>
              </a:lnSpc>
              <a:spcBef>
                <a:spcPts val="1410"/>
              </a:spcBef>
            </a:pP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1800">
              <a:latin typeface="Consolas"/>
              <a:cs typeface="Consolas"/>
            </a:endParaRPr>
          </a:p>
          <a:p>
            <a:pPr marL="676275">
              <a:lnSpc>
                <a:spcPct val="100000"/>
              </a:lnSpc>
              <a:spcBef>
                <a:spcPts val="1420"/>
              </a:spcBef>
            </a:pP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1800">
              <a:latin typeface="Consolas"/>
              <a:cs typeface="Consolas"/>
            </a:endParaRPr>
          </a:p>
          <a:p>
            <a:pPr marL="1189990" marR="1294765" indent="-128905">
              <a:lnSpc>
                <a:spcPct val="165600"/>
              </a:lnSpc>
            </a:pP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&lt;p&gt;&lt;strong&gt;HTML&lt;/strong&gt;</a:t>
            </a:r>
            <a:r>
              <a:rPr dirty="0" sz="18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(HyperText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Markup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Language)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es</a:t>
            </a:r>
            <a:r>
              <a:rPr dirty="0" sz="18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un</a:t>
            </a:r>
            <a:r>
              <a:rPr dirty="0" sz="18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lenguaje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 de</a:t>
            </a:r>
            <a:r>
              <a:rPr dirty="0" sz="18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marcas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usado,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18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manera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predominante,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dirty="0" sz="18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18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elaboración</a:t>
            </a:r>
            <a:endParaRPr sz="1800">
              <a:latin typeface="Consolas"/>
              <a:cs typeface="Consolas"/>
            </a:endParaRPr>
          </a:p>
          <a:p>
            <a:pPr marL="1189990">
              <a:lnSpc>
                <a:spcPct val="100000"/>
              </a:lnSpc>
              <a:spcBef>
                <a:spcPts val="1420"/>
              </a:spcBef>
            </a:pP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18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páginas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web.&lt;/p&gt;</a:t>
            </a:r>
            <a:endParaRPr sz="1800">
              <a:latin typeface="Consolas"/>
              <a:cs typeface="Consolas"/>
            </a:endParaRPr>
          </a:p>
          <a:p>
            <a:pPr marL="1189990">
              <a:lnSpc>
                <a:spcPct val="100000"/>
              </a:lnSpc>
              <a:spcBef>
                <a:spcPts val="1370"/>
              </a:spcBef>
            </a:pP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&lt;img</a:t>
            </a:r>
            <a:r>
              <a:rPr dirty="0" sz="185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src=“imagen.png”</a:t>
            </a: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alt=“imagen”</a:t>
            </a:r>
            <a:r>
              <a:rPr dirty="0" sz="185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1850">
              <a:latin typeface="Consolas"/>
              <a:cs typeface="Consolas"/>
            </a:endParaRPr>
          </a:p>
          <a:p>
            <a:pPr marL="676275">
              <a:lnSpc>
                <a:spcPct val="100000"/>
              </a:lnSpc>
              <a:spcBef>
                <a:spcPts val="1360"/>
              </a:spcBef>
            </a:pPr>
            <a:r>
              <a:rPr dirty="0" sz="1850" spc="-15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1850">
              <a:latin typeface="Consolas"/>
              <a:cs typeface="Consolas"/>
            </a:endParaRPr>
          </a:p>
          <a:p>
            <a:pPr marL="162560">
              <a:lnSpc>
                <a:spcPct val="100000"/>
              </a:lnSpc>
              <a:spcBef>
                <a:spcPts val="1410"/>
              </a:spcBef>
            </a:pPr>
            <a:r>
              <a:rPr dirty="0" sz="1800" spc="15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E6A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38400" y="3253157"/>
            <a:ext cx="8128000" cy="645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8900" y="3316657"/>
            <a:ext cx="7747000" cy="607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202" rIns="0" bIns="0" rtlCol="0" vert="horz">
            <a:spAutoFit/>
          </a:bodyPr>
          <a:lstStyle/>
          <a:p>
            <a:pPr marL="3741420">
              <a:lnSpc>
                <a:spcPts val="4620"/>
              </a:lnSpc>
            </a:pPr>
            <a:r>
              <a:rPr dirty="0" sz="4000" spc="-80">
                <a:solidFill>
                  <a:srgbClr val="FFFFFF"/>
                </a:solidFill>
              </a:rPr>
              <a:t>E</a:t>
            </a:r>
            <a:r>
              <a:rPr dirty="0" sz="4000">
                <a:solidFill>
                  <a:srgbClr val="FFFFFF"/>
                </a:solidFill>
              </a:rPr>
              <a:t>je</a:t>
            </a:r>
            <a:r>
              <a:rPr dirty="0" sz="4000" spc="-120">
                <a:solidFill>
                  <a:srgbClr val="FFFFFF"/>
                </a:solidFill>
              </a:rPr>
              <a:t>r</a:t>
            </a:r>
            <a:r>
              <a:rPr dirty="0" sz="4000">
                <a:solidFill>
                  <a:srgbClr val="FFFFFF"/>
                </a:solidFill>
              </a:rPr>
              <a:t>cicio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183925" y="1916187"/>
            <a:ext cx="10637520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38500" marR="5080" indent="-3226435">
              <a:lnSpc>
                <a:spcPct val="100000"/>
              </a:lnSpc>
            </a:pP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Determi</a:t>
            </a:r>
            <a:r>
              <a:rPr dirty="0" sz="3500" spc="-4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5">
                <a:solidFill>
                  <a:srgbClr val="FFFFFF"/>
                </a:solidFill>
                <a:latin typeface="Lucida Sans"/>
                <a:cs typeface="Lucida Sans"/>
              </a:rPr>
              <a:t>código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20">
                <a:solidFill>
                  <a:srgbClr val="FFFFFF"/>
                </a:solidFill>
                <a:latin typeface="Lucida Sans"/>
                <a:cs typeface="Lucida Sans"/>
              </a:rPr>
              <a:t>HTML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cor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esponde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sigu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9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 lista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0">
                <a:solidFill>
                  <a:srgbClr val="FFFFFF"/>
                </a:solidFill>
                <a:latin typeface="Lucida Sans"/>
                <a:cs typeface="Lucida Sans"/>
              </a:rPr>
              <a:t>comp</a:t>
            </a:r>
            <a:r>
              <a:rPr dirty="0" sz="3500" spc="-13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: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002452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solidFill>
                  <a:srgbClr val="FFFFFF"/>
                </a:solidFill>
                <a:latin typeface="Frontage Outline"/>
                <a:cs typeface="Frontage Outline"/>
              </a:rPr>
              <a:t>im</a:t>
            </a:r>
            <a:r>
              <a:rPr dirty="0" sz="2500" spc="-50">
                <a:solidFill>
                  <a:srgbClr val="FFFFFF"/>
                </a:solidFill>
                <a:latin typeface="Frontage Outline"/>
                <a:cs typeface="Frontage Outline"/>
              </a:rPr>
              <a:t>á</a:t>
            </a:r>
            <a:r>
              <a:rPr dirty="0" sz="2500">
                <a:solidFill>
                  <a:srgbClr val="FFFFFF"/>
                </a:solidFill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ab</a:t>
            </a:r>
            <a:r>
              <a:rPr dirty="0" sz="3000" spc="-90">
                <a:latin typeface="Frontage Outline"/>
                <a:cs typeface="Frontage Outline"/>
              </a:rPr>
              <a:t>l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69565" y="2280219"/>
            <a:ext cx="7665720" cy="515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84785" marR="177165">
              <a:lnSpc>
                <a:spcPct val="100499"/>
              </a:lnSpc>
            </a:pP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6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53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ágenes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Lucida Sans"/>
                <a:cs typeface="Lucida Sans"/>
              </a:rPr>
              <a:t>son,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5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400" spc="-3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5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texto,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uno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 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400" spc="-1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eme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ás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4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-11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400" spc="-130" b="1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dirty="0" sz="3400" spc="-13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4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1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web.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499"/>
              </a:lnSpc>
            </a:pPr>
            <a:r>
              <a:rPr dirty="0" sz="3400" spc="13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odríamos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5">
                <a:solidFill>
                  <a:srgbClr val="FFFFFF"/>
                </a:solidFill>
                <a:latin typeface="Lucida Sans"/>
                <a:cs typeface="Lucida Sans"/>
              </a:rPr>
              <a:t>decir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existen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Lucida Sans"/>
                <a:cs typeface="Lucida Sans"/>
              </a:rPr>
              <a:t>dos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ipos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 i</a:t>
            </a:r>
            <a:r>
              <a:rPr dirty="0" sz="3400" spc="-53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agen,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4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-21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400" spc="-20" b="1">
                <a:solidFill>
                  <a:srgbClr val="FFFFFF"/>
                </a:solidFill>
                <a:latin typeface="Calibri"/>
                <a:cs typeface="Calibri"/>
              </a:rPr>
              <a:t>ágenes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7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" b="1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dirty="0" sz="3400" spc="-1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4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400" spc="-65" b="1">
                <a:solidFill>
                  <a:srgbClr val="FFFFFF"/>
                </a:solidFill>
                <a:latin typeface="Calibri"/>
                <a:cs typeface="Calibri"/>
              </a:rPr>
              <a:t>enido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que 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compañan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75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40">
                <a:solidFill>
                  <a:srgbClr val="FFFFFF"/>
                </a:solidFill>
                <a:latin typeface="Lucida Sans"/>
                <a:cs typeface="Lucida Sans"/>
              </a:rPr>
              <a:t>texto,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70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400" spc="-38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6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535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ágenes</a:t>
            </a:r>
            <a:r>
              <a:rPr dirty="0" sz="34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Lucida Sans"/>
                <a:cs typeface="Lucida Sans"/>
              </a:rPr>
              <a:t>(pequeños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4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400" spc="-50" b="1">
                <a:solidFill>
                  <a:srgbClr val="FFFFFF"/>
                </a:solidFill>
                <a:latin typeface="Calibri"/>
                <a:cs typeface="Calibri"/>
              </a:rPr>
              <a:t>conos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35">
                <a:solidFill>
                  <a:srgbClr val="FFFFFF"/>
                </a:solidFill>
                <a:latin typeface="Lucida Sans"/>
                <a:cs typeface="Lucida Sans"/>
              </a:rPr>
              <a:t>listas,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8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400" spc="-105" b="1">
                <a:solidFill>
                  <a:srgbClr val="FFFFFF"/>
                </a:solidFill>
                <a:latin typeface="Calibri"/>
                <a:cs typeface="Calibri"/>
              </a:rPr>
              <a:t>ondos</a:t>
            </a:r>
            <a:r>
              <a:rPr dirty="0" sz="34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dirty="0" sz="3400" spc="-305">
                <a:solidFill>
                  <a:srgbClr val="FFFFFF"/>
                </a:solidFill>
                <a:latin typeface="Lucida Sans"/>
                <a:cs typeface="Lucida Sans"/>
              </a:rPr>
              <a:t>pági</a:t>
            </a:r>
            <a:r>
              <a:rPr dirty="0" sz="3400" spc="-39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400" spc="-180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70">
                <a:solidFill>
                  <a:srgbClr val="FFFFFF"/>
                </a:solidFill>
                <a:latin typeface="Lucida Sans"/>
                <a:cs typeface="Lucida Sans"/>
              </a:rPr>
              <a:t>etc.)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10">
                <a:solidFill>
                  <a:srgbClr val="FFFFFF"/>
                </a:solidFill>
                <a:latin typeface="Lucida Sans"/>
                <a:cs typeface="Lucida Sans"/>
              </a:rPr>
              <a:t>cuya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0">
                <a:solidFill>
                  <a:srgbClr val="FFFFFF"/>
                </a:solidFill>
                <a:latin typeface="Lucida Sans"/>
                <a:cs typeface="Lucida Sans"/>
              </a:rPr>
              <a:t>función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400" spc="-22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400" spc="-260">
                <a:solidFill>
                  <a:srgbClr val="FFFFFF"/>
                </a:solidFill>
                <a:latin typeface="Lucida Sans"/>
                <a:cs typeface="Lucida Sans"/>
              </a:rPr>
              <a:t>ene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"/>
                <a:cs typeface="Lucida Sans"/>
              </a:rPr>
              <a:t>que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54">
                <a:solidFill>
                  <a:srgbClr val="FFFFFF"/>
                </a:solidFill>
                <a:latin typeface="Lucida Sans"/>
                <a:cs typeface="Lucida Sans"/>
              </a:rPr>
              <a:t>ver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Lucida Sans"/>
                <a:cs typeface="Lucida Sans"/>
              </a:rPr>
              <a:t>con</a:t>
            </a:r>
            <a:r>
              <a:rPr dirty="0" sz="34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Lucida Sans"/>
                <a:cs typeface="Lucida Sans"/>
              </a:rPr>
              <a:t>diseño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32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400" spc="-19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400" spc="-2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Lucida Sans"/>
                <a:cs typeface="Lucida Sans"/>
              </a:rPr>
              <a:t>web.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13895" y="5493189"/>
            <a:ext cx="3377565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&lt;img&gt;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 sz="5000" spc="-54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290">
                <a:solidFill>
                  <a:srgbClr val="FFFFFF"/>
                </a:solidFill>
                <a:latin typeface="Lucida Sans"/>
                <a:cs typeface="Lucida Sans"/>
              </a:rPr>
              <a:t>c,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10">
                <a:solidFill>
                  <a:srgbClr val="FFFFFF"/>
                </a:solidFill>
                <a:latin typeface="Lucida Sans"/>
                <a:cs typeface="Lucida Sans"/>
              </a:rPr>
              <a:t>alt,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52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55">
                <a:solidFill>
                  <a:srgbClr val="FFFFFF"/>
                </a:solidFill>
                <a:latin typeface="Lucida Sans"/>
                <a:cs typeface="Lucida Sans"/>
              </a:rPr>
              <a:t>ame,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40">
                <a:solidFill>
                  <a:srgbClr val="FFFFFF"/>
                </a:solidFill>
                <a:latin typeface="Lucida Sans"/>
                <a:cs typeface="Lucida Sans"/>
              </a:rPr>
              <a:t>height,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505">
                <a:solidFill>
                  <a:srgbClr val="FFFFFF"/>
                </a:solidFill>
                <a:latin typeface="Lucida Sans"/>
                <a:cs typeface="Lucida Sans"/>
              </a:rPr>
              <a:t>w</a:t>
            </a:r>
            <a:r>
              <a:rPr dirty="0" sz="5000" spc="-24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545">
                <a:solidFill>
                  <a:srgbClr val="FFFFFF"/>
                </a:solidFill>
                <a:latin typeface="Lucida Sans"/>
                <a:cs typeface="Lucida Sans"/>
              </a:rPr>
              <a:t>dth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-310">
                <a:solidFill>
                  <a:srgbClr val="FFFFFF"/>
                </a:solidFill>
                <a:latin typeface="Lucida Sans"/>
                <a:cs typeface="Lucida Sans"/>
              </a:rPr>
              <a:t>Línea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961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96100"/>
            <a:ext cx="11582400" cy="838200"/>
          </a:xfrm>
          <a:custGeom>
            <a:avLst/>
            <a:gdLst/>
            <a:ahLst/>
            <a:cxnLst/>
            <a:rect l="l" t="t" r="r" b="b"/>
            <a:pathLst>
              <a:path w="11582400" h="838200">
                <a:moveTo>
                  <a:pt x="0" y="0"/>
                </a:moveTo>
                <a:lnTo>
                  <a:pt x="11582400" y="0"/>
                </a:lnTo>
                <a:lnTo>
                  <a:pt x="11582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27287" y="7098390"/>
            <a:ext cx="815022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50">
                <a:latin typeface="Lucida Sans"/>
                <a:cs typeface="Lucida Sans"/>
              </a:rPr>
              <a:t>incluir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40">
                <a:latin typeface="Lucida Sans"/>
                <a:cs typeface="Lucida Sans"/>
              </a:rPr>
              <a:t>i</a:t>
            </a:r>
            <a:r>
              <a:rPr dirty="0" sz="3000" spc="-470">
                <a:latin typeface="Lucida Sans"/>
                <a:cs typeface="Lucida Sans"/>
              </a:rPr>
              <a:t>m</a:t>
            </a:r>
            <a:r>
              <a:rPr dirty="0" sz="3000" spc="-240">
                <a:latin typeface="Lucida Sans"/>
                <a:cs typeface="Lucida Sans"/>
              </a:rPr>
              <a:t>ágenes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29">
                <a:latin typeface="Lucida Sans"/>
                <a:cs typeface="Lucida Sans"/>
              </a:rPr>
              <a:t>en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45">
                <a:latin typeface="Lucida Sans"/>
                <a:cs typeface="Lucida Sans"/>
              </a:rPr>
              <a:t>los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90">
                <a:latin typeface="Lucida Sans"/>
                <a:cs typeface="Lucida Sans"/>
              </a:rPr>
              <a:t>docume</a:t>
            </a:r>
            <a:r>
              <a:rPr dirty="0" sz="3000" spc="-315">
                <a:latin typeface="Lucida Sans"/>
                <a:cs typeface="Lucida Sans"/>
              </a:rPr>
              <a:t>n</a:t>
            </a:r>
            <a:r>
              <a:rPr dirty="0" sz="3000" spc="-300">
                <a:latin typeface="Lucida Sans"/>
                <a:cs typeface="Lucida Sans"/>
              </a:rPr>
              <a:t>tos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02" rIns="0" bIns="0" rtlCol="0" vert="horz">
            <a:spAutoFit/>
          </a:bodyPr>
          <a:lstStyle/>
          <a:p>
            <a:pPr marL="3782060">
              <a:lnSpc>
                <a:spcPts val="4720"/>
              </a:lnSpc>
            </a:pPr>
            <a:r>
              <a:rPr dirty="0" sz="4000">
                <a:solidFill>
                  <a:srgbClr val="FFFFFF"/>
                </a:solidFill>
              </a:rPr>
              <a:t>Im</a:t>
            </a:r>
            <a:r>
              <a:rPr dirty="0" sz="4000" spc="-80">
                <a:solidFill>
                  <a:srgbClr val="FFFFFF"/>
                </a:solidFill>
              </a:rPr>
              <a:t>á</a:t>
            </a:r>
            <a:r>
              <a:rPr dirty="0" sz="4000">
                <a:solidFill>
                  <a:srgbClr val="FFFFFF"/>
                </a:solidFill>
              </a:rPr>
              <a:t>genes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270000" y="4483100"/>
            <a:ext cx="10464800" cy="1308100"/>
          </a:xfrm>
          <a:custGeom>
            <a:avLst/>
            <a:gdLst/>
            <a:ahLst/>
            <a:cxnLst/>
            <a:rect l="l" t="t" r="r" b="b"/>
            <a:pathLst>
              <a:path w="10464800" h="1308100">
                <a:moveTo>
                  <a:pt x="0" y="0"/>
                </a:moveTo>
                <a:lnTo>
                  <a:pt x="10464800" y="0"/>
                </a:lnTo>
                <a:lnTo>
                  <a:pt x="10464800" y="1308100"/>
                </a:lnTo>
                <a:lnTo>
                  <a:pt x="0" y="130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0000" y="4483100"/>
            <a:ext cx="10464800" cy="1308100"/>
          </a:xfrm>
          <a:custGeom>
            <a:avLst/>
            <a:gdLst/>
            <a:ahLst/>
            <a:cxnLst/>
            <a:rect l="l" t="t" r="r" b="b"/>
            <a:pathLst>
              <a:path w="10464800" h="1308100">
                <a:moveTo>
                  <a:pt x="0" y="0"/>
                </a:moveTo>
                <a:lnTo>
                  <a:pt x="10464800" y="0"/>
                </a:lnTo>
                <a:lnTo>
                  <a:pt x="10464800" y="1308100"/>
                </a:lnTo>
                <a:lnTo>
                  <a:pt x="0" y="13081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87470" y="4681800"/>
            <a:ext cx="8230234" cy="901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8314" marR="5080" indent="-1746250">
              <a:lnSpc>
                <a:spcPct val="1467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&lt;img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src="/imagenes/f01.jpg"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alt="Fotografía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1”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width="200"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height="350"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6183" y="4609906"/>
            <a:ext cx="3228187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77463" y="2433079"/>
            <a:ext cx="3859933" cy="2645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20800" y="2552700"/>
            <a:ext cx="2755900" cy="838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7625" marR="41910" indent="444500">
              <a:lnSpc>
                <a:spcPct val="100000"/>
              </a:lnSpc>
              <a:tabLst>
                <a:tab pos="848994" algn="l"/>
                <a:tab pos="1917064" algn="l"/>
              </a:tabLst>
            </a:pPr>
            <a:r>
              <a:rPr dirty="0" sz="2500">
                <a:latin typeface="Frontage Outline"/>
                <a:cs typeface="Frontage Outline"/>
              </a:rPr>
              <a:t>Ru</a:t>
            </a:r>
            <a:r>
              <a:rPr dirty="0" sz="2500" spc="-27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a	a</a:t>
            </a:r>
            <a:r>
              <a:rPr dirty="0" sz="2500">
                <a:latin typeface="Frontage Outline"/>
                <a:cs typeface="Frontage Outline"/>
              </a:rPr>
              <a:t> </a:t>
            </a:r>
            <a:r>
              <a:rPr dirty="0" sz="2500" spc="-75">
                <a:latin typeface="Frontage Outline"/>
                <a:cs typeface="Frontage Outline"/>
              </a:rPr>
              <a:t>l</a:t>
            </a:r>
            <a:r>
              <a:rPr dirty="0" sz="2500">
                <a:latin typeface="Frontage Outline"/>
                <a:cs typeface="Frontage Outline"/>
              </a:rPr>
              <a:t>a	im</a:t>
            </a:r>
            <a:r>
              <a:rPr dirty="0" sz="2500" spc="-50">
                <a:latin typeface="Frontage Outline"/>
                <a:cs typeface="Frontage Outline"/>
              </a:rPr>
              <a:t>a</a:t>
            </a:r>
            <a:r>
              <a:rPr dirty="0" sz="2500">
                <a:latin typeface="Frontage Outline"/>
                <a:cs typeface="Frontage Outline"/>
              </a:rPr>
              <a:t>gen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57127" y="4597110"/>
            <a:ext cx="2246312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88592" y="2819982"/>
            <a:ext cx="2187874" cy="2245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331200" y="1968500"/>
            <a:ext cx="3365500" cy="838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9530" marR="34925" indent="880744">
              <a:lnSpc>
                <a:spcPct val="100000"/>
              </a:lnSpc>
            </a:pPr>
            <a:r>
              <a:rPr dirty="0" sz="2500">
                <a:latin typeface="Frontage Outline"/>
                <a:cs typeface="Frontage Outline"/>
              </a:rPr>
              <a:t>Tex</a:t>
            </a:r>
            <a:r>
              <a:rPr dirty="0" sz="2500" spc="-12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o</a:t>
            </a:r>
            <a:r>
              <a:rPr dirty="0" sz="2500">
                <a:latin typeface="Frontage Outline"/>
                <a:cs typeface="Frontage Outline"/>
              </a:rPr>
              <a:t> a</a:t>
            </a:r>
            <a:r>
              <a:rPr dirty="0" sz="2500" spc="-300">
                <a:latin typeface="Frontage Outline"/>
                <a:cs typeface="Frontage Outline"/>
              </a:rPr>
              <a:t>l</a:t>
            </a:r>
            <a:r>
              <a:rPr dirty="0" sz="2500">
                <a:latin typeface="Frontage Outline"/>
                <a:cs typeface="Frontage Outline"/>
              </a:rPr>
              <a:t>tern</a:t>
            </a:r>
            <a:r>
              <a:rPr dirty="0" sz="2500" spc="-250">
                <a:latin typeface="Frontage Outline"/>
                <a:cs typeface="Frontage Outline"/>
              </a:rPr>
              <a:t>a</a:t>
            </a:r>
            <a:r>
              <a:rPr dirty="0" sz="2500">
                <a:latin typeface="Frontage Outline"/>
                <a:cs typeface="Frontage Outline"/>
              </a:rPr>
              <a:t>ti</a:t>
            </a:r>
            <a:r>
              <a:rPr dirty="0" sz="2500" spc="-150">
                <a:latin typeface="Frontage Outline"/>
                <a:cs typeface="Frontage Outline"/>
              </a:rPr>
              <a:t>v</a:t>
            </a:r>
            <a:r>
              <a:rPr dirty="0" sz="2500">
                <a:latin typeface="Frontage Outline"/>
                <a:cs typeface="Frontage Outline"/>
              </a:rPr>
              <a:t>o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95898" y="5130030"/>
            <a:ext cx="908754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49500" y="5155062"/>
            <a:ext cx="3730015" cy="24522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85360" y="7205287"/>
            <a:ext cx="167449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90"/>
              </a:lnSpc>
            </a:pPr>
            <a:r>
              <a:rPr dirty="0" sz="2500">
                <a:latin typeface="Frontage Outline"/>
                <a:cs typeface="Frontage Outline"/>
              </a:rPr>
              <a:t>Ancho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46167" y="5130030"/>
            <a:ext cx="908754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74320" y="5155062"/>
            <a:ext cx="1974479" cy="23506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188010" y="7100982"/>
            <a:ext cx="122428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90"/>
              </a:lnSpc>
            </a:pPr>
            <a:r>
              <a:rPr dirty="0" sz="2500">
                <a:latin typeface="Frontage Outline"/>
                <a:cs typeface="Frontage Outline"/>
              </a:rPr>
              <a:t>A</a:t>
            </a:r>
            <a:r>
              <a:rPr dirty="0" sz="2500" spc="-300">
                <a:latin typeface="Frontage Outline"/>
                <a:cs typeface="Frontage Outline"/>
              </a:rPr>
              <a:t>l</a:t>
            </a:r>
            <a:r>
              <a:rPr dirty="0" sz="2500" spc="-125">
                <a:latin typeface="Frontage Outline"/>
                <a:cs typeface="Frontage Outline"/>
              </a:rPr>
              <a:t>t</a:t>
            </a:r>
            <a:r>
              <a:rPr dirty="0" sz="2500">
                <a:latin typeface="Frontage Outline"/>
                <a:cs typeface="Frontage Outline"/>
              </a:rPr>
              <a:t>o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1451" y="927502"/>
            <a:ext cx="704215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2773045" algn="l"/>
                <a:tab pos="40582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Ma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de	im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gen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109" y="2221218"/>
            <a:ext cx="11249025" cy="527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898525" marR="890905">
              <a:lnSpc>
                <a:spcPct val="100000"/>
              </a:lnSpc>
            </a:pPr>
            <a:r>
              <a:rPr dirty="0" sz="3500" spc="-9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apa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agen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permite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dife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5">
                <a:solidFill>
                  <a:srgbClr val="FFFFFF"/>
                </a:solidFill>
                <a:latin typeface="Lucida Sans"/>
                <a:cs typeface="Lucida Sans"/>
              </a:rPr>
              <a:t>tes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525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95">
                <a:solidFill>
                  <a:srgbClr val="FFFFFF"/>
                </a:solidFill>
                <a:latin typeface="Lucida Sans"/>
                <a:cs typeface="Lucida Sans"/>
              </a:rPr>
              <a:t>"</a:t>
            </a:r>
            <a:r>
              <a:rPr dirty="0" sz="3500" spc="-20" b="1">
                <a:solidFill>
                  <a:srgbClr val="FFFFFF"/>
                </a:solidFill>
                <a:latin typeface="Calibri"/>
                <a:cs typeface="Calibri"/>
              </a:rPr>
              <a:t>pinc</a:t>
            </a: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500" spc="1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500" spc="-35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3500" spc="-95">
                <a:solidFill>
                  <a:srgbClr val="FFFFFF"/>
                </a:solidFill>
                <a:latin typeface="Lucida Sans"/>
                <a:cs typeface="Lucida Sans"/>
              </a:rPr>
              <a:t>"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7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agen.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782320" marR="774700">
              <a:lnSpc>
                <a:spcPct val="100000"/>
              </a:lnSpc>
            </a:pPr>
            <a:r>
              <a:rPr dirty="0" sz="3500" spc="-3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15">
                <a:solidFill>
                  <a:srgbClr val="FFFFFF"/>
                </a:solidFill>
                <a:latin typeface="Lucida Sans"/>
                <a:cs typeface="Lucida Sans"/>
              </a:rPr>
              <a:t>suario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pinchar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09">
                <a:solidFill>
                  <a:srgbClr val="FFFFFF"/>
                </a:solidFill>
                <a:latin typeface="Lucida Sans"/>
                <a:cs typeface="Lucida Sans"/>
              </a:rPr>
              <a:t>sob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35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4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525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defi</a:t>
            </a:r>
            <a:r>
              <a:rPr dirty="0" sz="3500" spc="-45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das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5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18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puede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apu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3500" spc="-300">
                <a:solidFill>
                  <a:srgbClr val="FFFFFF"/>
                </a:solidFill>
                <a:latin typeface="Lucida Sans"/>
                <a:cs typeface="Lucida Sans"/>
              </a:rPr>
              <a:t>tar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endParaRPr sz="3500">
              <a:latin typeface="Lucida Sans"/>
              <a:cs typeface="Lucida Sans"/>
            </a:endParaRPr>
          </a:p>
          <a:p>
            <a:pPr algn="ctr" marL="106045">
              <a:lnSpc>
                <a:spcPct val="100000"/>
              </a:lnSpc>
            </a:pPr>
            <a:r>
              <a:rPr dirty="0" sz="3500" spc="-95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500" spc="-17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3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210" b="1">
                <a:solidFill>
                  <a:srgbClr val="FFFFFF"/>
                </a:solidFill>
                <a:latin typeface="Calibri"/>
                <a:cs typeface="Calibri"/>
              </a:rPr>
              <a:t>URL</a:t>
            </a:r>
            <a:r>
              <a:rPr dirty="0" sz="35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500" spc="5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500" spc="-5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3500" spc="-65" b="1">
                <a:solidFill>
                  <a:srgbClr val="FFFFFF"/>
                </a:solidFill>
                <a:latin typeface="Calibri"/>
                <a:cs typeface="Calibri"/>
              </a:rPr>
              <a:t>ere</a:t>
            </a:r>
            <a:r>
              <a:rPr dirty="0" sz="3500" spc="-4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500" spc="-12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500" spc="-4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3500" spc="-31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unque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el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so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apas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35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55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agen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se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ha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45">
                <a:solidFill>
                  <a:srgbClr val="FFFFFF"/>
                </a:solidFill>
                <a:latin typeface="Lucida Sans"/>
                <a:cs typeface="Lucida Sans"/>
              </a:rPr>
              <a:t>educ</a:t>
            </a:r>
            <a:r>
              <a:rPr dirty="0" sz="3500" spc="-21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95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mucho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85">
                <a:solidFill>
                  <a:srgbClr val="FFFFFF"/>
                </a:solidFill>
                <a:latin typeface="Lucida Sans"/>
                <a:cs typeface="Lucida Sans"/>
              </a:rPr>
              <a:t>los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úl</a:t>
            </a:r>
            <a:r>
              <a:rPr dirty="0" sz="3500" spc="-229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330">
                <a:solidFill>
                  <a:srgbClr val="FFFFFF"/>
                </a:solidFill>
                <a:latin typeface="Lucida Sans"/>
                <a:cs typeface="Lucida Sans"/>
              </a:rPr>
              <a:t>imos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5">
                <a:solidFill>
                  <a:srgbClr val="FFFFFF"/>
                </a:solidFill>
                <a:latin typeface="Lucida Sans"/>
                <a:cs typeface="Lucida Sans"/>
              </a:rPr>
              <a:t>años,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20">
                <a:solidFill>
                  <a:srgbClr val="FFFFFF"/>
                </a:solidFill>
                <a:latin typeface="Lucida Sans"/>
                <a:cs typeface="Lucida Sans"/>
              </a:rPr>
              <a:t>siguen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6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3500" spc="-17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340">
                <a:solidFill>
                  <a:srgbClr val="FFFFFF"/>
                </a:solidFill>
                <a:latin typeface="Lucida Sans"/>
                <a:cs typeface="Lucida Sans"/>
              </a:rPr>
              <a:t>endo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muy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59">
                <a:solidFill>
                  <a:srgbClr val="FFFFFF"/>
                </a:solidFill>
                <a:latin typeface="Lucida Sans"/>
                <a:cs typeface="Lucida Sans"/>
              </a:rPr>
              <a:t>ú</a:t>
            </a:r>
            <a:r>
              <a:rPr dirty="0" sz="3500" spc="-24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dirty="0" sz="3500" spc="-21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3500" spc="-18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es,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0">
                <a:solidFill>
                  <a:srgbClr val="FFFFFF"/>
                </a:solidFill>
                <a:latin typeface="Lucida Sans"/>
                <a:cs typeface="Lucida Sans"/>
              </a:rPr>
              <a:t>no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es</a:t>
            </a:r>
            <a:r>
              <a:rPr dirty="0" sz="3500" spc="-1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necesario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425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325">
                <a:solidFill>
                  <a:srgbClr val="FFFFFF"/>
                </a:solidFill>
                <a:latin typeface="Lucida Sans"/>
                <a:cs typeface="Lucida Sans"/>
              </a:rPr>
              <a:t>ecurrir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195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85">
                <a:solidFill>
                  <a:srgbClr val="FFFFFF"/>
                </a:solidFill>
                <a:latin typeface="Lucida Sans"/>
                <a:cs typeface="Lucida Sans"/>
              </a:rPr>
              <a:t>ot</a:t>
            </a:r>
            <a:r>
              <a:rPr dirty="0" sz="3500" spc="-39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3500" spc="-245">
                <a:solidFill>
                  <a:srgbClr val="FFFFFF"/>
                </a:solidFill>
                <a:latin typeface="Lucida Sans"/>
                <a:cs typeface="Lucida Sans"/>
              </a:rPr>
              <a:t>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Lucida Sans"/>
                <a:cs typeface="Lucida Sans"/>
              </a:rPr>
              <a:t>te</a:t>
            </a:r>
            <a:r>
              <a:rPr dirty="0" sz="3500" spc="-254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dirty="0" sz="3500" spc="-290">
                <a:solidFill>
                  <a:srgbClr val="FFFFFF"/>
                </a:solidFill>
                <a:latin typeface="Lucida Sans"/>
                <a:cs typeface="Lucida Sans"/>
              </a:rPr>
              <a:t>nologías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355">
                <a:solidFill>
                  <a:srgbClr val="FFFFFF"/>
                </a:solidFill>
                <a:latin typeface="Lucida Sans"/>
                <a:cs typeface="Lucida Sans"/>
              </a:rPr>
              <a:t>como</a:t>
            </a:r>
            <a:r>
              <a:rPr dirty="0" sz="3500" spc="-2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3500" spc="-95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dirty="0" sz="3500" spc="-95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3500" spc="-280">
                <a:solidFill>
                  <a:srgbClr val="FFFFFF"/>
                </a:solidFill>
                <a:latin typeface="Lucida Sans"/>
                <a:cs typeface="Lucida Sans"/>
              </a:rPr>
              <a:t>ash.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89166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50831" y="5275384"/>
            <a:ext cx="609600" cy="328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22662" y="1331629"/>
            <a:ext cx="3324860" cy="0"/>
          </a:xfrm>
          <a:custGeom>
            <a:avLst/>
            <a:gdLst/>
            <a:ahLst/>
            <a:cxnLst/>
            <a:rect l="l" t="t" r="r" b="b"/>
            <a:pathLst>
              <a:path w="3324859" h="0">
                <a:moveTo>
                  <a:pt x="0" y="0"/>
                </a:moveTo>
                <a:lnTo>
                  <a:pt x="3324359" y="0"/>
                </a:lnTo>
              </a:path>
            </a:pathLst>
          </a:custGeom>
          <a:ln w="35116">
            <a:solidFill>
              <a:srgbClr val="A0A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14351" y="4076654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 h="0">
                <a:moveTo>
                  <a:pt x="0" y="0"/>
                </a:moveTo>
                <a:lnTo>
                  <a:pt x="1264192" y="0"/>
                </a:lnTo>
              </a:path>
            </a:pathLst>
          </a:custGeom>
          <a:ln w="23410">
            <a:solidFill>
              <a:srgbClr val="C3D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6056" y="4064972"/>
            <a:ext cx="0" cy="923290"/>
          </a:xfrm>
          <a:custGeom>
            <a:avLst/>
            <a:gdLst/>
            <a:ahLst/>
            <a:cxnLst/>
            <a:rect l="l" t="t" r="r" b="b"/>
            <a:pathLst>
              <a:path w="0" h="923289">
                <a:moveTo>
                  <a:pt x="0" y="922795"/>
                </a:moveTo>
                <a:lnTo>
                  <a:pt x="0" y="0"/>
                </a:lnTo>
              </a:path>
            </a:pathLst>
          </a:custGeom>
          <a:ln w="23410">
            <a:solidFill>
              <a:srgbClr val="BCD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77220" y="4976088"/>
            <a:ext cx="913130" cy="0"/>
          </a:xfrm>
          <a:custGeom>
            <a:avLst/>
            <a:gdLst/>
            <a:ahLst/>
            <a:cxnLst/>
            <a:rect l="l" t="t" r="r" b="b"/>
            <a:pathLst>
              <a:path w="913130" h="0">
                <a:moveTo>
                  <a:pt x="0" y="0"/>
                </a:moveTo>
                <a:lnTo>
                  <a:pt x="913028" y="0"/>
                </a:lnTo>
              </a:path>
            </a:pathLst>
          </a:custGeom>
          <a:ln w="23410">
            <a:solidFill>
              <a:srgbClr val="C3D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0203" y="5209707"/>
            <a:ext cx="0" cy="911225"/>
          </a:xfrm>
          <a:custGeom>
            <a:avLst/>
            <a:gdLst/>
            <a:ahLst/>
            <a:cxnLst/>
            <a:rect l="l" t="t" r="r" b="b"/>
            <a:pathLst>
              <a:path w="0" h="911225">
                <a:moveTo>
                  <a:pt x="0" y="911114"/>
                </a:moveTo>
                <a:lnTo>
                  <a:pt x="0" y="0"/>
                </a:lnTo>
              </a:path>
            </a:pathLst>
          </a:custGeom>
          <a:ln w="11705">
            <a:solidFill>
              <a:srgbClr val="9CBF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14351" y="6109140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 h="0">
                <a:moveTo>
                  <a:pt x="0" y="0"/>
                </a:moveTo>
                <a:lnTo>
                  <a:pt x="1275897" y="0"/>
                </a:lnTo>
              </a:path>
            </a:pathLst>
          </a:custGeom>
          <a:ln w="23410">
            <a:solidFill>
              <a:srgbClr val="BFD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0782" y="8048180"/>
            <a:ext cx="10511790" cy="0"/>
          </a:xfrm>
          <a:custGeom>
            <a:avLst/>
            <a:gdLst/>
            <a:ahLst/>
            <a:cxnLst/>
            <a:rect l="l" t="t" r="r" b="b"/>
            <a:pathLst>
              <a:path w="10511790" h="0">
                <a:moveTo>
                  <a:pt x="0" y="0"/>
                </a:moveTo>
                <a:lnTo>
                  <a:pt x="10511530" y="0"/>
                </a:lnTo>
              </a:path>
            </a:pathLst>
          </a:custGeom>
          <a:ln w="1170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0549" y="8521258"/>
            <a:ext cx="10300970" cy="0"/>
          </a:xfrm>
          <a:custGeom>
            <a:avLst/>
            <a:gdLst/>
            <a:ahLst/>
            <a:cxnLst/>
            <a:rect l="l" t="t" r="r" b="b"/>
            <a:pathLst>
              <a:path w="10300970" h="0">
                <a:moveTo>
                  <a:pt x="0" y="0"/>
                </a:moveTo>
                <a:lnTo>
                  <a:pt x="10300831" y="0"/>
                </a:lnTo>
              </a:path>
            </a:pathLst>
          </a:custGeom>
          <a:ln w="35116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89886" y="1118816"/>
            <a:ext cx="241871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-40">
                <a:solidFill>
                  <a:srgbClr val="706E72"/>
                </a:solidFill>
                <a:latin typeface="Arial"/>
                <a:cs typeface="Arial"/>
              </a:rPr>
              <a:t>B</a:t>
            </a:r>
            <a:r>
              <a:rPr dirty="0" sz="1150" spc="15">
                <a:solidFill>
                  <a:srgbClr val="6B6B90"/>
                </a:solidFill>
                <a:latin typeface="Arial"/>
                <a:cs typeface="Arial"/>
              </a:rPr>
              <a:t>i</a:t>
            </a:r>
            <a:r>
              <a:rPr dirty="0" sz="1150" spc="114">
                <a:solidFill>
                  <a:srgbClr val="706E72"/>
                </a:solidFill>
                <a:latin typeface="Arial"/>
                <a:cs typeface="Arial"/>
              </a:rPr>
              <a:t>e</a:t>
            </a:r>
            <a:r>
              <a:rPr dirty="0" sz="1150" spc="-15">
                <a:solidFill>
                  <a:srgbClr val="706E72"/>
                </a:solidFill>
                <a:latin typeface="Arial"/>
                <a:cs typeface="Arial"/>
              </a:rPr>
              <a:t>n</a:t>
            </a:r>
            <a:r>
              <a:rPr dirty="0" sz="1150" spc="75">
                <a:solidFill>
                  <a:srgbClr val="706E72"/>
                </a:solidFill>
                <a:latin typeface="Arial"/>
                <a:cs typeface="Arial"/>
              </a:rPr>
              <a:t>ve</a:t>
            </a:r>
            <a:r>
              <a:rPr dirty="0" sz="1150" spc="105">
                <a:solidFill>
                  <a:srgbClr val="706E72"/>
                </a:solidFill>
                <a:latin typeface="Arial"/>
                <a:cs typeface="Arial"/>
              </a:rPr>
              <a:t>n</a:t>
            </a:r>
            <a:r>
              <a:rPr dirty="0" sz="1150" spc="15">
                <a:solidFill>
                  <a:srgbClr val="6B6B90"/>
                </a:solidFill>
                <a:latin typeface="Arial"/>
                <a:cs typeface="Arial"/>
              </a:rPr>
              <a:t>i</a:t>
            </a:r>
            <a:r>
              <a:rPr dirty="0" sz="1150" spc="130">
                <a:solidFill>
                  <a:srgbClr val="706E72"/>
                </a:solidFill>
                <a:latin typeface="Arial"/>
                <a:cs typeface="Arial"/>
              </a:rPr>
              <a:t>do</a:t>
            </a:r>
            <a:r>
              <a:rPr dirty="0" sz="1150" spc="-25">
                <a:solidFill>
                  <a:srgbClr val="706E72"/>
                </a:solidFill>
                <a:latin typeface="Arial"/>
                <a:cs typeface="Arial"/>
              </a:rPr>
              <a:t> </a:t>
            </a:r>
            <a:r>
              <a:rPr dirty="0" sz="1150" spc="180">
                <a:solidFill>
                  <a:srgbClr val="706E72"/>
                </a:solidFill>
                <a:latin typeface="Arial"/>
                <a:cs typeface="Arial"/>
              </a:rPr>
              <a:t>a</a:t>
            </a:r>
            <a:r>
              <a:rPr dirty="0" sz="1150" spc="-240">
                <a:solidFill>
                  <a:srgbClr val="706E72"/>
                </a:solidFill>
                <a:latin typeface="Arial"/>
                <a:cs typeface="Arial"/>
              </a:rPr>
              <a:t>I</a:t>
            </a:r>
            <a:r>
              <a:rPr dirty="0" sz="1150" spc="-25">
                <a:solidFill>
                  <a:srgbClr val="706E72"/>
                </a:solidFill>
                <a:latin typeface="Arial"/>
                <a:cs typeface="Arial"/>
              </a:rPr>
              <a:t>KEA</a:t>
            </a:r>
            <a:r>
              <a:rPr dirty="0" sz="1150" spc="5">
                <a:solidFill>
                  <a:srgbClr val="706E72"/>
                </a:solidFill>
                <a:latin typeface="Arial"/>
                <a:cs typeface="Arial"/>
              </a:rPr>
              <a:t> </a:t>
            </a:r>
            <a:r>
              <a:rPr dirty="0" sz="1150" spc="-35">
                <a:solidFill>
                  <a:srgbClr val="706E72"/>
                </a:solidFill>
                <a:latin typeface="Arial"/>
                <a:cs typeface="Arial"/>
              </a:rPr>
              <a:t>E</a:t>
            </a:r>
            <a:r>
              <a:rPr dirty="0" sz="1150" spc="-125">
                <a:solidFill>
                  <a:srgbClr val="706E72"/>
                </a:solidFill>
                <a:latin typeface="Arial"/>
                <a:cs typeface="Arial"/>
              </a:rPr>
              <a:t>s</a:t>
            </a:r>
            <a:r>
              <a:rPr dirty="0" sz="1150" spc="95">
                <a:solidFill>
                  <a:srgbClr val="706E72"/>
                </a:solidFill>
                <a:latin typeface="Arial"/>
                <a:cs typeface="Arial"/>
              </a:rPr>
              <a:t>p</a:t>
            </a:r>
            <a:r>
              <a:rPr dirty="0" sz="1150" spc="105">
                <a:solidFill>
                  <a:srgbClr val="706E72"/>
                </a:solidFill>
                <a:latin typeface="Arial"/>
                <a:cs typeface="Arial"/>
              </a:rPr>
              <a:t>a</a:t>
            </a:r>
            <a:r>
              <a:rPr dirty="0" sz="1150" spc="-10">
                <a:solidFill>
                  <a:srgbClr val="706E72"/>
                </a:solidFill>
                <a:latin typeface="Arial"/>
                <a:cs typeface="Arial"/>
              </a:rPr>
              <a:t>ñ</a:t>
            </a:r>
            <a:r>
              <a:rPr dirty="0" sz="1150" spc="200">
                <a:solidFill>
                  <a:srgbClr val="706E72"/>
                </a:solidFill>
                <a:latin typeface="Arial"/>
                <a:cs typeface="Arial"/>
              </a:rPr>
              <a:t>a</a:t>
            </a:r>
            <a:r>
              <a:rPr dirty="0" sz="1150" spc="-60">
                <a:solidFill>
                  <a:srgbClr val="706E72"/>
                </a:solidFill>
                <a:latin typeface="Arial"/>
                <a:cs typeface="Arial"/>
              </a:rPr>
              <a:t> </a:t>
            </a:r>
            <a:r>
              <a:rPr dirty="0" sz="1150" spc="395">
                <a:solidFill>
                  <a:srgbClr val="8C878C"/>
                </a:solidFill>
                <a:latin typeface="Arial"/>
                <a:cs typeface="Arial"/>
              </a:rPr>
              <a:t>-</a:t>
            </a:r>
            <a:r>
              <a:rPr dirty="0" sz="1150" spc="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150" spc="45">
                <a:solidFill>
                  <a:srgbClr val="706E72"/>
                </a:solidFill>
                <a:latin typeface="Arial"/>
                <a:cs typeface="Arial"/>
              </a:rPr>
              <a:t>I</a:t>
            </a:r>
            <a:r>
              <a:rPr dirty="0" sz="1150" spc="-25">
                <a:solidFill>
                  <a:srgbClr val="706E72"/>
                </a:solidFill>
                <a:latin typeface="Arial"/>
                <a:cs typeface="Arial"/>
              </a:rPr>
              <a:t>KEA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0194" y="2392869"/>
            <a:ext cx="323850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50" spc="-100">
                <a:solidFill>
                  <a:srgbClr val="9E9C9C"/>
                </a:solidFill>
                <a:latin typeface="Arial"/>
                <a:cs typeface="Arial"/>
              </a:rPr>
              <a:t>B</a:t>
            </a:r>
            <a:r>
              <a:rPr dirty="0" sz="2050" spc="-10">
                <a:solidFill>
                  <a:srgbClr val="9E9C9C"/>
                </a:solidFill>
                <a:latin typeface="Arial"/>
                <a:cs typeface="Arial"/>
              </a:rPr>
              <a:t>i</a:t>
            </a:r>
            <a:r>
              <a:rPr dirty="0" sz="2050" spc="55">
                <a:solidFill>
                  <a:srgbClr val="9E9C9C"/>
                </a:solidFill>
                <a:latin typeface="Arial"/>
                <a:cs typeface="Arial"/>
              </a:rPr>
              <a:t>e</a:t>
            </a:r>
            <a:r>
              <a:rPr dirty="0" sz="2050" spc="-35">
                <a:solidFill>
                  <a:srgbClr val="9E9C9C"/>
                </a:solidFill>
                <a:latin typeface="Arial"/>
                <a:cs typeface="Arial"/>
              </a:rPr>
              <a:t>n</a:t>
            </a:r>
            <a:r>
              <a:rPr dirty="0" sz="2050" spc="100">
                <a:solidFill>
                  <a:srgbClr val="9E9C9C"/>
                </a:solidFill>
                <a:latin typeface="Arial"/>
                <a:cs typeface="Arial"/>
              </a:rPr>
              <a:t>v</a:t>
            </a:r>
            <a:r>
              <a:rPr dirty="0" sz="2050" spc="30">
                <a:solidFill>
                  <a:srgbClr val="9E9C9C"/>
                </a:solidFill>
                <a:latin typeface="Arial"/>
                <a:cs typeface="Arial"/>
              </a:rPr>
              <a:t>e</a:t>
            </a:r>
            <a:r>
              <a:rPr dirty="0" sz="2050" spc="50">
                <a:solidFill>
                  <a:srgbClr val="9E9C9C"/>
                </a:solidFill>
                <a:latin typeface="Arial"/>
                <a:cs typeface="Arial"/>
              </a:rPr>
              <a:t>n</a:t>
            </a:r>
            <a:r>
              <a:rPr dirty="0" sz="2050" spc="-10">
                <a:solidFill>
                  <a:srgbClr val="9E9C9C"/>
                </a:solidFill>
                <a:latin typeface="Arial"/>
                <a:cs typeface="Arial"/>
              </a:rPr>
              <a:t>i</a:t>
            </a:r>
            <a:r>
              <a:rPr dirty="0" sz="2050" spc="65">
                <a:solidFill>
                  <a:srgbClr val="9E9C9C"/>
                </a:solidFill>
                <a:latin typeface="Arial"/>
                <a:cs typeface="Arial"/>
              </a:rPr>
              <a:t>do</a:t>
            </a:r>
            <a:r>
              <a:rPr dirty="0" sz="2050" spc="-40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2050" spc="125">
                <a:solidFill>
                  <a:srgbClr val="9E9C9C"/>
                </a:solidFill>
                <a:latin typeface="Arial"/>
                <a:cs typeface="Arial"/>
              </a:rPr>
              <a:t>a</a:t>
            </a:r>
            <a:r>
              <a:rPr dirty="0" sz="2050" spc="5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2050" spc="-20">
                <a:solidFill>
                  <a:srgbClr val="9E9C9C"/>
                </a:solidFill>
                <a:latin typeface="Arial"/>
                <a:cs typeface="Arial"/>
              </a:rPr>
              <a:t>I</a:t>
            </a:r>
            <a:r>
              <a:rPr dirty="0" sz="2050" spc="25">
                <a:solidFill>
                  <a:srgbClr val="9E9C9C"/>
                </a:solidFill>
                <a:latin typeface="Arial"/>
                <a:cs typeface="Arial"/>
              </a:rPr>
              <a:t>KEA</a:t>
            </a:r>
            <a:r>
              <a:rPr dirty="0" sz="2050" spc="-90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9E9C9C"/>
                </a:solidFill>
                <a:latin typeface="Arial"/>
                <a:cs typeface="Arial"/>
              </a:rPr>
              <a:t>E</a:t>
            </a:r>
            <a:r>
              <a:rPr dirty="0" sz="2050" spc="75">
                <a:solidFill>
                  <a:srgbClr val="9E9C9C"/>
                </a:solidFill>
                <a:latin typeface="Arial"/>
                <a:cs typeface="Arial"/>
              </a:rPr>
              <a:t>s</a:t>
            </a:r>
            <a:r>
              <a:rPr dirty="0" sz="2050" spc="45">
                <a:solidFill>
                  <a:srgbClr val="9E9C9C"/>
                </a:solidFill>
                <a:latin typeface="Arial"/>
                <a:cs typeface="Arial"/>
              </a:rPr>
              <a:t>paña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2117" y="4267382"/>
            <a:ext cx="671195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790">
                <a:solidFill>
                  <a:srgbClr val="AECAE2"/>
                </a:solidFill>
                <a:latin typeface="Times New Roman"/>
                <a:cs typeface="Times New Roman"/>
              </a:rPr>
              <a:t>•</a:t>
            </a:r>
            <a:r>
              <a:rPr dirty="0" baseline="19274" sz="3675" spc="592">
                <a:solidFill>
                  <a:srgbClr val="97B3D6"/>
                </a:solidFill>
                <a:latin typeface="Arial"/>
                <a:cs typeface="Arial"/>
              </a:rPr>
              <a:t>'</a:t>
            </a:r>
            <a:r>
              <a:rPr dirty="0" baseline="19274" sz="3675" spc="-667">
                <a:solidFill>
                  <a:srgbClr val="97B3D6"/>
                </a:solidFill>
                <a:latin typeface="Arial"/>
                <a:cs typeface="Arial"/>
              </a:rPr>
              <a:t> </a:t>
            </a:r>
            <a:r>
              <a:rPr dirty="0" sz="3300" spc="-425">
                <a:solidFill>
                  <a:srgbClr val="AECAE2"/>
                </a:solidFill>
                <a:latin typeface="Times New Roman"/>
                <a:cs typeface="Times New Roman"/>
              </a:rPr>
              <a:t>•</a:t>
            </a:r>
            <a:r>
              <a:rPr dirty="0" sz="3300" spc="685">
                <a:solidFill>
                  <a:srgbClr val="AECAE2"/>
                </a:solidFill>
                <a:latin typeface="Times New Roman"/>
                <a:cs typeface="Times New Roman"/>
              </a:rPr>
              <a:t>•</a:t>
            </a:r>
            <a:r>
              <a:rPr dirty="0" sz="3300" spc="-130">
                <a:solidFill>
                  <a:srgbClr val="AECAE2"/>
                </a:solidFill>
                <a:latin typeface="Times New Roman"/>
                <a:cs typeface="Times New Roman"/>
              </a:rPr>
              <a:t>•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5145" y="4003866"/>
            <a:ext cx="17399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0">
                <a:solidFill>
                  <a:srgbClr val="97B3D6"/>
                </a:solidFill>
                <a:latin typeface="Arial"/>
                <a:cs typeface="Arial"/>
              </a:rPr>
              <a:t>,,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6385" y="4323568"/>
            <a:ext cx="21082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54" i="1">
                <a:solidFill>
                  <a:srgbClr val="97B3D6"/>
                </a:solidFill>
                <a:latin typeface="Arial"/>
                <a:cs typeface="Arial"/>
              </a:rPr>
              <a:t>.</a:t>
            </a:r>
            <a:r>
              <a:rPr dirty="0" sz="1450" spc="310" i="1">
                <a:solidFill>
                  <a:srgbClr val="97B3D6"/>
                </a:solidFill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42632" y="3956710"/>
            <a:ext cx="488315" cy="666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155">
                <a:solidFill>
                  <a:srgbClr val="D6D6D6"/>
                </a:solidFill>
                <a:latin typeface="Arial"/>
                <a:cs typeface="Arial"/>
              </a:rPr>
              <a:t>.</a:t>
            </a:r>
            <a:r>
              <a:rPr dirty="0" sz="2150" spc="-250">
                <a:solidFill>
                  <a:srgbClr val="D6D6D6"/>
                </a:solidFill>
                <a:latin typeface="Arial"/>
                <a:cs typeface="Arial"/>
              </a:rPr>
              <a:t> </a:t>
            </a:r>
            <a:r>
              <a:rPr dirty="0" sz="5050" spc="-395">
                <a:solidFill>
                  <a:srgbClr val="CDCF6E"/>
                </a:solidFill>
                <a:latin typeface="Times New Roman"/>
                <a:cs typeface="Times New Roman"/>
              </a:rPr>
              <a:t>-</a:t>
            </a:r>
            <a:r>
              <a:rPr dirty="0" sz="3900" spc="-355">
                <a:solidFill>
                  <a:srgbClr val="CDCF6E"/>
                </a:solidFill>
                <a:latin typeface="Times New Roman"/>
                <a:cs typeface="Times New Roman"/>
              </a:rPr>
              <a:t>,,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79762" y="4084487"/>
            <a:ext cx="774700" cy="812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200" spc="-1445">
                <a:solidFill>
                  <a:srgbClr val="BFBFC3"/>
                </a:solidFill>
                <a:latin typeface="Times New Roman"/>
                <a:cs typeface="Times New Roman"/>
              </a:rPr>
              <a:t>_</a:t>
            </a:r>
            <a:r>
              <a:rPr dirty="0" sz="1600" spc="-204">
                <a:solidFill>
                  <a:srgbClr val="9E9C9C"/>
                </a:solidFill>
                <a:latin typeface="Times New Roman"/>
                <a:cs typeface="Times New Roman"/>
              </a:rPr>
              <a:t>_,</a:t>
            </a:r>
            <a:r>
              <a:rPr dirty="0" sz="1600" spc="-370">
                <a:solidFill>
                  <a:srgbClr val="9E9C9C"/>
                </a:solidFill>
                <a:latin typeface="Times New Roman"/>
                <a:cs typeface="Times New Roman"/>
              </a:rPr>
              <a:t>,</a:t>
            </a:r>
            <a:r>
              <a:rPr dirty="0" sz="1600" spc="-175">
                <a:solidFill>
                  <a:srgbClr val="8CA375"/>
                </a:solidFill>
                <a:latin typeface="Times New Roman"/>
                <a:cs typeface="Times New Roman"/>
              </a:rPr>
              <a:t>,</a:t>
            </a:r>
            <a:r>
              <a:rPr dirty="0" sz="1600" spc="-515">
                <a:solidFill>
                  <a:srgbClr val="9E9C9C"/>
                </a:solidFill>
                <a:latin typeface="Times New Roman"/>
                <a:cs typeface="Times New Roman"/>
              </a:rPr>
              <a:t>_</a:t>
            </a:r>
            <a:r>
              <a:rPr dirty="0" sz="1600" spc="114">
                <a:solidFill>
                  <a:srgbClr val="8CA375"/>
                </a:solidFill>
                <a:latin typeface="Times New Roman"/>
                <a:cs typeface="Times New Roman"/>
              </a:rPr>
              <a:t>,</a:t>
            </a:r>
            <a:r>
              <a:rPr dirty="0" sz="1600" spc="-235">
                <a:solidFill>
                  <a:srgbClr val="8CA375"/>
                </a:solidFill>
                <a:latin typeface="Times New Roman"/>
                <a:cs typeface="Times New Roman"/>
              </a:rPr>
              <a:t> </a:t>
            </a:r>
            <a:r>
              <a:rPr dirty="0" sz="5450" spc="-890">
                <a:solidFill>
                  <a:srgbClr val="CDCF6E"/>
                </a:solidFill>
                <a:latin typeface="Arial"/>
                <a:cs typeface="Arial"/>
              </a:rPr>
              <a:t>-</a:t>
            </a:r>
            <a:r>
              <a:rPr dirty="0" sz="5450" spc="-1370">
                <a:solidFill>
                  <a:srgbClr val="CDCF6E"/>
                </a:solidFill>
                <a:latin typeface="Arial"/>
                <a:cs typeface="Arial"/>
              </a:rPr>
              <a:t>-</a:t>
            </a:r>
            <a:r>
              <a:rPr dirty="0" sz="3050" spc="-1689">
                <a:solidFill>
                  <a:srgbClr val="CDCF6E"/>
                </a:solidFill>
                <a:latin typeface="Arial"/>
                <a:cs typeface="Arial"/>
              </a:rPr>
              <a:t>.</a:t>
            </a:r>
            <a:endParaRPr sz="3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94803" y="4514634"/>
            <a:ext cx="354965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5">
                <a:solidFill>
                  <a:srgbClr val="BFBFC3"/>
                </a:solidFill>
                <a:latin typeface="Arial"/>
                <a:cs typeface="Arial"/>
              </a:rPr>
              <a:t>·</a:t>
            </a:r>
            <a:r>
              <a:rPr dirty="0" sz="1750" spc="200">
                <a:solidFill>
                  <a:srgbClr val="BFBFC3"/>
                </a:solidFill>
                <a:latin typeface="Arial"/>
                <a:cs typeface="Arial"/>
              </a:rPr>
              <a:t> </a:t>
            </a:r>
            <a:r>
              <a:rPr dirty="0" sz="1350" spc="65">
                <a:solidFill>
                  <a:srgbClr val="CDCF6E"/>
                </a:solidFill>
                <a:latin typeface="Times New Roman"/>
                <a:cs typeface="Times New Roman"/>
              </a:rPr>
              <a:t>:'</a:t>
            </a:r>
            <a:r>
              <a:rPr dirty="0" sz="1350" spc="95">
                <a:solidFill>
                  <a:srgbClr val="CDCF6E"/>
                </a:solidFill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44645" y="4786636"/>
            <a:ext cx="9588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65" i="1">
                <a:solidFill>
                  <a:srgbClr val="D6D6D6"/>
                </a:solidFill>
                <a:latin typeface="Arial"/>
                <a:cs typeface="Arial"/>
              </a:rPr>
              <a:t>(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5993" y="4672850"/>
            <a:ext cx="66865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110">
                <a:solidFill>
                  <a:srgbClr val="AECAE2"/>
                </a:solidFill>
                <a:latin typeface="Times New Roman"/>
                <a:cs typeface="Times New Roman"/>
              </a:rPr>
              <a:t>Cananas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53822" y="5403629"/>
            <a:ext cx="827405" cy="647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00" spc="1280">
                <a:solidFill>
                  <a:srgbClr val="97B3D6"/>
                </a:solidFill>
                <a:latin typeface="Arial"/>
                <a:cs typeface="Arial"/>
              </a:rPr>
              <a:t>,</a:t>
            </a:r>
            <a:endParaRPr sz="31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95"/>
              </a:spcBef>
            </a:pPr>
            <a:r>
              <a:rPr dirty="0" sz="1400" spc="-210">
                <a:solidFill>
                  <a:srgbClr val="97B3D6"/>
                </a:solidFill>
                <a:latin typeface="Arial"/>
                <a:cs typeface="Arial"/>
              </a:rPr>
              <a:t>B</a:t>
            </a:r>
            <a:r>
              <a:rPr dirty="0" sz="1400" spc="45">
                <a:solidFill>
                  <a:srgbClr val="97B3D6"/>
                </a:solidFill>
                <a:latin typeface="Arial"/>
                <a:cs typeface="Arial"/>
              </a:rPr>
              <a:t>a</a:t>
            </a:r>
            <a:r>
              <a:rPr dirty="0" sz="1400" spc="-35">
                <a:solidFill>
                  <a:srgbClr val="97B3D6"/>
                </a:solidFill>
                <a:latin typeface="Arial"/>
                <a:cs typeface="Arial"/>
              </a:rPr>
              <a:t>l</a:t>
            </a:r>
            <a:r>
              <a:rPr dirty="0" sz="1400" spc="-45">
                <a:solidFill>
                  <a:srgbClr val="97B3D6"/>
                </a:solidFill>
                <a:latin typeface="Arial"/>
                <a:cs typeface="Arial"/>
              </a:rPr>
              <a:t>e</a:t>
            </a:r>
            <a:r>
              <a:rPr dirty="0" sz="1400" spc="-50">
                <a:solidFill>
                  <a:srgbClr val="97B3D6"/>
                </a:solidFill>
                <a:latin typeface="Arial"/>
                <a:cs typeface="Arial"/>
              </a:rPr>
              <a:t>ares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1493" y="6916326"/>
            <a:ext cx="18878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30">
                <a:solidFill>
                  <a:srgbClr val="706E72"/>
                </a:solidFill>
                <a:latin typeface="Arial"/>
                <a:cs typeface="Arial"/>
              </a:rPr>
              <a:t>E</a:t>
            </a:r>
            <a:r>
              <a:rPr dirty="0" sz="1000" spc="150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00" spc="-75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00" spc="85">
                <a:solidFill>
                  <a:srgbClr val="706E72"/>
                </a:solidFill>
                <a:latin typeface="Arial"/>
                <a:cs typeface="Arial"/>
              </a:rPr>
              <a:t>g</a:t>
            </a:r>
            <a:r>
              <a:rPr dirty="0" sz="1000" spc="65">
                <a:solidFill>
                  <a:srgbClr val="8C878C"/>
                </a:solidFill>
                <a:latin typeface="Arial"/>
                <a:cs typeface="Arial"/>
              </a:rPr>
              <a:t>o</a:t>
            </a:r>
            <a:r>
              <a:rPr dirty="0" sz="1000" spc="-7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00" spc="330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00" spc="114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00" spc="-70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00" spc="80">
                <a:solidFill>
                  <a:srgbClr val="706E72"/>
                </a:solidFill>
                <a:latin typeface="Arial"/>
                <a:cs typeface="Arial"/>
              </a:rPr>
              <a:t>t</a:t>
            </a:r>
            <a:r>
              <a:rPr dirty="0" sz="1000" spc="65">
                <a:solidFill>
                  <a:srgbClr val="8C878C"/>
                </a:solidFill>
                <a:latin typeface="Arial"/>
                <a:cs typeface="Arial"/>
              </a:rPr>
              <a:t>o</a:t>
            </a:r>
            <a:r>
              <a:rPr dirty="0" sz="1000" spc="-7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00" spc="85">
                <a:solidFill>
                  <a:srgbClr val="8C878C"/>
                </a:solidFill>
                <a:latin typeface="Arial"/>
                <a:cs typeface="Arial"/>
              </a:rPr>
              <a:t>q</a:t>
            </a:r>
            <a:r>
              <a:rPr dirty="0" sz="1000" spc="90">
                <a:solidFill>
                  <a:srgbClr val="8C878C"/>
                </a:solidFill>
                <a:latin typeface="Arial"/>
                <a:cs typeface="Arial"/>
              </a:rPr>
              <a:t>ue</a:t>
            </a:r>
            <a:r>
              <a:rPr dirty="0" sz="1000" spc="-10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950" spc="70">
                <a:solidFill>
                  <a:srgbClr val="706E72"/>
                </a:solidFill>
                <a:latin typeface="Times New Roman"/>
                <a:cs typeface="Times New Roman"/>
              </a:rPr>
              <a:t>d</a:t>
            </a:r>
            <a:r>
              <a:rPr dirty="0" sz="950" spc="375">
                <a:solidFill>
                  <a:srgbClr val="8C878C"/>
                </a:solidFill>
                <a:latin typeface="Times New Roman"/>
                <a:cs typeface="Times New Roman"/>
              </a:rPr>
              <a:t>oH</a:t>
            </a:r>
            <a:r>
              <a:rPr dirty="0" sz="950" spc="110">
                <a:solidFill>
                  <a:srgbClr val="8C878C"/>
                </a:solidFill>
                <a:latin typeface="Times New Roman"/>
                <a:cs typeface="Times New Roman"/>
              </a:rPr>
              <a:t>l</a:t>
            </a:r>
            <a:r>
              <a:rPr dirty="0" sz="950" spc="400">
                <a:solidFill>
                  <a:srgbClr val="8C878C"/>
                </a:solidFill>
                <a:latin typeface="Times New Roman"/>
                <a:cs typeface="Times New Roman"/>
              </a:rPr>
              <a:t>l</a:t>
            </a:r>
            <a:r>
              <a:rPr dirty="0" sz="950" spc="-80">
                <a:solidFill>
                  <a:srgbClr val="8C878C"/>
                </a:solidFill>
                <a:latin typeface="Times New Roman"/>
                <a:cs typeface="Times New Roman"/>
              </a:rPr>
              <a:t> </a:t>
            </a:r>
            <a:r>
              <a:rPr dirty="0" sz="1000" spc="70">
                <a:solidFill>
                  <a:srgbClr val="8C878C"/>
                </a:solidFill>
                <a:latin typeface="Arial"/>
                <a:cs typeface="Arial"/>
              </a:rPr>
              <a:t>vt</a:t>
            </a:r>
            <a:r>
              <a:rPr dirty="0" sz="1000" spc="-15">
                <a:solidFill>
                  <a:srgbClr val="8C878C"/>
                </a:solidFill>
                <a:latin typeface="Arial"/>
                <a:cs typeface="Arial"/>
              </a:rPr>
              <a:t>1</a:t>
            </a:r>
            <a:r>
              <a:rPr dirty="0" sz="1000" spc="50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00" spc="-5">
                <a:solidFill>
                  <a:srgbClr val="706E72"/>
                </a:solidFill>
                <a:latin typeface="Arial"/>
                <a:cs typeface="Arial"/>
              </a:rPr>
              <a:t>t</a:t>
            </a:r>
            <a:r>
              <a:rPr dirty="0" sz="1000" spc="65">
                <a:solidFill>
                  <a:srgbClr val="8C878C"/>
                </a:solidFill>
                <a:latin typeface="Arial"/>
                <a:cs typeface="Arial"/>
              </a:rPr>
              <a:t>ar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2142" y="6876138"/>
            <a:ext cx="4945380" cy="916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</a:pPr>
            <a:r>
              <a:rPr dirty="0" sz="1050" spc="-65">
                <a:solidFill>
                  <a:srgbClr val="706E72"/>
                </a:solidFill>
                <a:latin typeface="Arial"/>
                <a:cs typeface="Arial"/>
              </a:rPr>
              <a:t>E</a:t>
            </a:r>
            <a:r>
              <a:rPr dirty="0" sz="1050" spc="130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-19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220">
                <a:solidFill>
                  <a:srgbClr val="9E9C9C"/>
                </a:solidFill>
                <a:latin typeface="Arial"/>
                <a:cs typeface="Arial"/>
              </a:rPr>
              <a:t>I</a:t>
            </a:r>
            <a:r>
              <a:rPr dirty="0" sz="1050" spc="-25">
                <a:solidFill>
                  <a:srgbClr val="9E9C9C"/>
                </a:solidFill>
                <a:latin typeface="Arial"/>
                <a:cs typeface="Arial"/>
              </a:rPr>
              <a:t>KEA</a:t>
            </a:r>
            <a:r>
              <a:rPr dirty="0" sz="1050" spc="-45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8C878C"/>
                </a:solidFill>
                <a:latin typeface="Arial"/>
                <a:cs typeface="Arial"/>
              </a:rPr>
              <a:t>nos</a:t>
            </a:r>
            <a:r>
              <a:rPr dirty="0" sz="1050" spc="-9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8C878C"/>
                </a:solidFill>
                <a:latin typeface="Arial"/>
                <a:cs typeface="Arial"/>
              </a:rPr>
              <a:t>esf</a:t>
            </a:r>
            <a:r>
              <a:rPr dirty="0" sz="1050" spc="-60">
                <a:solidFill>
                  <a:srgbClr val="8C878C"/>
                </a:solidFill>
                <a:latin typeface="Arial"/>
                <a:cs typeface="Arial"/>
              </a:rPr>
              <a:t>o</a:t>
            </a:r>
            <a:r>
              <a:rPr dirty="0" sz="1050">
                <a:solidFill>
                  <a:srgbClr val="8C878C"/>
                </a:solidFill>
                <a:latin typeface="Arial"/>
                <a:cs typeface="Arial"/>
              </a:rPr>
              <a:t>rz</a:t>
            </a:r>
            <a:r>
              <a:rPr dirty="0" sz="1050" spc="-90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5">
                <a:solidFill>
                  <a:srgbClr val="8C878C"/>
                </a:solidFill>
                <a:latin typeface="Arial"/>
                <a:cs typeface="Arial"/>
              </a:rPr>
              <a:t>mos</a:t>
            </a:r>
            <a:r>
              <a:rPr dirty="0" sz="1050" spc="-8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8C878C"/>
                </a:solidFill>
                <a:latin typeface="Arial"/>
                <a:cs typeface="Arial"/>
              </a:rPr>
              <a:t>en</a:t>
            </a:r>
            <a:r>
              <a:rPr dirty="0" sz="1050" spc="-2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5">
                <a:solidFill>
                  <a:srgbClr val="8C878C"/>
                </a:solidFill>
                <a:latin typeface="Arial"/>
                <a:cs typeface="Arial"/>
              </a:rPr>
              <a:t>m</a:t>
            </a:r>
            <a:r>
              <a:rPr dirty="0" sz="1050" spc="-90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-5">
                <a:solidFill>
                  <a:srgbClr val="8C878C"/>
                </a:solidFill>
                <a:latin typeface="Arial"/>
                <a:cs typeface="Arial"/>
              </a:rPr>
              <a:t>t</a:t>
            </a:r>
            <a:r>
              <a:rPr dirty="0" sz="1050" spc="-60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40">
                <a:solidFill>
                  <a:srgbClr val="8C878C"/>
                </a:solidFill>
                <a:latin typeface="Arial"/>
                <a:cs typeface="Arial"/>
              </a:rPr>
              <a:t>er</a:t>
            </a:r>
            <a:r>
              <a:rPr dirty="0" sz="1050" spc="-114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nu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estros</a:t>
            </a:r>
            <a:r>
              <a:rPr dirty="0" sz="1050" spc="6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8C878C"/>
                </a:solidFill>
                <a:latin typeface="Arial"/>
                <a:cs typeface="Arial"/>
              </a:rPr>
              <a:t>ptec</a:t>
            </a:r>
            <a:r>
              <a:rPr dirty="0" sz="1050" spc="-105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50" spc="25">
                <a:solidFill>
                  <a:srgbClr val="8C878C"/>
                </a:solidFill>
                <a:latin typeface="Arial"/>
                <a:cs typeface="Arial"/>
              </a:rPr>
              <a:t>os</a:t>
            </a:r>
            <a:r>
              <a:rPr dirty="0" sz="1050" spc="-16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140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50" spc="140">
                <a:solidFill>
                  <a:srgbClr val="8C878C"/>
                </a:solidFill>
                <a:latin typeface="Arial"/>
                <a:cs typeface="Arial"/>
              </a:rPr>
              <a:t>o</a:t>
            </a:r>
            <a:r>
              <a:rPr dirty="0" sz="1050" spc="-9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0">
                <a:solidFill>
                  <a:srgbClr val="8C878C"/>
                </a:solidFill>
                <a:latin typeface="Arial"/>
                <a:cs typeface="Arial"/>
              </a:rPr>
              <a:t>más</a:t>
            </a:r>
            <a:r>
              <a:rPr dirty="0" sz="1050" spc="1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8C878C"/>
                </a:solidFill>
                <a:latin typeface="Arial"/>
                <a:cs typeface="Arial"/>
              </a:rPr>
              <a:t>bajos</a:t>
            </a:r>
            <a:r>
              <a:rPr dirty="0" sz="1050" spc="-8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5">
                <a:solidFill>
                  <a:srgbClr val="8C878C"/>
                </a:solidFill>
                <a:latin typeface="Arial"/>
                <a:cs typeface="Arial"/>
              </a:rPr>
              <a:t>pos</a:t>
            </a:r>
            <a:r>
              <a:rPr dirty="0" sz="1050" spc="-105">
                <a:solidFill>
                  <a:srgbClr val="8C878C"/>
                </a:solidFill>
                <a:latin typeface="Arial"/>
                <a:cs typeface="Arial"/>
              </a:rPr>
              <a:t>i</a:t>
            </a:r>
            <a:r>
              <a:rPr dirty="0" sz="1050" spc="-125">
                <a:solidFill>
                  <a:srgbClr val="8C878C"/>
                </a:solidFill>
                <a:latin typeface="Arial"/>
                <a:cs typeface="Arial"/>
              </a:rPr>
              <a:t>b</a:t>
            </a:r>
            <a:r>
              <a:rPr dirty="0" sz="1050" spc="-140">
                <a:solidFill>
                  <a:srgbClr val="706E72"/>
                </a:solidFill>
                <a:latin typeface="Arial"/>
                <a:cs typeface="Arial"/>
              </a:rPr>
              <a:t>l</a:t>
            </a:r>
            <a:r>
              <a:rPr dirty="0" sz="1050" spc="155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-114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8C878C"/>
                </a:solidFill>
                <a:latin typeface="Arial"/>
                <a:cs typeface="Arial"/>
              </a:rPr>
              <a:t>p</a:t>
            </a:r>
            <a:r>
              <a:rPr dirty="0" sz="1050" spc="-8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45">
                <a:solidFill>
                  <a:srgbClr val="8C878C"/>
                </a:solidFill>
                <a:latin typeface="Arial"/>
                <a:cs typeface="Arial"/>
              </a:rPr>
              <a:t>ra</a:t>
            </a:r>
            <a:r>
              <a:rPr dirty="0" sz="1050" spc="-12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q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u</a:t>
            </a:r>
            <a:r>
              <a:rPr dirty="0" sz="1050" spc="45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2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0">
                <a:solidFill>
                  <a:srgbClr val="8C878C"/>
                </a:solidFill>
                <a:latin typeface="Arial"/>
                <a:cs typeface="Arial"/>
              </a:rPr>
              <a:t>se</a:t>
            </a:r>
            <a:r>
              <a:rPr dirty="0" sz="1050" spc="-7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240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5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25">
                <a:solidFill>
                  <a:srgbClr val="8C878C"/>
                </a:solidFill>
                <a:latin typeface="Arial"/>
                <a:cs typeface="Arial"/>
              </a:rPr>
              <a:t>cces</a:t>
            </a:r>
            <a:r>
              <a:rPr dirty="0" sz="1050" spc="-6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125">
                <a:solidFill>
                  <a:srgbClr val="8C878C"/>
                </a:solidFill>
                <a:latin typeface="Arial"/>
                <a:cs typeface="Arial"/>
              </a:rPr>
              <a:t>b</a:t>
            </a:r>
            <a:r>
              <a:rPr dirty="0" sz="1050" spc="-140">
                <a:solidFill>
                  <a:srgbClr val="6B6B90"/>
                </a:solidFill>
                <a:latin typeface="Arial"/>
                <a:cs typeface="Arial"/>
              </a:rPr>
              <a:t>l</a:t>
            </a:r>
            <a:r>
              <a:rPr dirty="0" sz="1050" spc="25">
                <a:solidFill>
                  <a:srgbClr val="8C878C"/>
                </a:solidFill>
                <a:latin typeface="Arial"/>
                <a:cs typeface="Arial"/>
              </a:rPr>
              <a:t>es</a:t>
            </a:r>
            <a:r>
              <a:rPr dirty="0" sz="1050" spc="-7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4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18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140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50" spc="4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8C878C"/>
                </a:solidFill>
                <a:latin typeface="Arial"/>
                <a:cs typeface="Arial"/>
              </a:rPr>
              <a:t>m</a:t>
            </a:r>
            <a:r>
              <a:rPr dirty="0" sz="1050" spc="5">
                <a:solidFill>
                  <a:srgbClr val="8C878C"/>
                </a:solidFill>
                <a:latin typeface="Arial"/>
                <a:cs typeface="Arial"/>
              </a:rPr>
              <a:t>ay</a:t>
            </a:r>
            <a:r>
              <a:rPr dirty="0" sz="1050" spc="-50">
                <a:solidFill>
                  <a:srgbClr val="8C878C"/>
                </a:solidFill>
                <a:latin typeface="Arial"/>
                <a:cs typeface="Arial"/>
              </a:rPr>
              <a:t>o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ñ</a:t>
            </a:r>
            <a:r>
              <a:rPr dirty="0" sz="1050" spc="4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9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45">
                <a:solidFill>
                  <a:srgbClr val="8C878C"/>
                </a:solidFill>
                <a:latin typeface="Arial"/>
                <a:cs typeface="Arial"/>
              </a:rPr>
              <a:t>de</a:t>
            </a:r>
            <a:r>
              <a:rPr dirty="0" sz="1050" spc="-17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140">
                <a:solidFill>
                  <a:srgbClr val="6B6B90"/>
                </a:solidFill>
                <a:latin typeface="Arial"/>
                <a:cs typeface="Arial"/>
              </a:rPr>
              <a:t>l</a:t>
            </a:r>
            <a:r>
              <a:rPr dirty="0" sz="1050" spc="25">
                <a:solidFill>
                  <a:srgbClr val="8C878C"/>
                </a:solidFill>
                <a:latin typeface="Arial"/>
                <a:cs typeface="Arial"/>
              </a:rPr>
              <a:t>as</a:t>
            </a:r>
            <a:r>
              <a:rPr dirty="0" sz="1050" spc="-7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8C878C"/>
                </a:solidFill>
                <a:latin typeface="Arial"/>
                <a:cs typeface="Arial"/>
              </a:rPr>
              <a:t>p</a:t>
            </a:r>
            <a:r>
              <a:rPr dirty="0" sz="1050" spc="-85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-30">
                <a:solidFill>
                  <a:srgbClr val="8C878C"/>
                </a:solidFill>
                <a:latin typeface="Arial"/>
                <a:cs typeface="Arial"/>
              </a:rPr>
              <a:t>rsooa</a:t>
            </a:r>
            <a:r>
              <a:rPr dirty="0" sz="1050" spc="10">
                <a:solidFill>
                  <a:srgbClr val="8C878C"/>
                </a:solidFill>
                <a:latin typeface="Arial"/>
                <a:cs typeface="Arial"/>
              </a:rPr>
              <a:t>s</a:t>
            </a:r>
            <a:r>
              <a:rPr dirty="0" sz="1050" spc="160">
                <a:solidFill>
                  <a:srgbClr val="BFBFC3"/>
                </a:solidFill>
                <a:latin typeface="Arial"/>
                <a:cs typeface="Arial"/>
              </a:rPr>
              <a:t>.</a:t>
            </a:r>
            <a:r>
              <a:rPr dirty="0" sz="1050" spc="2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40">
                <a:solidFill>
                  <a:srgbClr val="8C878C"/>
                </a:solidFill>
                <a:latin typeface="Arial"/>
                <a:cs typeface="Arial"/>
              </a:rPr>
              <a:t>u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q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u</a:t>
            </a:r>
            <a:r>
              <a:rPr dirty="0" sz="1050" spc="45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-9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140">
                <a:solidFill>
                  <a:srgbClr val="8C878C"/>
                </a:solidFill>
                <a:latin typeface="Arial"/>
                <a:cs typeface="Arial"/>
              </a:rPr>
              <a:t>o</a:t>
            </a:r>
            <a:r>
              <a:rPr dirty="0" sz="1050" spc="-19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4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8C878C"/>
                </a:solidFill>
                <a:latin typeface="Arial"/>
                <a:cs typeface="Arial"/>
              </a:rPr>
              <a:t>c</a:t>
            </a:r>
            <a:r>
              <a:rPr dirty="0" sz="1050" spc="-135">
                <a:solidFill>
                  <a:srgbClr val="8C878C"/>
                </a:solidFill>
                <a:latin typeface="Arial"/>
                <a:cs typeface="Arial"/>
              </a:rPr>
              <a:t>u</a:t>
            </a:r>
            <a:r>
              <a:rPr dirty="0" sz="1050" spc="-61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505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q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u</a:t>
            </a:r>
            <a:r>
              <a:rPr dirty="0" sz="1050" spc="15">
                <a:solidFill>
                  <a:srgbClr val="8C878C"/>
                </a:solidFill>
                <a:latin typeface="Arial"/>
                <a:cs typeface="Arial"/>
              </a:rPr>
              <a:t>ktr</a:t>
            </a:r>
            <a:r>
              <a:rPr dirty="0" sz="1050" spc="-5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8C878C"/>
                </a:solidFill>
                <a:latin typeface="Arial"/>
                <a:cs typeface="Arial"/>
              </a:rPr>
              <a:t>prec</a:t>
            </a:r>
            <a:r>
              <a:rPr dirty="0" sz="1050" spc="-100">
                <a:solidFill>
                  <a:srgbClr val="8C878C"/>
                </a:solidFill>
                <a:latin typeface="Arial"/>
                <a:cs typeface="Arial"/>
              </a:rPr>
              <a:t>i</a:t>
            </a:r>
            <a:r>
              <a:rPr dirty="0" sz="1050" spc="60">
                <a:solidFill>
                  <a:srgbClr val="8C878C"/>
                </a:solidFill>
                <a:latin typeface="Arial"/>
                <a:cs typeface="Arial"/>
              </a:rPr>
              <a:t>o</a:t>
            </a:r>
            <a:r>
              <a:rPr dirty="0" sz="1050" spc="250">
                <a:solidFill>
                  <a:srgbClr val="8C878C"/>
                </a:solidFill>
                <a:latin typeface="Arial"/>
                <a:cs typeface="Arial"/>
              </a:rPr>
              <a:t>.</a:t>
            </a:r>
            <a:r>
              <a:rPr dirty="0" sz="1050" spc="-65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225">
                <a:solidFill>
                  <a:srgbClr val="6B6B90"/>
                </a:solidFill>
                <a:latin typeface="Arial"/>
                <a:cs typeface="Arial"/>
              </a:rPr>
              <a:t>l</a:t>
            </a:r>
            <a:r>
              <a:rPr dirty="0" sz="1050" spc="285">
                <a:solidFill>
                  <a:srgbClr val="6B6B90"/>
                </a:solidFill>
                <a:latin typeface="Arial"/>
                <a:cs typeface="Arial"/>
              </a:rPr>
              <a:t> </a:t>
            </a:r>
            <a:r>
              <a:rPr dirty="0" sz="1050" spc="285">
                <a:solidFill>
                  <a:srgbClr val="6B6B90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8C878C"/>
                </a:solidFill>
                <a:latin typeface="Arial"/>
                <a:cs typeface="Arial"/>
              </a:rPr>
              <a:t>proceso</a:t>
            </a:r>
            <a:r>
              <a:rPr dirty="0" sz="1050" spc="-4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d</a:t>
            </a:r>
            <a:r>
              <a:rPr dirty="0" sz="1050" spc="45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-9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d</a:t>
            </a:r>
            <a:r>
              <a:rPr dirty="0" sz="1050" spc="15">
                <a:solidFill>
                  <a:srgbClr val="8C878C"/>
                </a:solidFill>
                <a:latin typeface="Arial"/>
                <a:cs typeface="Arial"/>
              </a:rPr>
              <a:t>iset</a:t>
            </a:r>
            <a:r>
              <a:rPr dirty="0" sz="1050" spc="-110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50" spc="140">
                <a:solidFill>
                  <a:srgbClr val="8C878C"/>
                </a:solidFill>
                <a:latin typeface="Arial"/>
                <a:cs typeface="Arial"/>
              </a:rPr>
              <a:t>o</a:t>
            </a:r>
            <a:r>
              <a:rPr dirty="0" sz="1050" spc="-9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130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-18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8C878C"/>
                </a:solidFill>
                <a:latin typeface="Arial"/>
                <a:cs typeface="Arial"/>
              </a:rPr>
              <a:t>I</a:t>
            </a:r>
            <a:r>
              <a:rPr dirty="0" sz="1050" spc="-25">
                <a:solidFill>
                  <a:srgbClr val="8C878C"/>
                </a:solidFill>
                <a:latin typeface="Arial"/>
                <a:cs typeface="Arial"/>
              </a:rPr>
              <a:t>KEA</a:t>
            </a:r>
            <a:r>
              <a:rPr dirty="0" sz="1050" spc="-4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5">
                <a:solidFill>
                  <a:srgbClr val="9E9C9C"/>
                </a:solidFill>
                <a:latin typeface="Arial"/>
                <a:cs typeface="Arial"/>
              </a:rPr>
              <a:t>t</a:t>
            </a:r>
            <a:r>
              <a:rPr dirty="0" sz="1050" spc="-80">
                <a:solidFill>
                  <a:srgbClr val="9E9C9C"/>
                </a:solidFill>
                <a:latin typeface="Arial"/>
                <a:cs typeface="Arial"/>
              </a:rPr>
              <a:t>i</a:t>
            </a:r>
            <a:r>
              <a:rPr dirty="0" sz="1050" spc="-35">
                <a:solidFill>
                  <a:srgbClr val="9E9C9C"/>
                </a:solidFill>
                <a:latin typeface="Arial"/>
                <a:cs typeface="Arial"/>
              </a:rPr>
              <a:t>e</a:t>
            </a:r>
            <a:r>
              <a:rPr dirty="0" sz="1050" spc="-35">
                <a:solidFill>
                  <a:srgbClr val="9E9C9C"/>
                </a:solidFill>
                <a:latin typeface="Arial"/>
                <a:cs typeface="Arial"/>
              </a:rPr>
              <a:t>n</a:t>
            </a:r>
            <a:r>
              <a:rPr dirty="0" sz="1050" spc="45">
                <a:solidFill>
                  <a:srgbClr val="9E9C9C"/>
                </a:solidFill>
                <a:latin typeface="Arial"/>
                <a:cs typeface="Arial"/>
              </a:rPr>
              <a:t>e</a:t>
            </a:r>
            <a:r>
              <a:rPr dirty="0" sz="1050" spc="-95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1050" spc="30">
                <a:solidFill>
                  <a:srgbClr val="9E9C9C"/>
                </a:solidFill>
                <a:latin typeface="Arial"/>
                <a:cs typeface="Arial"/>
              </a:rPr>
              <a:t>c</a:t>
            </a:r>
            <a:r>
              <a:rPr dirty="0" sz="1050" spc="-35">
                <a:solidFill>
                  <a:srgbClr val="9E9C9C"/>
                </a:solidFill>
                <a:latin typeface="Arial"/>
                <a:cs typeface="Arial"/>
              </a:rPr>
              <a:t>o</a:t>
            </a:r>
            <a:r>
              <a:rPr dirty="0" sz="1050">
                <a:solidFill>
                  <a:srgbClr val="9E9C9C"/>
                </a:solidFill>
                <a:latin typeface="Arial"/>
                <a:cs typeface="Arial"/>
              </a:rPr>
              <a:t>mo</a:t>
            </a:r>
            <a:r>
              <a:rPr dirty="0" sz="1050" spc="-95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8C878C"/>
                </a:solidFill>
                <a:latin typeface="Arial"/>
                <a:cs typeface="Arial"/>
              </a:rPr>
              <a:t>ob</a:t>
            </a:r>
            <a:r>
              <a:rPr dirty="0" sz="1050" spc="-90">
                <a:solidFill>
                  <a:srgbClr val="8C878C"/>
                </a:solidFill>
                <a:latin typeface="Arial"/>
                <a:cs typeface="Arial"/>
              </a:rPr>
              <a:t>j</a:t>
            </a:r>
            <a:r>
              <a:rPr dirty="0" sz="1050" spc="-5">
                <a:solidFill>
                  <a:srgbClr val="8C878C"/>
                </a:solidFill>
                <a:latin typeface="Arial"/>
                <a:cs typeface="Arial"/>
              </a:rPr>
              <a:t>et</a:t>
            </a:r>
            <a:r>
              <a:rPr dirty="0" sz="1050" spc="-100">
                <a:solidFill>
                  <a:srgbClr val="8C878C"/>
                </a:solidFill>
                <a:latin typeface="Arial"/>
                <a:cs typeface="Arial"/>
              </a:rPr>
              <a:t>i</a:t>
            </a:r>
            <a:r>
              <a:rPr dirty="0" sz="1050" spc="15">
                <a:solidFill>
                  <a:srgbClr val="8C878C"/>
                </a:solidFill>
                <a:latin typeface="Arial"/>
                <a:cs typeface="Arial"/>
              </a:rPr>
              <a:t>vo</a:t>
            </a:r>
            <a:r>
              <a:rPr dirty="0" sz="1050" spc="-5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9E9C9C"/>
                </a:solidFill>
                <a:latin typeface="Arial"/>
                <a:cs typeface="Arial"/>
              </a:rPr>
              <a:t>crear</a:t>
            </a:r>
            <a:r>
              <a:rPr dirty="0" sz="1050" spc="-80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1050" spc="35">
                <a:solidFill>
                  <a:srgbClr val="8C878C"/>
                </a:solidFill>
                <a:latin typeface="Arial"/>
                <a:cs typeface="Arial"/>
              </a:rPr>
              <a:t>un</a:t>
            </a:r>
            <a:r>
              <a:rPr dirty="0" sz="1050" spc="-16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220">
                <a:solidFill>
                  <a:srgbClr val="7E7E9E"/>
                </a:solidFill>
                <a:latin typeface="Arial"/>
                <a:cs typeface="Arial"/>
              </a:rPr>
              <a:t>I</a:t>
            </a:r>
            <a:r>
              <a:rPr dirty="0" sz="1050" spc="-50">
                <a:solidFill>
                  <a:srgbClr val="7E7E9E"/>
                </a:solidFill>
                <a:latin typeface="Arial"/>
                <a:cs typeface="Arial"/>
              </a:rPr>
              <a:t>m</a:t>
            </a:r>
            <a:r>
              <a:rPr dirty="0" sz="1050" spc="-10">
                <a:solidFill>
                  <a:srgbClr val="7E7E9E"/>
                </a:solidFill>
                <a:latin typeface="Arial"/>
                <a:cs typeface="Arial"/>
              </a:rPr>
              <a:t>pact</a:t>
            </a:r>
            <a:r>
              <a:rPr dirty="0" sz="1050" spc="-10">
                <a:solidFill>
                  <a:srgbClr val="7E7E9E"/>
                </a:solidFill>
                <a:latin typeface="Arial"/>
                <a:cs typeface="Arial"/>
              </a:rPr>
              <a:t>o</a:t>
            </a:r>
            <a:r>
              <a:rPr dirty="0" sz="1050" spc="-70">
                <a:solidFill>
                  <a:srgbClr val="7E7E9E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9E9C9C"/>
                </a:solidFill>
                <a:latin typeface="Arial"/>
                <a:cs typeface="Arial"/>
              </a:rPr>
              <a:t>m</a:t>
            </a:r>
            <a:r>
              <a:rPr dirty="0" sz="1050" spc="-60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9E9C9C"/>
                </a:solidFill>
                <a:latin typeface="Arial"/>
                <a:cs typeface="Arial"/>
              </a:rPr>
              <a:t>n</a:t>
            </a:r>
            <a:r>
              <a:rPr dirty="0" sz="1050" spc="-150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9E9C9C"/>
                </a:solidFill>
                <a:latin typeface="Arial"/>
                <a:cs typeface="Arial"/>
              </a:rPr>
              <a:t>m</a:t>
            </a:r>
            <a:r>
              <a:rPr dirty="0" sz="1050" spc="140">
                <a:solidFill>
                  <a:srgbClr val="9E9C9C"/>
                </a:solidFill>
                <a:latin typeface="Arial"/>
                <a:cs typeface="Arial"/>
              </a:rPr>
              <a:t>o</a:t>
            </a:r>
            <a:r>
              <a:rPr dirty="0" sz="1050" spc="-190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8C878C"/>
                </a:solidFill>
                <a:latin typeface="Arial"/>
                <a:cs typeface="Arial"/>
              </a:rPr>
              <a:t>en</a:t>
            </a:r>
            <a:r>
              <a:rPr dirty="0" sz="1050" spc="-2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220">
                <a:solidFill>
                  <a:srgbClr val="6B6B90"/>
                </a:solidFill>
                <a:latin typeface="Arial"/>
                <a:cs typeface="Arial"/>
              </a:rPr>
              <a:t>l</a:t>
            </a:r>
            <a:r>
              <a:rPr dirty="0" sz="1050" spc="-50">
                <a:solidFill>
                  <a:srgbClr val="8C878C"/>
                </a:solidFill>
                <a:latin typeface="Arial"/>
                <a:cs typeface="Arial"/>
              </a:rPr>
              <a:t>m</a:t>
            </a:r>
            <a:r>
              <a:rPr dirty="0" sz="1050">
                <a:solidFill>
                  <a:srgbClr val="8C878C"/>
                </a:solidFill>
                <a:latin typeface="Arial"/>
                <a:cs typeface="Arial"/>
              </a:rPr>
              <a:t>edio</a:t>
            </a:r>
            <a:r>
              <a:rPr dirty="0" sz="105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50">
                <a:solidFill>
                  <a:srgbClr val="8C878C"/>
                </a:solidFill>
                <a:latin typeface="Arial"/>
                <a:cs typeface="Arial"/>
              </a:rPr>
              <a:t>m</a:t>
            </a:r>
            <a:r>
              <a:rPr dirty="0" sz="1050" spc="-125">
                <a:solidFill>
                  <a:srgbClr val="8C878C"/>
                </a:solidFill>
                <a:latin typeface="Arial"/>
                <a:cs typeface="Arial"/>
              </a:rPr>
              <a:t>b</a:t>
            </a:r>
            <a:r>
              <a:rPr dirty="0" sz="1050" spc="-140">
                <a:solidFill>
                  <a:srgbClr val="8C878C"/>
                </a:solidFill>
                <a:latin typeface="Arial"/>
                <a:cs typeface="Arial"/>
              </a:rPr>
              <a:t>i</a:t>
            </a:r>
            <a:r>
              <a:rPr dirty="0" sz="1050">
                <a:solidFill>
                  <a:srgbClr val="8C878C"/>
                </a:solidFill>
                <a:latin typeface="Arial"/>
                <a:cs typeface="Arial"/>
              </a:rPr>
              <a:t>ente</a:t>
            </a:r>
            <a:r>
              <a:rPr dirty="0" sz="1050" spc="-5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8C878C"/>
                </a:solidFill>
                <a:latin typeface="Arial"/>
                <a:cs typeface="Arial"/>
              </a:rPr>
              <a:t>y</a:t>
            </a:r>
            <a:r>
              <a:rPr dirty="0" sz="1000" spc="-114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q</a:t>
            </a:r>
            <a:r>
              <a:rPr dirty="0" sz="1050" spc="60">
                <a:solidFill>
                  <a:srgbClr val="8C878C"/>
                </a:solidFill>
                <a:latin typeface="Arial"/>
                <a:cs typeface="Arial"/>
              </a:rPr>
              <a:t>ue</a:t>
            </a:r>
            <a:r>
              <a:rPr dirty="0" sz="1050" spc="-114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e</a:t>
            </a:r>
            <a:r>
              <a:rPr dirty="0" sz="1050" spc="240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25">
                <a:solidFill>
                  <a:srgbClr val="8C878C"/>
                </a:solidFill>
                <a:latin typeface="Arial"/>
                <a:cs typeface="Arial"/>
              </a:rPr>
              <a:t>s</a:t>
            </a:r>
            <a:r>
              <a:rPr dirty="0" sz="1050" spc="130">
                <a:solidFill>
                  <a:srgbClr val="8C878C"/>
                </a:solidFill>
                <a:latin typeface="Arial"/>
                <a:cs typeface="Arial"/>
              </a:rPr>
              <a:t>u</a:t>
            </a:r>
            <a:r>
              <a:rPr dirty="0" sz="1050" spc="-185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p</a:t>
            </a:r>
            <a:r>
              <a:rPr dirty="0" sz="1050" spc="20">
                <a:solidFill>
                  <a:srgbClr val="8C878C"/>
                </a:solidFill>
                <a:latin typeface="Arial"/>
                <a:cs typeface="Arial"/>
              </a:rPr>
              <a:t>ro</a:t>
            </a:r>
            <a:r>
              <a:rPr dirty="0" sz="1050" spc="-95">
                <a:solidFill>
                  <a:srgbClr val="8C878C"/>
                </a:solidFill>
                <a:latin typeface="Arial"/>
                <a:cs typeface="Arial"/>
              </a:rPr>
              <a:t>d</a:t>
            </a:r>
            <a:r>
              <a:rPr dirty="0" sz="1050" spc="-50">
                <a:solidFill>
                  <a:srgbClr val="8C878C"/>
                </a:solidFill>
                <a:latin typeface="Arial"/>
                <a:cs typeface="Arial"/>
              </a:rPr>
              <a:t>uc:ció</a:t>
            </a:r>
            <a:r>
              <a:rPr dirty="0" sz="1050" spc="-140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170">
                <a:solidFill>
                  <a:srgbClr val="8C878C"/>
                </a:solidFill>
                <a:latin typeface="Arial"/>
                <a:cs typeface="Arial"/>
              </a:rPr>
              <a:t>,</a:t>
            </a:r>
            <a:r>
              <a:rPr dirty="0" sz="1050" spc="-140">
                <a:solidFill>
                  <a:srgbClr val="7E7E9E"/>
                </a:solidFill>
                <a:latin typeface="Arial"/>
                <a:cs typeface="Arial"/>
              </a:rPr>
              <a:t>l</a:t>
            </a:r>
            <a:r>
              <a:rPr dirty="0" sz="1050" spc="25">
                <a:solidFill>
                  <a:srgbClr val="7E7E9E"/>
                </a:solidFill>
                <a:latin typeface="Arial"/>
                <a:cs typeface="Arial"/>
              </a:rPr>
              <a:t>os</a:t>
            </a:r>
            <a:r>
              <a:rPr dirty="0" sz="1050" spc="-75">
                <a:solidFill>
                  <a:srgbClr val="7E7E9E"/>
                </a:solidFill>
                <a:latin typeface="Arial"/>
                <a:cs typeface="Arial"/>
              </a:rPr>
              <a:t> </a:t>
            </a:r>
            <a:r>
              <a:rPr dirty="0" sz="1050" spc="40">
                <a:solidFill>
                  <a:srgbClr val="9E9C9C"/>
                </a:solidFill>
                <a:latin typeface="Arial"/>
                <a:cs typeface="Arial"/>
              </a:rPr>
              <a:t>pr</a:t>
            </a:r>
            <a:r>
              <a:rPr dirty="0" sz="1050" spc="-40">
                <a:solidFill>
                  <a:srgbClr val="9E9C9C"/>
                </a:solidFill>
                <a:latin typeface="Arial"/>
                <a:cs typeface="Arial"/>
              </a:rPr>
              <a:t>o</a:t>
            </a:r>
            <a:r>
              <a:rPr dirty="0" sz="1050" spc="-45">
                <a:solidFill>
                  <a:srgbClr val="9E9C9C"/>
                </a:solidFill>
                <a:latin typeface="Arial"/>
                <a:cs typeface="Arial"/>
              </a:rPr>
              <a:t>19edores</a:t>
            </a:r>
            <a:r>
              <a:rPr dirty="0" sz="1050" spc="-80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g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35">
                <a:solidFill>
                  <a:srgbClr val="8C878C"/>
                </a:solidFill>
                <a:latin typeface="Arial"/>
                <a:cs typeface="Arial"/>
              </a:rPr>
              <a:t>r</a:t>
            </a:r>
            <a:r>
              <a:rPr dirty="0" sz="1050" spc="-50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50" spc="-35">
                <a:solidFill>
                  <a:srgbClr val="8C878C"/>
                </a:solidFill>
                <a:latin typeface="Arial"/>
                <a:cs typeface="Arial"/>
              </a:rPr>
              <a:t>n</a:t>
            </a:r>
            <a:r>
              <a:rPr dirty="0" sz="1050" spc="-15">
                <a:solidFill>
                  <a:srgbClr val="8C878C"/>
                </a:solidFill>
                <a:latin typeface="Arial"/>
                <a:cs typeface="Arial"/>
              </a:rPr>
              <a:t>ticen</a:t>
            </a:r>
            <a:r>
              <a:rPr dirty="0" sz="1050" spc="2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9E9C9C"/>
                </a:solidFill>
                <a:latin typeface="Arial"/>
                <a:cs typeface="Arial"/>
              </a:rPr>
              <a:t>las</a:t>
            </a:r>
            <a:r>
              <a:rPr dirty="0" sz="1050" spc="-110">
                <a:solidFill>
                  <a:srgbClr val="9E9C9C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8C878C"/>
                </a:solidFill>
                <a:latin typeface="Arial"/>
                <a:cs typeface="Arial"/>
              </a:rPr>
              <a:t>me</a:t>
            </a:r>
            <a:r>
              <a:rPr dirty="0" sz="1050" spc="-114">
                <a:solidFill>
                  <a:srgbClr val="8C878C"/>
                </a:solidFill>
                <a:latin typeface="Arial"/>
                <a:cs typeface="Arial"/>
              </a:rPr>
              <a:t>j</a:t>
            </a:r>
            <a:r>
              <a:rPr dirty="0" sz="1050" spc="-70">
                <a:solidFill>
                  <a:srgbClr val="8C878C"/>
                </a:solidFill>
                <a:latin typeface="Arial"/>
                <a:cs typeface="Arial"/>
              </a:rPr>
              <a:t>0&lt;8s</a:t>
            </a:r>
            <a:r>
              <a:rPr dirty="0" sz="1050" spc="-4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50" spc="5">
                <a:solidFill>
                  <a:srgbClr val="8C878C"/>
                </a:solidFill>
                <a:latin typeface="Arial"/>
                <a:cs typeface="Arial"/>
              </a:rPr>
              <a:t>co</a:t>
            </a:r>
            <a:r>
              <a:rPr dirty="0" sz="1050" spc="-140">
                <a:solidFill>
                  <a:srgbClr val="8C878C"/>
                </a:solidFill>
                <a:latin typeface="Arial"/>
                <a:cs typeface="Arial"/>
              </a:rPr>
              <a:t>o</a:t>
            </a:r>
            <a:r>
              <a:rPr dirty="0" sz="1050" spc="85">
                <a:solidFill>
                  <a:srgbClr val="8C878C"/>
                </a:solidFill>
                <a:latin typeface="Arial"/>
                <a:cs typeface="Arial"/>
              </a:rPr>
              <a:t>d</a:t>
            </a:r>
            <a:r>
              <a:rPr dirty="0" sz="1050" spc="-75">
                <a:solidFill>
                  <a:srgbClr val="8C878C"/>
                </a:solidFill>
                <a:latin typeface="Arial"/>
                <a:cs typeface="Arial"/>
              </a:rPr>
              <a:t>i</a:t>
            </a:r>
            <a:r>
              <a:rPr dirty="0" sz="1050" spc="-15">
                <a:solidFill>
                  <a:srgbClr val="8C878C"/>
                </a:solidFill>
                <a:latin typeface="Arial"/>
                <a:cs typeface="Arial"/>
              </a:rPr>
              <a:t>ciones</a:t>
            </a:r>
            <a:r>
              <a:rPr dirty="0" sz="1050" spc="-10">
                <a:solidFill>
                  <a:srgbClr val="8C878C"/>
                </a:solidFill>
                <a:latin typeface="Arial"/>
                <a:cs typeface="Arial"/>
              </a:rPr>
              <a:t> </a:t>
            </a:r>
            <a:r>
              <a:rPr dirty="0" sz="1000" spc="15">
                <a:solidFill>
                  <a:srgbClr val="8C878C"/>
                </a:solidFill>
                <a:latin typeface="Arial"/>
                <a:cs typeface="Arial"/>
              </a:rPr>
              <a:t>l</a:t>
            </a:r>
            <a:r>
              <a:rPr dirty="0" sz="1000" spc="-65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00" spc="20">
                <a:solidFill>
                  <a:srgbClr val="8C878C"/>
                </a:solidFill>
                <a:latin typeface="Arial"/>
                <a:cs typeface="Arial"/>
              </a:rPr>
              <a:t>bor</a:t>
            </a:r>
            <a:r>
              <a:rPr dirty="0" sz="1000" spc="-50">
                <a:solidFill>
                  <a:srgbClr val="8C878C"/>
                </a:solidFill>
                <a:latin typeface="Arial"/>
                <a:cs typeface="Arial"/>
              </a:rPr>
              <a:t>a</a:t>
            </a:r>
            <a:r>
              <a:rPr dirty="0" sz="1000" spc="60">
                <a:solidFill>
                  <a:srgbClr val="8C878C"/>
                </a:solidFill>
                <a:latin typeface="Arial"/>
                <a:cs typeface="Arial"/>
              </a:rPr>
              <a:t>le</a:t>
            </a:r>
            <a:r>
              <a:rPr dirty="0" sz="1000" spc="-114">
                <a:solidFill>
                  <a:srgbClr val="8C878C"/>
                </a:solidFill>
                <a:latin typeface="Arial"/>
                <a:cs typeface="Arial"/>
              </a:rPr>
              <a:t>s</a:t>
            </a:r>
            <a:r>
              <a:rPr dirty="0" sz="1000" spc="480">
                <a:solidFill>
                  <a:srgbClr val="BFBFC3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8082" y="7231712"/>
            <a:ext cx="1155700" cy="307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000" spc="50">
                <a:solidFill>
                  <a:srgbClr val="97B3D6"/>
                </a:solidFill>
                <a:latin typeface="Arial"/>
                <a:cs typeface="Arial"/>
              </a:rPr>
              <a:t>La</a:t>
            </a:r>
            <a:r>
              <a:rPr dirty="0" sz="1000" spc="-110">
                <a:solidFill>
                  <a:srgbClr val="97B3D6"/>
                </a:solidFill>
                <a:latin typeface="Arial"/>
                <a:cs typeface="Arial"/>
              </a:rPr>
              <a:t> </a:t>
            </a:r>
            <a:r>
              <a:rPr dirty="0" sz="1000" spc="35">
                <a:solidFill>
                  <a:srgbClr val="97B3D6"/>
                </a:solidFill>
                <a:latin typeface="Arial"/>
                <a:cs typeface="Arial"/>
              </a:rPr>
              <a:t>Pen</a:t>
            </a:r>
            <a:r>
              <a:rPr dirty="0" sz="1000" spc="-65">
                <a:solidFill>
                  <a:srgbClr val="97B3D6"/>
                </a:solidFill>
                <a:latin typeface="Arial"/>
                <a:cs typeface="Arial"/>
              </a:rPr>
              <a:t>í</a:t>
            </a:r>
            <a:r>
              <a:rPr dirty="0" sz="1000" spc="20">
                <a:solidFill>
                  <a:srgbClr val="97B3D6"/>
                </a:solidFill>
                <a:latin typeface="Arial"/>
                <a:cs typeface="Arial"/>
              </a:rPr>
              <a:t>ns</a:t>
            </a:r>
            <a:r>
              <a:rPr dirty="0" sz="1000" spc="-90">
                <a:solidFill>
                  <a:srgbClr val="97B3D6"/>
                </a:solidFill>
                <a:latin typeface="Arial"/>
                <a:cs typeface="Arial"/>
              </a:rPr>
              <a:t>u</a:t>
            </a:r>
            <a:r>
              <a:rPr dirty="0" sz="1000" spc="80">
                <a:solidFill>
                  <a:srgbClr val="97B3D6"/>
                </a:solidFill>
                <a:latin typeface="Arial"/>
                <a:cs typeface="Arial"/>
              </a:rPr>
              <a:t>la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70"/>
              </a:lnSpc>
            </a:pPr>
            <a:r>
              <a:rPr dirty="0" sz="1100" spc="5">
                <a:solidFill>
                  <a:srgbClr val="97B3D6"/>
                </a:solidFill>
                <a:latin typeface="Times New Roman"/>
                <a:cs typeface="Times New Roman"/>
              </a:rPr>
              <a:t>Bale</a:t>
            </a:r>
            <a:r>
              <a:rPr dirty="0" sz="1100" spc="30">
                <a:solidFill>
                  <a:srgbClr val="97B3D6"/>
                </a:solidFill>
                <a:latin typeface="Times New Roman"/>
                <a:cs typeface="Times New Roman"/>
              </a:rPr>
              <a:t>a</a:t>
            </a:r>
            <a:r>
              <a:rPr dirty="0" sz="1100" spc="-65">
                <a:solidFill>
                  <a:srgbClr val="97B3D6"/>
                </a:solidFill>
                <a:latin typeface="Times New Roman"/>
                <a:cs typeface="Times New Roman"/>
              </a:rPr>
              <a:t>19S</a:t>
            </a:r>
            <a:r>
              <a:rPr dirty="0" sz="1100" spc="-140">
                <a:solidFill>
                  <a:srgbClr val="97B3D6"/>
                </a:solidFill>
                <a:latin typeface="Times New Roman"/>
                <a:cs typeface="Times New Roman"/>
              </a:rPr>
              <a:t> </a:t>
            </a:r>
            <a:r>
              <a:rPr dirty="0" sz="1050" spc="114" i="1">
                <a:solidFill>
                  <a:srgbClr val="97B3D6"/>
                </a:solidFill>
                <a:latin typeface="Arial"/>
                <a:cs typeface="Arial"/>
              </a:rPr>
              <a:t>I</a:t>
            </a:r>
            <a:r>
              <a:rPr dirty="0" sz="1050" spc="-150" i="1">
                <a:solidFill>
                  <a:srgbClr val="97B3D6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97B3D6"/>
                </a:solidFill>
                <a:latin typeface="Times New Roman"/>
                <a:cs typeface="Times New Roman"/>
              </a:rPr>
              <a:t>C</a:t>
            </a:r>
            <a:r>
              <a:rPr dirty="0" sz="1100" spc="-145">
                <a:solidFill>
                  <a:srgbClr val="97B3D6"/>
                </a:solidFill>
                <a:latin typeface="Times New Roman"/>
                <a:cs typeface="Times New Roman"/>
              </a:rPr>
              <a:t>81</a:t>
            </a:r>
            <a:r>
              <a:rPr dirty="0" sz="1100" spc="-260">
                <a:solidFill>
                  <a:srgbClr val="97B3D6"/>
                </a:solidFill>
                <a:latin typeface="Times New Roman"/>
                <a:cs typeface="Times New Roman"/>
              </a:rPr>
              <a:t>1</a:t>
            </a:r>
            <a:r>
              <a:rPr dirty="0" sz="1100" spc="30">
                <a:solidFill>
                  <a:srgbClr val="97B3D6"/>
                </a:solidFill>
                <a:latin typeface="Times New Roman"/>
                <a:cs typeface="Times New Roman"/>
              </a:rPr>
              <a:t>arias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6376" y="8141437"/>
            <a:ext cx="205105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>
                <a:solidFill>
                  <a:srgbClr val="BFBFC3"/>
                </a:solidFill>
                <a:latin typeface="Times New Roman"/>
                <a:cs typeface="Times New Roman"/>
              </a:rPr>
              <a:t>Cllnler</a:t>
            </a:r>
            <a:r>
              <a:rPr dirty="0" sz="900" spc="-15">
                <a:solidFill>
                  <a:srgbClr val="BFBFC3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BFBFC3"/>
                </a:solidFill>
                <a:latin typeface="Arial"/>
                <a:cs typeface="Arial"/>
              </a:rPr>
              <a:t>IKEA</a:t>
            </a:r>
            <a:r>
              <a:rPr dirty="0" sz="900" spc="-120">
                <a:solidFill>
                  <a:srgbClr val="BFBFC3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BFBFC3"/>
                </a:solidFill>
                <a:latin typeface="Arial"/>
                <a:cs typeface="Arial"/>
              </a:rPr>
              <a:t>Sysieme</a:t>
            </a:r>
            <a:r>
              <a:rPr dirty="0" sz="900" spc="-95">
                <a:solidFill>
                  <a:srgbClr val="BFBFC3"/>
                </a:solidFill>
                <a:latin typeface="Arial"/>
                <a:cs typeface="Arial"/>
              </a:rPr>
              <a:t> </a:t>
            </a:r>
            <a:r>
              <a:rPr dirty="0" sz="900" spc="250">
                <a:solidFill>
                  <a:srgbClr val="BFBFC3"/>
                </a:solidFill>
                <a:latin typeface="Arial"/>
                <a:cs typeface="Arial"/>
              </a:rPr>
              <a:t>8</a:t>
            </a:r>
            <a:r>
              <a:rPr dirty="0" sz="900" spc="-175">
                <a:solidFill>
                  <a:srgbClr val="BFBFC3"/>
                </a:solidFill>
                <a:latin typeface="Arial"/>
                <a:cs typeface="Arial"/>
              </a:rPr>
              <a:t> </a:t>
            </a:r>
            <a:r>
              <a:rPr dirty="0" sz="900" spc="130">
                <a:solidFill>
                  <a:srgbClr val="BFBFC3"/>
                </a:solidFill>
                <a:latin typeface="Arial"/>
                <a:cs typeface="Arial"/>
              </a:rPr>
              <a:t>V</a:t>
            </a:r>
            <a:r>
              <a:rPr dirty="0" sz="900">
                <a:solidFill>
                  <a:srgbClr val="BFBFC3"/>
                </a:solidFill>
                <a:latin typeface="Arial"/>
                <a:cs typeface="Arial"/>
              </a:rPr>
              <a:t> </a:t>
            </a:r>
            <a:r>
              <a:rPr dirty="0" sz="900" spc="-40">
                <a:solidFill>
                  <a:srgbClr val="BFBFC3"/>
                </a:solidFill>
                <a:latin typeface="Arial"/>
                <a:cs typeface="Arial"/>
              </a:rPr>
              <a:t> </a:t>
            </a:r>
            <a:r>
              <a:rPr dirty="0" sz="900" spc="-40">
                <a:solidFill>
                  <a:srgbClr val="BFBFC3"/>
                </a:solidFill>
                <a:latin typeface="Arial"/>
                <a:cs typeface="Arial"/>
              </a:rPr>
              <a:t>1</a:t>
            </a:r>
            <a:r>
              <a:rPr dirty="0" sz="900" spc="-65">
                <a:solidFill>
                  <a:srgbClr val="BFBFC3"/>
                </a:solidFill>
                <a:latin typeface="Arial"/>
                <a:cs typeface="Arial"/>
              </a:rPr>
              <a:t>9Qg</a:t>
            </a:r>
            <a:r>
              <a:rPr dirty="0" sz="900" spc="-30">
                <a:solidFill>
                  <a:srgbClr val="BFBFC3"/>
                </a:solidFill>
                <a:latin typeface="Arial"/>
                <a:cs typeface="Arial"/>
              </a:rPr>
              <a:t> </a:t>
            </a:r>
            <a:r>
              <a:rPr dirty="0" sz="900" spc="225">
                <a:solidFill>
                  <a:srgbClr val="D6D6D6"/>
                </a:solidFill>
                <a:latin typeface="Arial"/>
                <a:cs typeface="Arial"/>
              </a:rPr>
              <a:t>•</a:t>
            </a:r>
            <a:r>
              <a:rPr dirty="0" sz="900" spc="55">
                <a:solidFill>
                  <a:srgbClr val="BFBFC3"/>
                </a:solidFill>
                <a:latin typeface="Arial"/>
                <a:cs typeface="Arial"/>
              </a:rPr>
              <a:t>20</a:t>
            </a:r>
            <a:r>
              <a:rPr dirty="0" sz="900" spc="-45">
                <a:solidFill>
                  <a:srgbClr val="BFBFC3"/>
                </a:solidFill>
                <a:latin typeface="Arial"/>
                <a:cs typeface="Arial"/>
              </a:rPr>
              <a:t>1</a:t>
            </a:r>
            <a:r>
              <a:rPr dirty="0" sz="900" spc="145">
                <a:solidFill>
                  <a:srgbClr val="BFBFC3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93900" y="35496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84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579" y="12801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40"/>
                </a:lnTo>
                <a:lnTo>
                  <a:pt x="396239" y="396240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98200" y="4451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30353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0880" y="2588260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0" y="396240"/>
                </a:lnTo>
                <a:lnTo>
                  <a:pt x="396240" y="396240"/>
                </a:lnTo>
                <a:lnTo>
                  <a:pt x="198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700" y="503554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952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7379" y="421385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19" y="0"/>
                </a:moveTo>
                <a:lnTo>
                  <a:pt x="0" y="396239"/>
                </a:lnTo>
                <a:lnTo>
                  <a:pt x="396240" y="396239"/>
                </a:lnTo>
                <a:lnTo>
                  <a:pt x="198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00" y="5384800"/>
            <a:ext cx="11658600" cy="1473200"/>
          </a:xfrm>
          <a:custGeom>
            <a:avLst/>
            <a:gdLst/>
            <a:ahLst/>
            <a:cxnLst/>
            <a:rect l="l" t="t" r="r" b="b"/>
            <a:pathLst>
              <a:path w="11658600" h="1473200">
                <a:moveTo>
                  <a:pt x="0" y="0"/>
                </a:moveTo>
                <a:lnTo>
                  <a:pt x="11658600" y="0"/>
                </a:lnTo>
                <a:lnTo>
                  <a:pt x="116586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78733" y="5493189"/>
            <a:ext cx="4047490" cy="124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600" spc="-55" b="1">
                <a:solidFill>
                  <a:srgbClr val="FFFFFF"/>
                </a:solidFill>
                <a:latin typeface="Consolas"/>
                <a:cs typeface="Consolas"/>
              </a:rPr>
              <a:t>&lt;area&gt;</a:t>
            </a:r>
            <a:endParaRPr sz="9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50" y="514350"/>
            <a:ext cx="11658600" cy="749300"/>
          </a:xfrm>
          <a:prstGeom prst="rect">
            <a:avLst/>
          </a:prstGeom>
          <a:solidFill>
            <a:srgbClr val="C82506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2410">
              <a:lnSpc>
                <a:spcPct val="100000"/>
              </a:lnSpc>
            </a:pPr>
            <a:r>
              <a:rPr dirty="0" sz="5000" spc="-395">
                <a:solidFill>
                  <a:srgbClr val="FFFFFF"/>
                </a:solidFill>
                <a:latin typeface="Lucida Sans"/>
                <a:cs typeface="Lucida Sans"/>
              </a:rPr>
              <a:t>básicos,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265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5000" spc="-615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425">
                <a:solidFill>
                  <a:srgbClr val="FFFFFF"/>
                </a:solidFill>
                <a:latin typeface="Lucida Sans"/>
                <a:cs typeface="Lucida Sans"/>
              </a:rPr>
              <a:t>ter</a:t>
            </a:r>
            <a:r>
              <a:rPr dirty="0" sz="5000" spc="-64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5">
                <a:solidFill>
                  <a:srgbClr val="FFFFFF"/>
                </a:solidFill>
                <a:latin typeface="Lucida Sans"/>
                <a:cs typeface="Lucida Sans"/>
              </a:rPr>
              <a:t>cio</a:t>
            </a:r>
            <a:r>
              <a:rPr dirty="0" sz="5000" spc="-58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340">
                <a:solidFill>
                  <a:srgbClr val="FFFFFF"/>
                </a:solidFill>
                <a:latin typeface="Lucida Sans"/>
                <a:cs typeface="Lucida Sans"/>
              </a:rPr>
              <a:t>ali</a:t>
            </a:r>
            <a:r>
              <a:rPr dirty="0" sz="5000" spc="-57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ción,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330">
                <a:solidFill>
                  <a:srgbClr val="FFFFFF"/>
                </a:solidFill>
                <a:latin typeface="Lucida Sans"/>
                <a:cs typeface="Lucida Sans"/>
              </a:rPr>
              <a:t>eve</a:t>
            </a:r>
            <a:r>
              <a:rPr dirty="0" sz="5000" spc="-43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tos</a:t>
            </a:r>
            <a:r>
              <a:rPr dirty="0" sz="5000" spc="-240">
                <a:solidFill>
                  <a:srgbClr val="FFFFFF"/>
                </a:solidFill>
                <a:latin typeface="Lucida Sans"/>
                <a:cs typeface="Lucida Sans"/>
              </a:rPr>
              <a:t>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75">
                <a:solidFill>
                  <a:srgbClr val="FFFFFF"/>
                </a:solidFill>
                <a:latin typeface="Lucida Sans"/>
                <a:cs typeface="Lucida Sans"/>
              </a:rPr>
              <a:t>foco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49" y="1822450"/>
            <a:ext cx="9347200" cy="749300"/>
          </a:xfrm>
          <a:prstGeom prst="rect">
            <a:avLst/>
          </a:prstGeom>
          <a:solidFill>
            <a:srgbClr val="0365C0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04720">
              <a:lnSpc>
                <a:spcPct val="100000"/>
              </a:lnSpc>
            </a:pPr>
            <a:r>
              <a:rPr dirty="0" sz="5000" spc="-625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dirty="0" sz="5000" spc="-50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375">
                <a:solidFill>
                  <a:srgbClr val="FFFFFF"/>
                </a:solidFill>
                <a:latin typeface="Lucida Sans"/>
                <a:cs typeface="Lucida Sans"/>
              </a:rPr>
              <a:t>ef,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400">
                <a:solidFill>
                  <a:srgbClr val="FFFFFF"/>
                </a:solidFill>
                <a:latin typeface="Lucida Sans"/>
                <a:cs typeface="Lucida Sans"/>
              </a:rPr>
              <a:t>shape,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-525">
                <a:solidFill>
                  <a:srgbClr val="FFFFFF"/>
                </a:solidFill>
                <a:latin typeface="Lucida Sans"/>
                <a:cs typeface="Lucida Sans"/>
              </a:rPr>
              <a:t>coo</a:t>
            </a:r>
            <a:r>
              <a:rPr dirty="0" sz="5000" spc="-459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5000" spc="-515">
                <a:solidFill>
                  <a:srgbClr val="FFFFFF"/>
                </a:solidFill>
                <a:latin typeface="Lucida Sans"/>
                <a:cs typeface="Lucida Sans"/>
              </a:rPr>
              <a:t>ds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0" y="3460750"/>
            <a:ext cx="5130800" cy="749300"/>
          </a:xfrm>
          <a:prstGeom prst="rect">
            <a:avLst/>
          </a:prstGeom>
          <a:solidFill>
            <a:srgbClr val="00882B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r>
              <a:rPr dirty="0" sz="5000" spc="-38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5000" spc="30">
                <a:solidFill>
                  <a:srgbClr val="FFFFFF"/>
                </a:solidFill>
                <a:latin typeface="Lucida Sans"/>
                <a:cs typeface="Lucida Sans"/>
              </a:rPr>
              <a:t>-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00" y="68707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1199" y="6870700"/>
            <a:ext cx="11582400" cy="1295400"/>
          </a:xfrm>
          <a:custGeom>
            <a:avLst/>
            <a:gdLst/>
            <a:ahLst/>
            <a:cxnLst/>
            <a:rect l="l" t="t" r="r" b="b"/>
            <a:pathLst>
              <a:path w="11582400" h="1295400">
                <a:moveTo>
                  <a:pt x="0" y="0"/>
                </a:moveTo>
                <a:lnTo>
                  <a:pt x="11582400" y="0"/>
                </a:lnTo>
                <a:lnTo>
                  <a:pt x="11582400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78329" y="7074536"/>
            <a:ext cx="8248650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27300" marR="5080" indent="-2515235">
              <a:lnSpc>
                <a:spcPct val="100000"/>
              </a:lnSpc>
            </a:pPr>
            <a:r>
              <a:rPr dirty="0" sz="3000" spc="-20">
                <a:latin typeface="Lucida Sans"/>
                <a:cs typeface="Lucida Sans"/>
              </a:rPr>
              <a:t>Se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emp</a:t>
            </a:r>
            <a:r>
              <a:rPr dirty="0" sz="3000" spc="-100">
                <a:latin typeface="Lucida Sans"/>
                <a:cs typeface="Lucida Sans"/>
              </a:rPr>
              <a:t>l</a:t>
            </a:r>
            <a:r>
              <a:rPr dirty="0" sz="3000" spc="-185">
                <a:latin typeface="Lucida Sans"/>
                <a:cs typeface="Lucida Sans"/>
              </a:rPr>
              <a:t>ea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20">
                <a:latin typeface="Lucida Sans"/>
                <a:cs typeface="Lucida Sans"/>
              </a:rPr>
              <a:t>pa</a:t>
            </a:r>
            <a:r>
              <a:rPr dirty="0" sz="3000" spc="-290">
                <a:latin typeface="Lucida Sans"/>
                <a:cs typeface="Lucida Sans"/>
              </a:rPr>
              <a:t>r</a:t>
            </a:r>
            <a:r>
              <a:rPr dirty="0" sz="3000" spc="-170">
                <a:latin typeface="Lucida Sans"/>
                <a:cs typeface="Lucida Sans"/>
              </a:rPr>
              <a:t>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defi</a:t>
            </a:r>
            <a:r>
              <a:rPr dirty="0" sz="3000" spc="-390">
                <a:latin typeface="Lucida Sans"/>
                <a:cs typeface="Lucida Sans"/>
              </a:rPr>
              <a:t>n</a:t>
            </a:r>
            <a:r>
              <a:rPr dirty="0" sz="3000" spc="-275">
                <a:latin typeface="Lucida Sans"/>
                <a:cs typeface="Lucida Sans"/>
              </a:rPr>
              <a:t>ir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75">
                <a:latin typeface="Lucida Sans"/>
                <a:cs typeface="Lucida Sans"/>
              </a:rPr>
              <a:t>l</a:t>
            </a:r>
            <a:r>
              <a:rPr dirty="0" sz="3000" spc="-210">
                <a:latin typeface="Lucida Sans"/>
                <a:cs typeface="Lucida Sans"/>
              </a:rPr>
              <a:t>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dis</a:t>
            </a:r>
            <a:r>
              <a:rPr dirty="0" sz="3000" spc="-210">
                <a:latin typeface="Lucida Sans"/>
                <a:cs typeface="Lucida Sans"/>
              </a:rPr>
              <a:t>t</a:t>
            </a:r>
            <a:r>
              <a:rPr dirty="0" sz="3000" spc="-160">
                <a:latin typeface="Lucida Sans"/>
                <a:cs typeface="Lucida Sans"/>
              </a:rPr>
              <a:t>i</a:t>
            </a:r>
            <a:r>
              <a:rPr dirty="0" sz="3000" spc="-375">
                <a:latin typeface="Lucida Sans"/>
                <a:cs typeface="Lucida Sans"/>
              </a:rPr>
              <a:t>n</a:t>
            </a:r>
            <a:r>
              <a:rPr dirty="0" sz="3000" spc="-245">
                <a:latin typeface="Lucida Sans"/>
                <a:cs typeface="Lucida Sans"/>
              </a:rPr>
              <a:t>tas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á</a:t>
            </a:r>
            <a:r>
              <a:rPr dirty="0" sz="3000" spc="-254">
                <a:latin typeface="Lucida Sans"/>
                <a:cs typeface="Lucida Sans"/>
              </a:rPr>
              <a:t>r</a:t>
            </a:r>
            <a:r>
              <a:rPr dirty="0" sz="3000" spc="-215">
                <a:latin typeface="Lucida Sans"/>
                <a:cs typeface="Lucida Sans"/>
              </a:rPr>
              <a:t>eas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10">
                <a:latin typeface="Lucida Sans"/>
                <a:cs typeface="Lucida Sans"/>
              </a:rPr>
              <a:t>que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65">
                <a:latin typeface="Lucida Sans"/>
                <a:cs typeface="Lucida Sans"/>
              </a:rPr>
              <a:t>for</a:t>
            </a:r>
            <a:r>
              <a:rPr dirty="0" sz="3000" spc="-555">
                <a:latin typeface="Lucida Sans"/>
                <a:cs typeface="Lucida Sans"/>
              </a:rPr>
              <a:t>m</a:t>
            </a:r>
            <a:r>
              <a:rPr dirty="0" sz="3000" spc="-215">
                <a:latin typeface="Lucida Sans"/>
                <a:cs typeface="Lucida Sans"/>
              </a:rPr>
              <a:t>an</a:t>
            </a:r>
            <a:r>
              <a:rPr dirty="0" sz="3000" spc="-114">
                <a:latin typeface="Lucida Sans"/>
                <a:cs typeface="Lucida Sans"/>
              </a:rPr>
              <a:t> </a:t>
            </a:r>
            <a:r>
              <a:rPr dirty="0" sz="3000" spc="-300">
                <a:latin typeface="Lucida Sans"/>
                <a:cs typeface="Lucida Sans"/>
              </a:rPr>
              <a:t>un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360">
                <a:latin typeface="Lucida Sans"/>
                <a:cs typeface="Lucida Sans"/>
              </a:rPr>
              <a:t>m</a:t>
            </a:r>
            <a:r>
              <a:rPr dirty="0" sz="3000" spc="-245">
                <a:latin typeface="Lucida Sans"/>
                <a:cs typeface="Lucida Sans"/>
              </a:rPr>
              <a:t>apa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de</a:t>
            </a:r>
            <a:r>
              <a:rPr dirty="0" sz="3000" spc="-235">
                <a:latin typeface="Lucida Sans"/>
                <a:cs typeface="Lucida Sans"/>
              </a:rPr>
              <a:t> </a:t>
            </a:r>
            <a:r>
              <a:rPr dirty="0" sz="3000" spc="-140">
                <a:latin typeface="Lucida Sans"/>
                <a:cs typeface="Lucida Sans"/>
              </a:rPr>
              <a:t>i</a:t>
            </a:r>
            <a:r>
              <a:rPr dirty="0" sz="3000" spc="-470">
                <a:latin typeface="Lucida Sans"/>
                <a:cs typeface="Lucida Sans"/>
              </a:rPr>
              <a:t>m</a:t>
            </a:r>
            <a:r>
              <a:rPr dirty="0" sz="3000" spc="-250">
                <a:latin typeface="Lucida Sans"/>
                <a:cs typeface="Lucida Sans"/>
              </a:rPr>
              <a:t>agen</a:t>
            </a:r>
            <a:r>
              <a:rPr dirty="0" sz="3000" spc="-270">
                <a:latin typeface="Lucida Sans"/>
                <a:cs typeface="Lucida Sans"/>
              </a:rPr>
              <a:t>.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0" y="2209800"/>
            <a:ext cx="11531600" cy="6781800"/>
          </a:xfrm>
          <a:custGeom>
            <a:avLst/>
            <a:gdLst/>
            <a:ahLst/>
            <a:cxnLst/>
            <a:rect l="l" t="t" r="r" b="b"/>
            <a:pathLst>
              <a:path w="11531600" h="6781800">
                <a:moveTo>
                  <a:pt x="0" y="0"/>
                </a:moveTo>
                <a:lnTo>
                  <a:pt x="11531600" y="0"/>
                </a:lnTo>
                <a:lnTo>
                  <a:pt x="11531600" y="6781799"/>
                </a:lnTo>
                <a:lnTo>
                  <a:pt x="0" y="6781799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4844" y="2658074"/>
            <a:ext cx="9102725" cy="588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0565" marR="4194175" indent="-698500">
              <a:lnSpc>
                <a:spcPts val="29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&lt;img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class="preindexImgLeft"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src=“preindex_es.gif"</a:t>
            </a:r>
            <a:endParaRPr sz="2500">
              <a:latin typeface="Consolas"/>
              <a:cs typeface="Consolas"/>
            </a:endParaRPr>
          </a:p>
          <a:p>
            <a:pPr marL="710565">
              <a:lnSpc>
                <a:spcPts val="277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alt="ELIGE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LA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ZONA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QUE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DESEAS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VISITAR"</a:t>
            </a:r>
            <a:endParaRPr sz="2500">
              <a:latin typeface="Consolas"/>
              <a:cs typeface="Consolas"/>
            </a:endParaRPr>
          </a:p>
          <a:p>
            <a:pPr marL="710565">
              <a:lnSpc>
                <a:spcPts val="295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usemap=“#leftMap"&gt;</a:t>
            </a:r>
            <a:endParaRPr sz="2500">
              <a:latin typeface="Consolas"/>
              <a:cs typeface="Consolas"/>
            </a:endParaRPr>
          </a:p>
          <a:p>
            <a:pPr marL="12700">
              <a:lnSpc>
                <a:spcPts val="2950"/>
              </a:lnSpc>
              <a:spcBef>
                <a:spcPts val="140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&lt;map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name=“leftMap"&gt;</a:t>
            </a:r>
            <a:endParaRPr sz="2500">
              <a:latin typeface="Consolas"/>
              <a:cs typeface="Consolas"/>
            </a:endParaRPr>
          </a:p>
          <a:p>
            <a:pPr marL="1409065" marR="1052195" indent="-698500">
              <a:lnSpc>
                <a:spcPts val="2900"/>
              </a:lnSpc>
              <a:spcBef>
                <a:spcPts val="13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&lt;area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shape="poly"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coords="184,74,326,87,399,106,342,190, 260,252,203,217,226,125,180,116"</a:t>
            </a:r>
            <a:endParaRPr sz="2500">
              <a:latin typeface="Consolas"/>
              <a:cs typeface="Consolas"/>
            </a:endParaRPr>
          </a:p>
          <a:p>
            <a:pPr marL="1409065">
              <a:lnSpc>
                <a:spcPts val="277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href="/es/es/"</a:t>
            </a:r>
            <a:endParaRPr sz="2500">
              <a:latin typeface="Consolas"/>
              <a:cs typeface="Consolas"/>
            </a:endParaRPr>
          </a:p>
          <a:p>
            <a:pPr marL="1409065">
              <a:lnSpc>
                <a:spcPts val="29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alt="La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Península"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title=""&gt;</a:t>
            </a:r>
            <a:endParaRPr sz="2500">
              <a:latin typeface="Consolas"/>
              <a:cs typeface="Consolas"/>
            </a:endParaRPr>
          </a:p>
          <a:p>
            <a:pPr marL="1409065" marR="5080" indent="-698500">
              <a:lnSpc>
                <a:spcPts val="2900"/>
              </a:lnSpc>
              <a:spcBef>
                <a:spcPts val="13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&lt;area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shape="poly"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coords=“61,70,166,71,175,147,169,239,55,244"</a:t>
            </a:r>
            <a:endParaRPr sz="2500">
              <a:latin typeface="Consolas"/>
              <a:cs typeface="Consolas"/>
            </a:endParaRPr>
          </a:p>
          <a:p>
            <a:pPr marL="1409065" marR="1575435">
              <a:lnSpc>
                <a:spcPts val="2900"/>
              </a:lnSpc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href=“http://islas.IKEA.es"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 alt="Baleares</a:t>
            </a:r>
            <a:r>
              <a:rPr dirty="0" sz="2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/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Canarias"</a:t>
            </a:r>
            <a:r>
              <a:rPr dirty="0" sz="2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title=""&gt;</a:t>
            </a:r>
            <a:endParaRPr sz="2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500" spc="-15">
                <a:solidFill>
                  <a:srgbClr val="FFFFFF"/>
                </a:solidFill>
                <a:latin typeface="Consolas"/>
                <a:cs typeface="Consolas"/>
              </a:rPr>
              <a:t>&lt;/map&gt;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1451" y="927502"/>
            <a:ext cx="704215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0"/>
              </a:lnSpc>
              <a:tabLst>
                <a:tab pos="2773045" algn="l"/>
                <a:tab pos="4058285" algn="l"/>
              </a:tabLst>
            </a:pP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Ma</a:t>
            </a:r>
            <a:r>
              <a:rPr dirty="0" sz="4000" spc="-400">
                <a:solidFill>
                  <a:srgbClr val="FFFFFF"/>
                </a:solidFill>
                <a:latin typeface="Frontage Outline"/>
                <a:cs typeface="Frontage Outline"/>
              </a:rPr>
              <a:t>p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as	de	im</a:t>
            </a:r>
            <a:r>
              <a:rPr dirty="0" sz="4000" spc="-80">
                <a:solidFill>
                  <a:srgbClr val="FFFFFF"/>
                </a:solidFill>
                <a:latin typeface="Frontage Outline"/>
                <a:cs typeface="Frontage Outline"/>
              </a:rPr>
              <a:t>a</a:t>
            </a:r>
            <a:r>
              <a:rPr dirty="0" sz="4000">
                <a:solidFill>
                  <a:srgbClr val="FFFFFF"/>
                </a:solidFill>
                <a:latin typeface="Frontage Outline"/>
                <a:cs typeface="Frontage Outline"/>
              </a:rPr>
              <a:t>gen</a:t>
            </a:r>
            <a:endParaRPr sz="4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7" y="1587"/>
            <a:ext cx="13001625" cy="9750425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668655" marR="60960" indent="-603250">
              <a:lnSpc>
                <a:spcPct val="102800"/>
              </a:lnSpc>
            </a:pPr>
            <a:r>
              <a:rPr dirty="0" sz="3000">
                <a:latin typeface="Frontage Outline"/>
                <a:cs typeface="Frontage Outline"/>
              </a:rPr>
              <a:t>9.</a:t>
            </a:r>
            <a:r>
              <a:rPr dirty="0" sz="2600">
                <a:latin typeface="Frontage Outline"/>
                <a:cs typeface="Frontage Outline"/>
              </a:rPr>
              <a:t>estruc-</a:t>
            </a:r>
            <a:r>
              <a:rPr dirty="0" sz="2600">
                <a:latin typeface="Frontage Outline"/>
                <a:cs typeface="Frontage Outline"/>
              </a:rPr>
              <a:t> tu</a:t>
            </a:r>
            <a:r>
              <a:rPr dirty="0" sz="2600" spc="-80">
                <a:latin typeface="Frontage Outline"/>
                <a:cs typeface="Frontage Outline"/>
              </a:rPr>
              <a:t>r</a:t>
            </a:r>
            <a:r>
              <a:rPr dirty="0" sz="2600">
                <a:latin typeface="Frontage Outline"/>
                <a:cs typeface="Frontage Outline"/>
              </a:rPr>
              <a:t>a</a:t>
            </a:r>
            <a:endParaRPr sz="2600">
              <a:latin typeface="Frontage Outline"/>
              <a:cs typeface="Frontage Outlin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10.me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900">
                <a:latin typeface="Frontage Outline"/>
                <a:cs typeface="Frontage Outline"/>
              </a:rPr>
              <a:t>in</a:t>
            </a:r>
            <a:r>
              <a:rPr dirty="0" sz="1900" spc="-40">
                <a:latin typeface="Frontage Outline"/>
                <a:cs typeface="Frontage Outline"/>
              </a:rPr>
              <a:t>f</a:t>
            </a:r>
            <a:r>
              <a:rPr dirty="0" sz="1900">
                <a:latin typeface="Frontage Outline"/>
                <a:cs typeface="Frontage Outline"/>
              </a:rPr>
              <a:t>ormación</a:t>
            </a:r>
            <a:endParaRPr sz="1900">
              <a:latin typeface="Frontage Outline"/>
              <a:cs typeface="Frontage Outlin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7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 spc="-90">
                <a:latin typeface="Frontage Outline"/>
                <a:cs typeface="Frontage Outline"/>
              </a:rPr>
              <a:t>1</a:t>
            </a:r>
            <a:r>
              <a:rPr dirty="0" sz="3000">
                <a:latin typeface="Frontage Outline"/>
                <a:cs typeface="Frontage Outline"/>
              </a:rPr>
              <a:t>1.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Frontage Outline"/>
                <a:cs typeface="Frontage Outline"/>
              </a:rPr>
              <a:t>o</a:t>
            </a:r>
            <a:r>
              <a:rPr dirty="0" sz="3000">
                <a:latin typeface="Frontage Outline"/>
                <a:cs typeface="Frontage Outline"/>
              </a:rPr>
              <a:t>t</a:t>
            </a:r>
            <a:r>
              <a:rPr dirty="0" sz="3000" spc="-90">
                <a:latin typeface="Frontage Outline"/>
                <a:cs typeface="Frontage Outline"/>
              </a:rPr>
              <a:t>r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75"/>
              </a:spcBef>
            </a:pPr>
            <a:r>
              <a:rPr dirty="0" sz="2300">
                <a:latin typeface="Frontage Outline"/>
                <a:cs typeface="Frontage Outline"/>
              </a:rPr>
              <a:t>etique</a:t>
            </a:r>
            <a:r>
              <a:rPr dirty="0" sz="2300" spc="-254">
                <a:latin typeface="Frontage Outline"/>
                <a:cs typeface="Frontage Outline"/>
              </a:rPr>
              <a:t>t</a:t>
            </a:r>
            <a:r>
              <a:rPr dirty="0" sz="2300">
                <a:latin typeface="Frontage Outline"/>
                <a:cs typeface="Frontage Outline"/>
              </a:rPr>
              <a:t>as</a:t>
            </a:r>
            <a:endParaRPr sz="2300">
              <a:latin typeface="Frontage Outline"/>
              <a:cs typeface="Frontage Outlin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0" y="64389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2292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12</a:t>
            </a:r>
            <a:r>
              <a:rPr dirty="0" sz="3000" spc="-180">
                <a:latin typeface="Frontage Outline"/>
                <a:cs typeface="Frontage Outline"/>
              </a:rPr>
              <a:t>.</a:t>
            </a:r>
            <a:r>
              <a:rPr dirty="0" sz="3000" spc="-540">
                <a:latin typeface="Frontage Outline"/>
                <a:cs typeface="Frontage Outline"/>
              </a:rPr>
              <a:t>V</a:t>
            </a:r>
            <a:r>
              <a:rPr dirty="0" sz="3000">
                <a:latin typeface="Frontage Outline"/>
                <a:cs typeface="Frontage Outline"/>
              </a:rPr>
              <a:t>ALI-</a:t>
            </a:r>
            <a:endParaRPr sz="3000">
              <a:latin typeface="Frontage Outline"/>
              <a:cs typeface="Frontage Outline"/>
            </a:endParaRPr>
          </a:p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z="3000" spc="-210">
                <a:latin typeface="Frontage Outline"/>
                <a:cs typeface="Frontage Outline"/>
              </a:rPr>
              <a:t>D</a:t>
            </a:r>
            <a:r>
              <a:rPr dirty="0" sz="3000">
                <a:latin typeface="Frontage Outline"/>
                <a:cs typeface="Frontage Outline"/>
              </a:rPr>
              <a:t>ACión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5.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lis</a:t>
            </a:r>
            <a:r>
              <a:rPr dirty="0" sz="3000" spc="-33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7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6.</a:t>
            </a:r>
            <a:endParaRPr sz="3000">
              <a:latin typeface="Frontage Outline"/>
              <a:cs typeface="Frontage Outline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2500">
                <a:latin typeface="Frontage Outline"/>
                <a:cs typeface="Frontage Outline"/>
              </a:rPr>
              <a:t>im</a:t>
            </a:r>
            <a:r>
              <a:rPr dirty="0" sz="2500" spc="-50">
                <a:latin typeface="Frontage Outline"/>
                <a:cs typeface="Frontage Outline"/>
              </a:rPr>
              <a:t>á</a:t>
            </a:r>
            <a:r>
              <a:rPr dirty="0" sz="2500">
                <a:latin typeface="Frontage Outline"/>
                <a:cs typeface="Frontage Outline"/>
              </a:rPr>
              <a:t>genes</a:t>
            </a:r>
            <a:endParaRPr sz="2500">
              <a:latin typeface="Frontage Outline"/>
              <a:cs typeface="Frontage Outlin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3543300"/>
            <a:ext cx="2667000" cy="2667000"/>
          </a:xfrm>
          <a:prstGeom prst="rect">
            <a:avLst/>
          </a:prstGeom>
          <a:solidFill>
            <a:srgbClr val="C3971A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7.</a:t>
            </a:r>
            <a:endParaRPr sz="3000">
              <a:latin typeface="Frontage Outline"/>
              <a:cs typeface="Frontage Outline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000" spc="-330">
                <a:solidFill>
                  <a:srgbClr val="FFFFFF"/>
                </a:solidFill>
                <a:latin typeface="Frontage Outline"/>
                <a:cs typeface="Frontage Outline"/>
              </a:rPr>
              <a:t>t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ab</a:t>
            </a:r>
            <a:r>
              <a:rPr dirty="0" sz="3000" spc="-90">
                <a:solidFill>
                  <a:srgbClr val="FFFFFF"/>
                </a:solidFill>
                <a:latin typeface="Frontage Outline"/>
                <a:cs typeface="Frontage Outline"/>
              </a:rPr>
              <a:t>l</a:t>
            </a:r>
            <a:r>
              <a:rPr dirty="0" sz="3000">
                <a:solidFill>
                  <a:srgbClr val="FFFFFF"/>
                </a:solidFill>
                <a:latin typeface="Frontage Outline"/>
                <a:cs typeface="Frontage Outline"/>
              </a:rPr>
              <a:t>as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3100" y="3543300"/>
            <a:ext cx="2667000" cy="26670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360045" marR="46990" indent="-300990">
              <a:lnSpc>
                <a:spcPct val="100699"/>
              </a:lnSpc>
            </a:pPr>
            <a:r>
              <a:rPr dirty="0" sz="3000">
                <a:latin typeface="Frontage Outline"/>
                <a:cs typeface="Frontage Outline"/>
              </a:rPr>
              <a:t>8.</a:t>
            </a:r>
            <a:r>
              <a:rPr dirty="0" sz="2900" spc="-60">
                <a:latin typeface="Frontage Outline"/>
                <a:cs typeface="Frontage Outline"/>
              </a:rPr>
              <a:t>f</a:t>
            </a:r>
            <a:r>
              <a:rPr dirty="0" sz="2900">
                <a:latin typeface="Frontage Outline"/>
                <a:cs typeface="Frontage Outline"/>
              </a:rPr>
              <a:t>ormu-</a:t>
            </a:r>
            <a:r>
              <a:rPr dirty="0" sz="2900">
                <a:latin typeface="Frontage Outline"/>
                <a:cs typeface="Frontage Outline"/>
              </a:rPr>
              <a:t> </a:t>
            </a:r>
            <a:r>
              <a:rPr dirty="0" sz="2900" spc="-90">
                <a:latin typeface="Frontage Outline"/>
                <a:cs typeface="Frontage Outline"/>
              </a:rPr>
              <a:t>l</a:t>
            </a:r>
            <a:r>
              <a:rPr dirty="0" sz="2900">
                <a:latin typeface="Frontage Outline"/>
                <a:cs typeface="Frontage Outline"/>
              </a:rPr>
              <a:t>arios</a:t>
            </a:r>
            <a:endParaRPr sz="2900">
              <a:latin typeface="Frontage Outline"/>
              <a:cs typeface="Frontage Outlin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marL="73660" marR="40005" indent="-31750">
              <a:lnSpc>
                <a:spcPct val="102800"/>
              </a:lnSpc>
              <a:tabLst>
                <a:tab pos="647700" algn="l"/>
              </a:tabLst>
            </a:pPr>
            <a:r>
              <a:rPr dirty="0" sz="3000">
                <a:latin typeface="Frontage Outline"/>
                <a:cs typeface="Frontage Outline"/>
              </a:rPr>
              <a:t>1.	</a:t>
            </a:r>
            <a:r>
              <a:rPr dirty="0" sz="3000">
                <a:latin typeface="Frontage Outline"/>
                <a:cs typeface="Frontage Outline"/>
              </a:rPr>
              <a:t>INTRO-</a:t>
            </a:r>
            <a:r>
              <a:rPr dirty="0" sz="3000">
                <a:latin typeface="Frontage Outline"/>
                <a:cs typeface="Frontage Outline"/>
              </a:rPr>
              <a:t> DUCCIón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2.</a:t>
            </a:r>
            <a:endParaRPr sz="3000">
              <a:latin typeface="Frontage Outline"/>
              <a:cs typeface="Frontage Outline"/>
            </a:endParaRPr>
          </a:p>
          <a:p>
            <a:pPr algn="ctr" marL="108585" marR="104139">
              <a:lnSpc>
                <a:spcPct val="106100"/>
              </a:lnSpc>
              <a:spcBef>
                <a:spcPts val="35"/>
              </a:spcBef>
            </a:pPr>
            <a:r>
              <a:rPr dirty="0" sz="2200">
                <a:latin typeface="Frontage Outline"/>
                <a:cs typeface="Frontage Outline"/>
              </a:rPr>
              <a:t>etique</a:t>
            </a:r>
            <a:r>
              <a:rPr dirty="0" sz="2200" spc="-245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as</a:t>
            </a:r>
            <a:r>
              <a:rPr dirty="0" sz="2200">
                <a:latin typeface="Frontage Outline"/>
                <a:cs typeface="Frontage Outline"/>
              </a:rPr>
              <a:t> </a:t>
            </a:r>
            <a:r>
              <a:rPr dirty="0" sz="2200" spc="-220">
                <a:latin typeface="Frontage Outline"/>
                <a:cs typeface="Frontage Outline"/>
              </a:rPr>
              <a:t>a</a:t>
            </a:r>
            <a:r>
              <a:rPr dirty="0" sz="2200">
                <a:latin typeface="Frontage Outline"/>
                <a:cs typeface="Frontage Outline"/>
              </a:rPr>
              <a:t>tribu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r>
              <a:rPr dirty="0" sz="2200">
                <a:latin typeface="Frontage Outline"/>
                <a:cs typeface="Frontage Outline"/>
              </a:rPr>
              <a:t> y elemen</a:t>
            </a:r>
            <a:r>
              <a:rPr dirty="0" sz="2200" spc="-110">
                <a:latin typeface="Frontage Outline"/>
                <a:cs typeface="Frontage Outline"/>
              </a:rPr>
              <a:t>t</a:t>
            </a:r>
            <a:r>
              <a:rPr dirty="0" sz="2200">
                <a:latin typeface="Frontage Outline"/>
                <a:cs typeface="Frontage Outline"/>
              </a:rPr>
              <a:t>os</a:t>
            </a:r>
            <a:endParaRPr sz="2200">
              <a:latin typeface="Frontage Outline"/>
              <a:cs typeface="Frontage Outlin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3.</a:t>
            </a:r>
            <a:endParaRPr sz="3000">
              <a:latin typeface="Frontage Outline"/>
              <a:cs typeface="Frontage Outlin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Frontage Outline"/>
                <a:cs typeface="Frontage Outline"/>
              </a:rPr>
              <a:t>tex</a:t>
            </a:r>
            <a:r>
              <a:rPr dirty="0" sz="3000" spc="-150">
                <a:latin typeface="Frontage Outline"/>
                <a:cs typeface="Frontage Outline"/>
              </a:rPr>
              <a:t>t</a:t>
            </a:r>
            <a:r>
              <a:rPr dirty="0" sz="3000">
                <a:latin typeface="Frontage Outline"/>
                <a:cs typeface="Frontage Outline"/>
              </a:rPr>
              <a:t>o</a:t>
            </a:r>
            <a:endParaRPr sz="3000">
              <a:latin typeface="Frontage Outline"/>
              <a:cs typeface="Frontage Outlin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0" y="635000"/>
            <a:ext cx="2667000" cy="2679700"/>
          </a:xfrm>
          <a:prstGeom prst="rect">
            <a:avLst/>
          </a:prstGeom>
          <a:solidFill>
            <a:srgbClr val="DCDEE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3000">
                <a:latin typeface="Frontage Outline"/>
                <a:cs typeface="Frontage Outline"/>
              </a:rPr>
              <a:t>4.</a:t>
            </a:r>
            <a:endParaRPr sz="3000">
              <a:latin typeface="Frontage Outline"/>
              <a:cs typeface="Frontage Outline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Frontage Outline"/>
                <a:cs typeface="Frontage Outline"/>
              </a:rPr>
              <a:t>en</a:t>
            </a:r>
            <a:r>
              <a:rPr dirty="0" sz="2800" spc="-85">
                <a:latin typeface="Frontage Outline"/>
                <a:cs typeface="Frontage Outline"/>
              </a:rPr>
              <a:t>l</a:t>
            </a:r>
            <a:r>
              <a:rPr dirty="0" sz="2800">
                <a:latin typeface="Frontage Outline"/>
                <a:cs typeface="Frontage Outline"/>
              </a:rPr>
              <a:t>aces</a:t>
            </a:r>
            <a:endParaRPr sz="2800">
              <a:latin typeface="Frontage Outline"/>
              <a:cs typeface="Frontage Outl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01.XHTML.key</dc:title>
  <dcterms:created xsi:type="dcterms:W3CDTF">2015-02-21T14:25:55Z</dcterms:created>
  <dcterms:modified xsi:type="dcterms:W3CDTF">2015-02-21T14:25:55Z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2014-02-18T00:00:00Z</vt:filetime>
  </property>
  <property fmtid="{D5CDD505-2E9C-101B-9397-08002B2CF9AE}" pid="3" name="LastSaved">
    <vt:filetime>2015-02-21T00:00:00Z</vt:filetime>
  </property>
</Properties>
</file>