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5504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90143"/>
            <a:ext cx="11704319" cy="15605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19" cy="64373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13250" y="4228245"/>
            <a:ext cx="4178300" cy="1560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ts val="9390"/>
              </a:lnSpc>
            </a:pPr>
            <a:r>
              <a:rPr dirty="0" smtClean="0" sz="8000" spc="-434">
                <a:solidFill>
                  <a:srgbClr val="FFFFFF"/>
                </a:solidFill>
                <a:latin typeface="Arial"/>
                <a:cs typeface="Arial"/>
              </a:rPr>
              <a:t>XHTML</a:t>
            </a:r>
            <a:endParaRPr sz="8000">
              <a:latin typeface="Arial"/>
              <a:cs typeface="Arial"/>
            </a:endParaRPr>
          </a:p>
          <a:p>
            <a:pPr algn="ctr">
              <a:lnSpc>
                <a:spcPts val="2790"/>
              </a:lnSpc>
              <a:tabLst>
                <a:tab pos="2777490" algn="l"/>
              </a:tabLst>
            </a:pPr>
            <a:r>
              <a:rPr dirty="0" smtClean="0" sz="2500" spc="315">
                <a:solidFill>
                  <a:srgbClr val="51A7F9"/>
                </a:solidFill>
                <a:latin typeface="Arial"/>
                <a:cs typeface="Arial"/>
              </a:rPr>
              <a:t>P</a:t>
            </a:r>
            <a:r>
              <a:rPr dirty="0" smtClean="0" sz="2500" spc="330">
                <a:solidFill>
                  <a:srgbClr val="51A7F9"/>
                </a:solidFill>
                <a:latin typeface="Arial"/>
                <a:cs typeface="Arial"/>
              </a:rPr>
              <a:t>O</a:t>
            </a:r>
            <a:r>
              <a:rPr dirty="0" smtClean="0" sz="2500" spc="250">
                <a:solidFill>
                  <a:srgbClr val="51A7F9"/>
                </a:solidFill>
                <a:latin typeface="Arial"/>
                <a:cs typeface="Arial"/>
              </a:rPr>
              <a:t>R</a:t>
            </a:r>
            <a:r>
              <a:rPr dirty="0" smtClean="0" sz="2500" spc="27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dirty="0" smtClean="0" sz="2500" spc="405">
                <a:latin typeface="Arial"/>
                <a:cs typeface="Arial"/>
              </a:rPr>
              <a:t>ARKAITZ</a:t>
            </a:r>
            <a:r>
              <a:rPr dirty="0" smtClean="0" sz="2500" spc="405">
                <a:latin typeface="Arial"/>
                <a:cs typeface="Arial"/>
              </a:rPr>
              <a:t>	</a:t>
            </a:r>
            <a:r>
              <a:rPr dirty="0" smtClean="0" sz="2500" spc="305">
                <a:latin typeface="Arial"/>
                <a:cs typeface="Arial"/>
              </a:rPr>
              <a:t>GAR</a:t>
            </a:r>
            <a:r>
              <a:rPr dirty="0" smtClean="0" sz="2500" spc="290">
                <a:latin typeface="Arial"/>
                <a:cs typeface="Arial"/>
              </a:rPr>
              <a:t>R</a:t>
            </a:r>
            <a:r>
              <a:rPr dirty="0" smtClean="0" sz="2500" spc="425">
                <a:latin typeface="Arial"/>
                <a:cs typeface="Arial"/>
              </a:rPr>
              <a:t>O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7186" y="7314935"/>
            <a:ext cx="2239010" cy="9232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00" spc="465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dirty="0" smtClean="0" sz="3000" spc="32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mtClean="0" sz="3000" spc="40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3000" spc="1000">
                <a:solidFill>
                  <a:srgbClr val="FFFFFF"/>
                </a:solidFill>
                <a:latin typeface="Arial"/>
                <a:cs typeface="Arial"/>
              </a:rPr>
              <a:t>ALI-</a:t>
            </a:r>
            <a:endParaRPr sz="3000">
              <a:latin typeface="Arial"/>
              <a:cs typeface="Arial"/>
            </a:endParaRPr>
          </a:p>
          <a:p>
            <a:pPr marL="47625">
              <a:lnSpc>
                <a:spcPts val="3565"/>
              </a:lnSpc>
              <a:spcBef>
                <a:spcPts val="100"/>
              </a:spcBef>
            </a:pPr>
            <a:r>
              <a:rPr dirty="0" smtClean="0" sz="3000" spc="6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3000" spc="1175">
                <a:solidFill>
                  <a:srgbClr val="FFFFFF"/>
                </a:solidFill>
                <a:latin typeface="Arial"/>
                <a:cs typeface="Arial"/>
              </a:rPr>
              <a:t>ACión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67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D734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27429" y="7137135"/>
            <a:ext cx="2448560" cy="12871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30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3000" spc="30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3000">
              <a:latin typeface="Arial"/>
              <a:cs typeface="Arial"/>
            </a:endParaRPr>
          </a:p>
          <a:p>
            <a:pPr algn="ctr" marR="0">
              <a:lnSpc>
                <a:spcPct val="100000"/>
              </a:lnSpc>
              <a:spcBef>
                <a:spcPts val="100"/>
              </a:spcBef>
            </a:pPr>
            <a:r>
              <a:rPr dirty="0" smtClean="0" sz="3000" spc="12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3000" spc="17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3000" spc="203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3000" spc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ts val="2760"/>
              </a:lnSpc>
              <a:spcBef>
                <a:spcPts val="75"/>
              </a:spcBef>
            </a:pPr>
            <a:r>
              <a:rPr dirty="0" smtClean="0" sz="2300" spc="1095">
                <a:solidFill>
                  <a:srgbClr val="FFFFFF"/>
                </a:solidFill>
                <a:latin typeface="Arial"/>
                <a:cs typeface="Arial"/>
              </a:rPr>
              <a:t>etique</a:t>
            </a:r>
            <a:r>
              <a:rPr dirty="0" smtClean="0" sz="2300" spc="128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300" spc="919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30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0541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52767" y="7403835"/>
            <a:ext cx="2527935" cy="7588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3000" spc="815">
                <a:solidFill>
                  <a:srgbClr val="FFFFFF"/>
                </a:solidFill>
                <a:latin typeface="Arial"/>
                <a:cs typeface="Arial"/>
              </a:rPr>
              <a:t>10.me</a:t>
            </a:r>
            <a:r>
              <a:rPr dirty="0" smtClean="0" sz="3000" spc="16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3000" spc="158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mtClean="0" sz="1900" spc="108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mtClean="0" sz="1900" spc="73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900" spc="865">
                <a:solidFill>
                  <a:srgbClr val="FFFFFF"/>
                </a:solidFill>
                <a:latin typeface="Arial"/>
                <a:cs typeface="Arial"/>
              </a:rPr>
              <a:t>ormación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3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92460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2621" y="7327534"/>
            <a:ext cx="2559050" cy="87756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15315" marR="12700" indent="-603250">
              <a:lnSpc>
                <a:spcPct val="102800"/>
              </a:lnSpc>
            </a:pPr>
            <a:r>
              <a:rPr dirty="0" smtClean="0" sz="3000" spc="585">
                <a:solidFill>
                  <a:srgbClr val="FFFFFF"/>
                </a:solidFill>
                <a:latin typeface="Arial"/>
                <a:cs typeface="Arial"/>
              </a:rPr>
              <a:t>9.</a:t>
            </a:r>
            <a:r>
              <a:rPr dirty="0" smtClean="0" sz="2600" spc="1180">
                <a:solidFill>
                  <a:srgbClr val="FFFFFF"/>
                </a:solidFill>
                <a:latin typeface="Arial"/>
                <a:cs typeface="Arial"/>
              </a:rPr>
              <a:t>estruc-</a:t>
            </a:r>
            <a:r>
              <a:rPr dirty="0" smtClean="0" sz="2600" spc="7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600" spc="1655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dirty="0" smtClean="0" sz="2600" spc="124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600" spc="137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63100" y="354330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0" y="0"/>
                </a:moveTo>
                <a:lnTo>
                  <a:pt x="2667000" y="0"/>
                </a:lnTo>
                <a:lnTo>
                  <a:pt x="26670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610418" y="4418643"/>
            <a:ext cx="2578100" cy="902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13055" marR="12700" indent="-300990">
              <a:lnSpc>
                <a:spcPct val="100699"/>
              </a:lnSpc>
            </a:pPr>
            <a:r>
              <a:rPr dirty="0" smtClean="0" sz="3000" spc="610">
                <a:solidFill>
                  <a:srgbClr val="FFFFFF"/>
                </a:solidFill>
                <a:latin typeface="Arial"/>
                <a:cs typeface="Arial"/>
              </a:rPr>
              <a:t>8.</a:t>
            </a:r>
            <a:r>
              <a:rPr dirty="0" smtClean="0" sz="2900" spc="182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900" spc="1225">
                <a:solidFill>
                  <a:srgbClr val="FFFFFF"/>
                </a:solidFill>
                <a:latin typeface="Arial"/>
                <a:cs typeface="Arial"/>
              </a:rPr>
              <a:t>ormu-</a:t>
            </a:r>
            <a:r>
              <a:rPr dirty="0" smtClean="0" sz="2900" spc="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900" spc="193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900" spc="1290">
                <a:solidFill>
                  <a:srgbClr val="FFFFFF"/>
                </a:solidFill>
                <a:latin typeface="Arial"/>
                <a:cs typeface="Arial"/>
              </a:rPr>
              <a:t>arios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29400" y="354330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0" y="0"/>
                </a:moveTo>
                <a:lnTo>
                  <a:pt x="2667000" y="0"/>
                </a:lnTo>
                <a:lnTo>
                  <a:pt x="26670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63956" y="4409144"/>
            <a:ext cx="2200910" cy="9232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3000" spc="685">
                <a:solidFill>
                  <a:srgbClr val="FFFFFF"/>
                </a:solidFill>
                <a:latin typeface="Arial"/>
                <a:cs typeface="Arial"/>
              </a:rPr>
              <a:t>7.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ts val="3565"/>
              </a:lnSpc>
              <a:spcBef>
                <a:spcPts val="100"/>
              </a:spcBef>
            </a:pPr>
            <a:r>
              <a:rPr dirty="0" smtClean="0" sz="3000" spc="16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3000" spc="2115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dirty="0" smtClean="0" sz="3000" spc="75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3000" spc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7400" y="6350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7247" y="1490549"/>
            <a:ext cx="2602230" cy="9359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43815" marR="12700" indent="-31750">
              <a:lnSpc>
                <a:spcPct val="102800"/>
              </a:lnSpc>
              <a:tabLst>
                <a:tab pos="617855" algn="l"/>
              </a:tabLst>
            </a:pPr>
            <a:r>
              <a:rPr dirty="0" smtClean="0" sz="3000" spc="30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smtClean="0" sz="3000" spc="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mtClean="0" sz="3000" spc="860">
                <a:solidFill>
                  <a:srgbClr val="FFFFFF"/>
                </a:solidFill>
                <a:latin typeface="Arial"/>
                <a:cs typeface="Arial"/>
              </a:rPr>
              <a:t>INTRO-</a:t>
            </a:r>
            <a:r>
              <a:rPr dirty="0" smtClean="0" sz="30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3000" spc="990">
                <a:solidFill>
                  <a:srgbClr val="FFFFFF"/>
                </a:solidFill>
                <a:latin typeface="Arial"/>
                <a:cs typeface="Arial"/>
              </a:rPr>
              <a:t>DUCCIón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1100" y="6350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17551" y="1020750"/>
            <a:ext cx="2471420" cy="188531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3000" spc="675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3000">
              <a:latin typeface="Arial"/>
              <a:cs typeface="Arial"/>
            </a:endParaRPr>
          </a:p>
          <a:p>
            <a:pPr algn="ctr" marL="12700" marR="12700" indent="0">
              <a:lnSpc>
                <a:spcPct val="106100"/>
              </a:lnSpc>
              <a:spcBef>
                <a:spcPts val="35"/>
              </a:spcBef>
            </a:pPr>
            <a:r>
              <a:rPr dirty="0" smtClean="0" sz="2200" spc="1045">
                <a:solidFill>
                  <a:srgbClr val="FFFFFF"/>
                </a:solidFill>
                <a:latin typeface="Arial"/>
                <a:cs typeface="Arial"/>
              </a:rPr>
              <a:t>etique</a:t>
            </a:r>
            <a:r>
              <a:rPr dirty="0" smtClean="0" sz="2200" spc="122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200" spc="88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mtClean="0" sz="2200" spc="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9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200" spc="1155">
                <a:solidFill>
                  <a:srgbClr val="FFFFFF"/>
                </a:solidFill>
                <a:latin typeface="Arial"/>
                <a:cs typeface="Arial"/>
              </a:rPr>
              <a:t>tribu</a:t>
            </a:r>
            <a:r>
              <a:rPr dirty="0" smtClean="0" sz="2200" spc="136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200" spc="775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mtClean="0" sz="2200" spc="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85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200" spc="4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200" spc="1019">
                <a:solidFill>
                  <a:srgbClr val="FFFFFF"/>
                </a:solidFill>
                <a:latin typeface="Arial"/>
                <a:cs typeface="Arial"/>
              </a:rPr>
              <a:t>elemen</a:t>
            </a:r>
            <a:r>
              <a:rPr dirty="0" smtClean="0" sz="2200" spc="136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200" spc="775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54800" y="6350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068592" y="1503350"/>
            <a:ext cx="1838960" cy="9232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3000" spc="66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ts val="3565"/>
              </a:lnSpc>
              <a:spcBef>
                <a:spcPts val="100"/>
              </a:spcBef>
            </a:pPr>
            <a:r>
              <a:rPr dirty="0" smtClean="0" sz="3000" spc="1530">
                <a:solidFill>
                  <a:srgbClr val="FFFFFF"/>
                </a:solidFill>
                <a:latin typeface="Arial"/>
                <a:cs typeface="Arial"/>
              </a:rPr>
              <a:t>tex</a:t>
            </a:r>
            <a:r>
              <a:rPr dirty="0" smtClean="0" sz="3000" spc="185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3000" spc="130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88500" y="6350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711175" y="1516050"/>
            <a:ext cx="2423795" cy="8877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3000" spc="760">
                <a:solidFill>
                  <a:srgbClr val="FFFFFF"/>
                </a:solidFill>
                <a:latin typeface="Arial"/>
                <a:cs typeface="Arial"/>
              </a:rPr>
              <a:t>4.</a:t>
            </a:r>
            <a:endParaRPr sz="3000">
              <a:latin typeface="Arial"/>
              <a:cs typeface="Arial"/>
            </a:endParaRPr>
          </a:p>
          <a:p>
            <a:pPr algn="ctr" marR="0">
              <a:lnSpc>
                <a:spcPts val="3335"/>
              </a:lnSpc>
              <a:spcBef>
                <a:spcPts val="50"/>
              </a:spcBef>
            </a:pPr>
            <a:r>
              <a:rPr dirty="0" smtClean="0" sz="2800" spc="193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800" spc="68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1165">
                <a:solidFill>
                  <a:srgbClr val="FFFFFF"/>
                </a:solidFill>
                <a:latin typeface="Arial"/>
                <a:cs typeface="Arial"/>
              </a:rPr>
              <a:t>aces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2000" y="354330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0" y="0"/>
                </a:moveTo>
                <a:lnTo>
                  <a:pt x="2667000" y="0"/>
                </a:lnTo>
                <a:lnTo>
                  <a:pt x="26670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30390" y="4409144"/>
            <a:ext cx="1928495" cy="9232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3000" spc="675">
                <a:solidFill>
                  <a:srgbClr val="FFFFFF"/>
                </a:solidFill>
                <a:latin typeface="Arial"/>
                <a:cs typeface="Arial"/>
              </a:rPr>
              <a:t>5.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ts val="3565"/>
              </a:lnSpc>
              <a:spcBef>
                <a:spcPts val="100"/>
              </a:spcBef>
            </a:pPr>
            <a:r>
              <a:rPr dirty="0" smtClean="0" sz="3000" spc="1340">
                <a:solidFill>
                  <a:srgbClr val="FFFFFF"/>
                </a:solidFill>
                <a:latin typeface="Arial"/>
                <a:cs typeface="Arial"/>
              </a:rPr>
              <a:t>lis</a:t>
            </a:r>
            <a:r>
              <a:rPr dirty="0" smtClean="0" sz="3000" spc="16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3000" spc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3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95700" y="354330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0" y="0"/>
                </a:moveTo>
                <a:lnTo>
                  <a:pt x="2667000" y="0"/>
                </a:lnTo>
                <a:lnTo>
                  <a:pt x="26670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09055" y="4447244"/>
            <a:ext cx="2440940" cy="8401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3000" spc="650">
                <a:solidFill>
                  <a:srgbClr val="FFFFFF"/>
                </a:solidFill>
                <a:latin typeface="Arial"/>
                <a:cs typeface="Arial"/>
              </a:rPr>
              <a:t>6.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ts val="2990"/>
              </a:lnSpc>
              <a:spcBef>
                <a:spcPts val="25"/>
              </a:spcBef>
            </a:pPr>
            <a:r>
              <a:rPr dirty="0" smtClean="0" sz="2500" spc="975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dirty="0" smtClean="0" sz="2500" spc="975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dirty="0" smtClean="0" sz="2500" spc="1035">
                <a:solidFill>
                  <a:srgbClr val="FFFFFF"/>
                </a:solidFill>
                <a:latin typeface="Arial"/>
                <a:cs typeface="Arial"/>
              </a:rPr>
              <a:t>genes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2015-02-20T12:04:52Z</dcterms:created>
  <dcterms:modified xsi:type="dcterms:W3CDTF">2015-02-20T12:04:52Z</dcterms:modified>
</cp:coreProperties>
</file>