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b1cd595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b1cd595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b0e57280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b0e57280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b10b5367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b10b5367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b10b5367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b10b5367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b10b5367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b10b5367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b10b53673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b10b5367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b0e57280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b0e57280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b10b5367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b10b5367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b10b536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b10b536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b0e5728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b0e5728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b0e57280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b0e57280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b0e57280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b0e5728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b10b536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b10b536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b0e57280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b0e57280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Thinking Tokens for Language Modeling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David Herel, Tomas Mikolov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56"/>
              <a:t>CTU FEE, CIIRC CTU</a:t>
            </a:r>
            <a:endParaRPr sz="2456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142550" y="4578600"/>
            <a:ext cx="66732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400"/>
              <a:t>AITP 2023</a:t>
            </a:r>
            <a:endParaRPr i="1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500" y="411825"/>
            <a:ext cx="4001876" cy="431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Create a model that would be able to decide itself how much extra time is needed in order to produce best answer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That means it could choose how many or if any thinking tokens should be generated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End Goal</a:t>
            </a:r>
            <a:r>
              <a:rPr b="1" lang="en-GB"/>
              <a:t> example: “</a:t>
            </a:r>
            <a:r>
              <a:rPr b="1" i="1" lang="en-GB"/>
              <a:t>How much is 56 times 37? &lt;T&gt; &lt;T&gt; &lt;T&gt; ...&lt;T&gt; 2072</a:t>
            </a:r>
            <a:r>
              <a:rPr b="1" lang="en-GB"/>
              <a:t>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Bonus material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650" y="843488"/>
            <a:ext cx="4410725" cy="403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Bonus material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100" y="1745600"/>
            <a:ext cx="4429850" cy="16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Bonus material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350" y="1750600"/>
            <a:ext cx="4666951" cy="19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much is 56 times 37?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Llama 2 70B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400" y="1820675"/>
            <a:ext cx="7003776" cy="20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much is 56 times 37?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Correct answer: 2072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models for calculations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LM</a:t>
            </a:r>
            <a:r>
              <a:rPr lang="en-GB"/>
              <a:t> often make mistakes in difficult calculations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Inability to perform complex reasoning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Large training sets and great memorization capability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H</a:t>
            </a:r>
            <a:r>
              <a:rPr b="1" lang="en-GB"/>
              <a:t>umans also cannot perform this calculation immediately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They require a considerable amount of time to construct the solution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Thinking Tokens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As </a:t>
            </a:r>
            <a:r>
              <a:rPr lang="en-GB"/>
              <a:t>a parallel to human behavior, we propose to give a more time to “think” by using special “thinking tokens”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Each thinking token buys more time to run additional computations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Great potential in RNNs due to their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Example: “</a:t>
            </a:r>
            <a:r>
              <a:rPr b="1" i="1" lang="en-GB"/>
              <a:t>How much is 56 times 37? &lt;T&gt; &lt;T&gt; &lt;T&gt; ...&lt;T&gt; 2072</a:t>
            </a:r>
            <a:r>
              <a:rPr b="1" lang="en-GB"/>
              <a:t>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of Concept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have added </a:t>
            </a:r>
            <a:r>
              <a:rPr lang="en-GB"/>
              <a:t>N thinking tokens (“&lt;T&gt;”) after each observed word in a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Our vision is that this basic concept can be extended to self-adjusting model, which will decide by itself how many thinking tokens will be used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3650" y="2704775"/>
            <a:ext cx="5439932" cy="22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of Concept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RNN LM as baseline model vs RNN LM with “thinking tokens”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Trained on standard LM tasks, mathematics datasets and economics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We have identified sentences where the largest difference in perplexity was measured to see, where the usage of “thinking tokens” could be beneficial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900" y="3059600"/>
            <a:ext cx="5074423" cy="20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</a:t>
            </a:r>
            <a:r>
              <a:rPr lang="en-GB"/>
              <a:t>oss generated by 'thinking tokens' is omitted from the calculation of perplexity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&lt;T&gt; helps in sentences which include specific numbers, e.g. three studios albums, or representative symbols of numerical values, such as N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25" y="3009095"/>
            <a:ext cx="8520601" cy="155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