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9" r:id="rId6"/>
    <p:sldId id="27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9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572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2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85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309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73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74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17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58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72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81FD-BC35-4150-B84C-715A2A3FA7CF}" type="datetimeFigureOut">
              <a:rPr lang="en-IE" smtClean="0"/>
              <a:t>13/02/2018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3283-CB79-43A6-813A-37E761F79F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9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radar.com/news/the-best-free-screen-recorder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Content for </a:t>
            </a:r>
            <a:r>
              <a:rPr lang="en-IE" dirty="0" err="1" smtClean="0"/>
              <a:t>eportfolio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13 February 2018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90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Outline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CONTENT</a:t>
            </a:r>
          </a:p>
          <a:p>
            <a:r>
              <a:rPr lang="en-IE" dirty="0" smtClean="0"/>
              <a:t>Visual content (incl. screencast)</a:t>
            </a:r>
          </a:p>
          <a:p>
            <a:r>
              <a:rPr lang="en-IE" dirty="0" smtClean="0"/>
              <a:t>Text – </a:t>
            </a:r>
            <a:r>
              <a:rPr lang="en-IE" dirty="0" smtClean="0">
                <a:solidFill>
                  <a:srgbClr val="FF0000"/>
                </a:solidFill>
              </a:rPr>
              <a:t>drafting, an ongoing process</a:t>
            </a:r>
            <a:endParaRPr lang="en-IE" dirty="0" smtClean="0">
              <a:solidFill>
                <a:srgbClr val="FF0000"/>
              </a:solidFill>
            </a:endParaRPr>
          </a:p>
          <a:p>
            <a:r>
              <a:rPr lang="en-IE" dirty="0" smtClean="0"/>
              <a:t>Other media </a:t>
            </a:r>
            <a:r>
              <a:rPr lang="en-IE" dirty="0" err="1" smtClean="0"/>
              <a:t>ie</a:t>
            </a:r>
            <a:r>
              <a:rPr lang="en-IE" dirty="0" smtClean="0"/>
              <a:t>. files </a:t>
            </a:r>
          </a:p>
          <a:p>
            <a:endParaRPr lang="en-IE" dirty="0"/>
          </a:p>
          <a:p>
            <a:r>
              <a:rPr lang="en-IE" dirty="0" smtClean="0"/>
              <a:t>Attention to ethical issues: privacy, data protection, copyright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177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E" b="1" dirty="0" smtClean="0"/>
              <a:t>RATIONALE</a:t>
            </a:r>
          </a:p>
          <a:p>
            <a:endParaRPr lang="en-IE" dirty="0" smtClean="0"/>
          </a:p>
          <a:p>
            <a:r>
              <a:rPr lang="en-IE" dirty="0" smtClean="0"/>
              <a:t>Evidence of work</a:t>
            </a:r>
          </a:p>
          <a:p>
            <a:r>
              <a:rPr lang="en-IE" dirty="0" smtClean="0"/>
              <a:t>Opportunity to show creativity </a:t>
            </a:r>
          </a:p>
          <a:p>
            <a:r>
              <a:rPr lang="en-IE" dirty="0" smtClean="0"/>
              <a:t>Adds richness to </a:t>
            </a:r>
            <a:r>
              <a:rPr lang="en-IE" dirty="0" err="1" smtClean="0"/>
              <a:t>eportfolio</a:t>
            </a:r>
            <a:endParaRPr lang="en-IE" dirty="0" smtClean="0"/>
          </a:p>
          <a:p>
            <a:endParaRPr lang="en-IE" dirty="0"/>
          </a:p>
          <a:p>
            <a:pPr marL="0" indent="0" algn="r">
              <a:buNone/>
            </a:pPr>
            <a:r>
              <a:rPr lang="en-IE" dirty="0" smtClean="0">
                <a:solidFill>
                  <a:srgbClr val="FF0000"/>
                </a:solidFill>
              </a:rPr>
              <a:t>See rubric on Moodle</a:t>
            </a:r>
            <a:endParaRPr lang="en-IE" dirty="0" smtClean="0">
              <a:solidFill>
                <a:srgbClr val="FF0000"/>
              </a:solidFill>
            </a:endParaRPr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05" y="193499"/>
            <a:ext cx="2533149" cy="241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02" y="4548596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Image of YOU!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Photo – you only</a:t>
            </a:r>
          </a:p>
          <a:p>
            <a:r>
              <a:rPr lang="en-IE" dirty="0" smtClean="0"/>
              <a:t>Your photo can build in its own privacy</a:t>
            </a:r>
          </a:p>
          <a:p>
            <a:r>
              <a:rPr lang="en-IE" dirty="0" smtClean="0"/>
              <a:t>Remove location, GPS data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Avatar</a:t>
            </a:r>
          </a:p>
          <a:p>
            <a:r>
              <a:rPr lang="en-IE" dirty="0" smtClean="0"/>
              <a:t>My </a:t>
            </a:r>
            <a:r>
              <a:rPr lang="en-IE" dirty="0"/>
              <a:t>Blue Robot. </a:t>
            </a:r>
            <a:endParaRPr lang="en-IE" dirty="0" smtClean="0"/>
          </a:p>
          <a:p>
            <a:r>
              <a:rPr lang="en-IE" dirty="0" err="1" smtClean="0"/>
              <a:t>Avachara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99" y="3724080"/>
            <a:ext cx="2952000" cy="29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44" y="365125"/>
            <a:ext cx="5402112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Images &amp; </a:t>
            </a:r>
            <a:br>
              <a:rPr lang="en-IE" dirty="0" smtClean="0"/>
            </a:br>
            <a:r>
              <a:rPr lang="en-IE" dirty="0" smtClean="0"/>
              <a:t>copyright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SELECT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Start by carefully selecting images / material</a:t>
            </a:r>
          </a:p>
          <a:p>
            <a:r>
              <a:rPr lang="en-IE" dirty="0" smtClean="0"/>
              <a:t>Image captions should attribute (&amp; link back to) the original source</a:t>
            </a:r>
          </a:p>
          <a:p>
            <a:r>
              <a:rPr lang="en-IE" dirty="0" smtClean="0"/>
              <a:t>See </a:t>
            </a:r>
            <a:r>
              <a:rPr lang="en-IE" dirty="0" err="1" smtClean="0"/>
              <a:t>Mairead’s</a:t>
            </a:r>
            <a:r>
              <a:rPr lang="en-IE" dirty="0" smtClean="0"/>
              <a:t> WordPress for links</a:t>
            </a:r>
            <a:endParaRPr lang="en-I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CREATE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 smtClean="0"/>
              <a:t>CREATE</a:t>
            </a:r>
          </a:p>
          <a:p>
            <a:pPr marL="0" indent="0">
              <a:buNone/>
            </a:pPr>
            <a:r>
              <a:rPr lang="en-IE" dirty="0" smtClean="0"/>
              <a:t>Even better, create your own images</a:t>
            </a:r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69" y="3821113"/>
            <a:ext cx="4783445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53" y="69441"/>
            <a:ext cx="7714847" cy="23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03" y="5365388"/>
            <a:ext cx="454736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Screencast – 3 stages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I Pre-recording</a:t>
            </a:r>
          </a:p>
          <a:p>
            <a:r>
              <a:rPr lang="en-IE" dirty="0" smtClean="0"/>
              <a:t>Plan – map – loose script</a:t>
            </a:r>
          </a:p>
          <a:p>
            <a:r>
              <a:rPr lang="en-IE" dirty="0" smtClean="0"/>
              <a:t>Map. Visual </a:t>
            </a:r>
            <a:r>
              <a:rPr lang="en-IE" dirty="0"/>
              <a:t>(=action on screen) and audio (=what you will say</a:t>
            </a:r>
            <a:r>
              <a:rPr lang="en-IE" dirty="0" smtClean="0"/>
              <a:t>)</a:t>
            </a:r>
          </a:p>
          <a:p>
            <a:r>
              <a:rPr lang="en-IE" dirty="0"/>
              <a:t>Welcome and Outline – orientation for </a:t>
            </a:r>
            <a:r>
              <a:rPr lang="en-IE" dirty="0" smtClean="0"/>
              <a:t>listeners</a:t>
            </a:r>
          </a:p>
          <a:p>
            <a:r>
              <a:rPr lang="en-IE" dirty="0" smtClean="0"/>
              <a:t>Short </a:t>
            </a:r>
            <a:r>
              <a:rPr lang="en-IE" dirty="0"/>
              <a:t>sentences. Practise once or twice before recording. </a:t>
            </a:r>
            <a:endParaRPr lang="en-IE" dirty="0" smtClean="0"/>
          </a:p>
          <a:p>
            <a:r>
              <a:rPr lang="en-IE" dirty="0" smtClean="0"/>
              <a:t>Raise your voice. Use intonation. </a:t>
            </a:r>
          </a:p>
          <a:p>
            <a:r>
              <a:rPr lang="en-IE" dirty="0" smtClean="0"/>
              <a:t>Speak </a:t>
            </a:r>
            <a:r>
              <a:rPr lang="en-IE" dirty="0"/>
              <a:t>slowly. Pauses are fine. </a:t>
            </a:r>
            <a:endParaRPr lang="en-IE" dirty="0" smtClean="0"/>
          </a:p>
          <a:p>
            <a:r>
              <a:rPr lang="en-IE" dirty="0" smtClean="0"/>
              <a:t>Good ending, wrap-up &amp; thanks.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631" y="4711700"/>
            <a:ext cx="3331711" cy="18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43" y="365125"/>
            <a:ext cx="3153141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Screencast – stages 2 &amp; 3. Tools.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solidFill>
                  <a:srgbClr val="FF0000"/>
                </a:solidFill>
              </a:rPr>
              <a:t>Recording</a:t>
            </a:r>
            <a:endParaRPr lang="en-IE" sz="28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Quiet location </a:t>
            </a:r>
          </a:p>
          <a:p>
            <a:r>
              <a:rPr lang="en-IE" dirty="0" smtClean="0"/>
              <a:t>Limit distractions </a:t>
            </a:r>
          </a:p>
          <a:p>
            <a:r>
              <a:rPr lang="en-IE" dirty="0" smtClean="0"/>
              <a:t>1 </a:t>
            </a:r>
            <a:r>
              <a:rPr lang="en-IE" dirty="0"/>
              <a:t>min </a:t>
            </a:r>
            <a:endParaRPr lang="en-IE" dirty="0" smtClean="0"/>
          </a:p>
          <a:p>
            <a:r>
              <a:rPr lang="en-IE" dirty="0"/>
              <a:t>R</a:t>
            </a:r>
            <a:r>
              <a:rPr lang="en-IE" dirty="0" smtClean="0"/>
              <a:t>ecord </a:t>
            </a:r>
            <a:r>
              <a:rPr lang="en-IE" dirty="0"/>
              <a:t>with standard </a:t>
            </a:r>
            <a:r>
              <a:rPr lang="en-IE" dirty="0" smtClean="0"/>
              <a:t>dimensions (e.g. 480p, 720p)</a:t>
            </a:r>
          </a:p>
          <a:p>
            <a:pPr marL="0" indent="0">
              <a:buNone/>
            </a:pPr>
            <a:r>
              <a:rPr lang="en-IE" b="1" dirty="0" smtClean="0">
                <a:solidFill>
                  <a:srgbClr val="FF0000"/>
                </a:solidFill>
              </a:rPr>
              <a:t>Post-recording</a:t>
            </a:r>
          </a:p>
          <a:p>
            <a:r>
              <a:rPr lang="en-IE" dirty="0"/>
              <a:t>Upload to YouTube or other host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Tools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 smtClean="0"/>
              <a:t>Screencast-o-</a:t>
            </a:r>
            <a:r>
              <a:rPr lang="en-IE" dirty="0" err="1" smtClean="0"/>
              <a:t>matic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Active Presenter</a:t>
            </a:r>
          </a:p>
          <a:p>
            <a:pPr marL="0" indent="0">
              <a:buNone/>
            </a:pPr>
            <a:r>
              <a:rPr lang="en-IE" dirty="0" smtClean="0"/>
              <a:t>Ice Scream Recorder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Ellis, C. (2018, January 2). The best free screen recorder 2018. Retrieved from www.techradar.com: </a:t>
            </a:r>
            <a:r>
              <a:rPr lang="en-IE" dirty="0">
                <a:hlinkClick r:id="rId2"/>
              </a:rPr>
              <a:t>http://www.techradar.com/news/the-best-free-screen-recorder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01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Creative Commons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You can share and adapt… 		</a:t>
            </a:r>
          </a:p>
          <a:p>
            <a:pPr marL="0" indent="0">
              <a:buNone/>
            </a:pPr>
            <a:r>
              <a:rPr lang="en-IE" dirty="0" smtClean="0"/>
              <a:t>						     …you </a:t>
            </a:r>
            <a:r>
              <a:rPr lang="en-IE" dirty="0"/>
              <a:t>MUST attribute… 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… and only for </a:t>
            </a:r>
            <a:r>
              <a:rPr lang="en-IE" dirty="0"/>
              <a:t>non-commercial purposes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 algn="r">
              <a:buNone/>
            </a:pPr>
            <a:r>
              <a:rPr lang="en-IE" dirty="0" smtClean="0"/>
              <a:t>Visit: </a:t>
            </a: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://creativecommons.org/licenses/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08" y="2547614"/>
            <a:ext cx="4937141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Content for eportfolio</vt:lpstr>
      <vt:lpstr>Outline</vt:lpstr>
      <vt:lpstr>Image of YOU!</vt:lpstr>
      <vt:lpstr>Images &amp;  copyright</vt:lpstr>
      <vt:lpstr>Screencast – 3 stages</vt:lpstr>
      <vt:lpstr>Screencast – stages 2 &amp; 3. Tools.</vt:lpstr>
      <vt:lpstr>Creative Commons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Seery</dc:creator>
  <cp:lastModifiedBy>Mairead Seery</cp:lastModifiedBy>
  <cp:revision>14</cp:revision>
  <dcterms:created xsi:type="dcterms:W3CDTF">2018-02-05T22:53:55Z</dcterms:created>
  <dcterms:modified xsi:type="dcterms:W3CDTF">2018-02-13T10:21:47Z</dcterms:modified>
</cp:coreProperties>
</file>