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38">
          <p15:clr>
            <a:srgbClr val="747775"/>
          </p15:clr>
        </p15:guide>
        <p15:guide id="2" pos="340">
          <p15:clr>
            <a:srgbClr val="747775"/>
          </p15:clr>
        </p15:guide>
        <p15:guide id="3" pos="5279">
          <p15:clr>
            <a:srgbClr val="747775"/>
          </p15:clr>
        </p15:guide>
        <p15:guide id="4" orient="horz" pos="323">
          <p15:clr>
            <a:srgbClr val="747775"/>
          </p15:clr>
        </p15:guide>
        <p15:guide id="5" orient="horz" pos="3007">
          <p15:clr>
            <a:srgbClr val="747775"/>
          </p15:clr>
        </p15:guide>
        <p15:guide id="6" pos="2728">
          <p15:clr>
            <a:srgbClr val="747775"/>
          </p15:clr>
        </p15:guide>
      </p15:sldGuideLst>
    </p:ext>
    <p:ext uri="GoogleSlidesCustomDataVersion2">
      <go:slidesCustomData xmlns:go="http://customooxmlschemas.google.com/" r:id="rId9" roundtripDataSignature="AMtx7mhoWdnMtxtnMCa5Ev/EOJleZM95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"/>
        <p:guide pos="340"/>
        <p:guide pos="5279"/>
        <p:guide pos="323" orient="horz"/>
        <p:guide pos="3007" orient="horz"/>
        <p:guide pos="27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58bb8cf4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e58bb8cf4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377874" y="2905008"/>
            <a:ext cx="1504200" cy="1255517"/>
            <a:chOff x="546148" y="2557908"/>
            <a:chExt cx="1504200" cy="1255517"/>
          </a:xfrm>
        </p:grpSpPr>
        <p:sp>
          <p:nvSpPr>
            <p:cNvPr id="55" name="Google Shape;55;p1"/>
            <p:cNvSpPr txBox="1"/>
            <p:nvPr/>
          </p:nvSpPr>
          <p:spPr>
            <a:xfrm>
              <a:off x="546148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546148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1450" rotWithShape="0" algn="bl">
                <a:srgbClr val="09A8FF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1238"/>
                </a:solidFill>
              </a:endParaRPr>
            </a:p>
          </p:txBody>
        </p:sp>
      </p:grpSp>
      <p:grpSp>
        <p:nvGrpSpPr>
          <p:cNvPr id="58" name="Google Shape;58;p1"/>
          <p:cNvGrpSpPr/>
          <p:nvPr/>
        </p:nvGrpSpPr>
        <p:grpSpPr>
          <a:xfrm>
            <a:off x="2099311" y="3867150"/>
            <a:ext cx="1504298" cy="293375"/>
            <a:chOff x="546099" y="3520050"/>
            <a:chExt cx="1504298" cy="293375"/>
          </a:xfrm>
        </p:grpSpPr>
        <p:sp>
          <p:nvSpPr>
            <p:cNvPr id="59" name="Google Shape;59;p1"/>
            <p:cNvSpPr txBox="1"/>
            <p:nvPr/>
          </p:nvSpPr>
          <p:spPr>
            <a:xfrm>
              <a:off x="546099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546197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</p:grpSp>
      <p:grpSp>
        <p:nvGrpSpPr>
          <p:cNvPr id="61" name="Google Shape;61;p1"/>
          <p:cNvGrpSpPr/>
          <p:nvPr/>
        </p:nvGrpSpPr>
        <p:grpSpPr>
          <a:xfrm>
            <a:off x="3820797" y="3867150"/>
            <a:ext cx="1504298" cy="293375"/>
            <a:chOff x="546099" y="3520050"/>
            <a:chExt cx="1504298" cy="293375"/>
          </a:xfrm>
        </p:grpSpPr>
        <p:sp>
          <p:nvSpPr>
            <p:cNvPr id="62" name="Google Shape;62;p1"/>
            <p:cNvSpPr txBox="1"/>
            <p:nvPr/>
          </p:nvSpPr>
          <p:spPr>
            <a:xfrm>
              <a:off x="546099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>
              <a:off x="546197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</p:grpSp>
      <p:grpSp>
        <p:nvGrpSpPr>
          <p:cNvPr id="64" name="Google Shape;64;p1"/>
          <p:cNvGrpSpPr/>
          <p:nvPr/>
        </p:nvGrpSpPr>
        <p:grpSpPr>
          <a:xfrm>
            <a:off x="5542283" y="3867150"/>
            <a:ext cx="1504298" cy="293375"/>
            <a:chOff x="546099" y="3520050"/>
            <a:chExt cx="1504298" cy="293375"/>
          </a:xfrm>
        </p:grpSpPr>
        <p:sp>
          <p:nvSpPr>
            <p:cNvPr id="65" name="Google Shape;65;p1"/>
            <p:cNvSpPr txBox="1"/>
            <p:nvPr/>
          </p:nvSpPr>
          <p:spPr>
            <a:xfrm>
              <a:off x="546099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66" name="Google Shape;66;p1"/>
            <p:cNvSpPr txBox="1"/>
            <p:nvPr/>
          </p:nvSpPr>
          <p:spPr>
            <a:xfrm>
              <a:off x="546197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</p:grpSp>
      <p:grpSp>
        <p:nvGrpSpPr>
          <p:cNvPr id="67" name="Google Shape;67;p1"/>
          <p:cNvGrpSpPr/>
          <p:nvPr/>
        </p:nvGrpSpPr>
        <p:grpSpPr>
          <a:xfrm>
            <a:off x="7263768" y="3867150"/>
            <a:ext cx="1504298" cy="293375"/>
            <a:chOff x="546099" y="3520050"/>
            <a:chExt cx="1504298" cy="293375"/>
          </a:xfrm>
        </p:grpSpPr>
        <p:sp>
          <p:nvSpPr>
            <p:cNvPr id="68" name="Google Shape;68;p1"/>
            <p:cNvSpPr txBox="1"/>
            <p:nvPr/>
          </p:nvSpPr>
          <p:spPr>
            <a:xfrm>
              <a:off x="546099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546197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</p:grpSp>
      <p:sp>
        <p:nvSpPr>
          <p:cNvPr id="70" name="Google Shape;70;p1"/>
          <p:cNvSpPr/>
          <p:nvPr/>
        </p:nvSpPr>
        <p:spPr>
          <a:xfrm>
            <a:off x="539750" y="512775"/>
            <a:ext cx="5308800" cy="125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874375" y="832100"/>
            <a:ext cx="307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82828"/>
                </a:solidFill>
              </a:rPr>
              <a:t>Задача:</a:t>
            </a:r>
            <a:endParaRPr i="0" sz="1600" u="none" cap="none" strike="noStrike">
              <a:solidFill>
                <a:srgbClr val="282828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874375" y="1233725"/>
            <a:ext cx="245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600" u="none" cap="none" strike="noStrike">
                <a:solidFill>
                  <a:srgbClr val="282828"/>
                </a:solidFill>
              </a:rPr>
              <a:t>Название команды:</a:t>
            </a:r>
            <a:endParaRPr i="0" sz="1600" u="none" cap="none" strike="noStrike">
              <a:solidFill>
                <a:srgbClr val="282828"/>
              </a:solidFill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2099337" y="2905008"/>
            <a:ext cx="1504200" cy="1255517"/>
            <a:chOff x="546148" y="2557908"/>
            <a:chExt cx="1504200" cy="1255517"/>
          </a:xfrm>
        </p:grpSpPr>
        <p:sp>
          <p:nvSpPr>
            <p:cNvPr id="74" name="Google Shape;74;p1"/>
            <p:cNvSpPr txBox="1"/>
            <p:nvPr/>
          </p:nvSpPr>
          <p:spPr>
            <a:xfrm>
              <a:off x="546148" y="3520050"/>
              <a:ext cx="15042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i="0" lang="ru" sz="1200" u="none" cap="none" strike="noStrike">
                  <a:solidFill>
                    <a:srgbClr val="001238"/>
                  </a:solidFill>
                </a:rPr>
                <a:t>Иванов Иван</a:t>
              </a:r>
              <a:endParaRPr i="0" sz="12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75" name="Google Shape;75;p1"/>
            <p:cNvSpPr txBox="1"/>
            <p:nvPr/>
          </p:nvSpPr>
          <p:spPr>
            <a:xfrm>
              <a:off x="546148" y="3702725"/>
              <a:ext cx="1504200" cy="1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0" lang="ru" sz="900" u="none" cap="none" strike="noStrike">
                  <a:solidFill>
                    <a:srgbClr val="001238"/>
                  </a:solidFill>
                </a:rPr>
                <a:t>Роль</a:t>
              </a:r>
              <a:endParaRPr i="0" sz="900" u="none" cap="none" strike="noStrike">
                <a:solidFill>
                  <a:srgbClr val="001238"/>
                </a:solidFill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870448" y="2557908"/>
              <a:ext cx="855600" cy="85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1450" rotWithShape="0" algn="bl">
                <a:srgbClr val="09A8FF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i="0" sz="1400" u="none" cap="none" strike="noStrike">
                <a:solidFill>
                  <a:srgbClr val="001238"/>
                </a:solidFill>
              </a:endParaRPr>
            </a:p>
          </p:txBody>
        </p:sp>
      </p:grpSp>
      <p:sp>
        <p:nvSpPr>
          <p:cNvPr id="77" name="Google Shape;77;p1"/>
          <p:cNvSpPr/>
          <p:nvPr/>
        </p:nvSpPr>
        <p:spPr>
          <a:xfrm>
            <a:off x="4144199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1238"/>
              </a:solidFill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5866624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1238"/>
              </a:solidFill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7589049" y="2905008"/>
            <a:ext cx="855600" cy="855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1450" rotWithShape="0" algn="bl">
              <a:srgbClr val="09A8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1238"/>
              </a:solidFill>
            </a:endParaRPr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1238"/>
                </a:solidFill>
              </a:rPr>
              <a:t>Решение</a:t>
            </a:r>
            <a:endParaRPr b="1" i="0" sz="2400" u="none" cap="none" strike="noStrike">
              <a:solidFill>
                <a:srgbClr val="001238"/>
              </a:solidFill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e58bb8cf4e_3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3592" y="2224079"/>
            <a:ext cx="6953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e58bb8cf4e_3_25"/>
          <p:cNvSpPr txBox="1"/>
          <p:nvPr/>
        </p:nvSpPr>
        <p:spPr>
          <a:xfrm>
            <a:off x="530225" y="249400"/>
            <a:ext cx="53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1238"/>
                </a:solidFill>
              </a:rPr>
              <a:t>Решение</a:t>
            </a:r>
            <a:endParaRPr b="1" i="0" sz="2400" u="none" cap="none" strike="noStrike">
              <a:solidFill>
                <a:srgbClr val="001238"/>
              </a:solidFill>
            </a:endParaRPr>
          </a:p>
        </p:txBody>
      </p:sp>
      <p:sp>
        <p:nvSpPr>
          <p:cNvPr id="96" name="Google Shape;96;g2e58bb8cf4e_3_25"/>
          <p:cNvSpPr/>
          <p:nvPr/>
        </p:nvSpPr>
        <p:spPr>
          <a:xfrm>
            <a:off x="377825" y="920375"/>
            <a:ext cx="8404500" cy="3853200"/>
          </a:xfrm>
          <a:prstGeom prst="roundRect">
            <a:avLst>
              <a:gd fmla="val 9549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2700000" dist="38100">
              <a:schemeClr val="accent1">
                <a:alpha val="2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g2e58bb8cf4e_3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3275" y="618700"/>
            <a:ext cx="5068650" cy="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e58bb8cf4e_3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625" y="4915800"/>
            <a:ext cx="3270401" cy="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